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Poppins"/>
      <p:regular r:id="rId41"/>
      <p:bold r:id="rId42"/>
      <p:italic r:id="rId43"/>
      <p:boldItalic r:id="rId44"/>
    </p:embeddedFont>
    <p:embeddedFont>
      <p:font typeface="Barlow Condensed"/>
      <p:regular r:id="rId45"/>
      <p:bold r:id="rId46"/>
      <p:italic r:id="rId47"/>
      <p:boldItalic r:id="rId48"/>
    </p:embeddedFont>
    <p:embeddedFont>
      <p:font typeface="Rozha One"/>
      <p:regular r:id="rId49"/>
    </p:embeddedFont>
    <p:embeddedFont>
      <p:font typeface="Barlow Condensed Light"/>
      <p:regular r:id="rId50"/>
      <p:bold r:id="rId51"/>
      <p:italic r:id="rId52"/>
      <p:boldItalic r:id="rId53"/>
    </p:embeddedFont>
    <p:embeddedFont>
      <p:font typeface="Barlow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Poppins-bold.fntdata"/><Relationship Id="rId41" Type="http://schemas.openxmlformats.org/officeDocument/2006/relationships/font" Target="fonts/Poppins-regular.fntdata"/><Relationship Id="rId44" Type="http://schemas.openxmlformats.org/officeDocument/2006/relationships/font" Target="fonts/Poppins-boldItalic.fntdata"/><Relationship Id="rId43" Type="http://schemas.openxmlformats.org/officeDocument/2006/relationships/font" Target="fonts/Poppins-italic.fntdata"/><Relationship Id="rId46" Type="http://schemas.openxmlformats.org/officeDocument/2006/relationships/font" Target="fonts/BarlowCondensed-bold.fntdata"/><Relationship Id="rId45" Type="http://schemas.openxmlformats.org/officeDocument/2006/relationships/font" Target="fonts/BarlowCondense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arlowCondensed-boldItalic.fntdata"/><Relationship Id="rId47" Type="http://schemas.openxmlformats.org/officeDocument/2006/relationships/font" Target="fonts/BarlowCondensed-italic.fntdata"/><Relationship Id="rId49" Type="http://schemas.openxmlformats.org/officeDocument/2006/relationships/font" Target="fonts/RozhaOn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CondensedLight-bold.fntdata"/><Relationship Id="rId50" Type="http://schemas.openxmlformats.org/officeDocument/2006/relationships/font" Target="fonts/BarlowCondensedLight-regular.fntdata"/><Relationship Id="rId53" Type="http://schemas.openxmlformats.org/officeDocument/2006/relationships/font" Target="fonts/BarlowCondensedLight-boldItalic.fntdata"/><Relationship Id="rId52" Type="http://schemas.openxmlformats.org/officeDocument/2006/relationships/font" Target="fonts/BarlowCondensedLight-italic.fntdata"/><Relationship Id="rId11" Type="http://schemas.openxmlformats.org/officeDocument/2006/relationships/slide" Target="slides/slide5.xml"/><Relationship Id="rId55" Type="http://schemas.openxmlformats.org/officeDocument/2006/relationships/font" Target="fonts/Barlow-bold.fntdata"/><Relationship Id="rId10" Type="http://schemas.openxmlformats.org/officeDocument/2006/relationships/slide" Target="slides/slide4.xml"/><Relationship Id="rId54" Type="http://schemas.openxmlformats.org/officeDocument/2006/relationships/font" Target="fonts/Barlow-regular.fntdata"/><Relationship Id="rId13" Type="http://schemas.openxmlformats.org/officeDocument/2006/relationships/slide" Target="slides/slide7.xml"/><Relationship Id="rId57" Type="http://schemas.openxmlformats.org/officeDocument/2006/relationships/font" Target="fonts/Barlow-boldItalic.fntdata"/><Relationship Id="rId12" Type="http://schemas.openxmlformats.org/officeDocument/2006/relationships/slide" Target="slides/slide6.xml"/><Relationship Id="rId56" Type="http://schemas.openxmlformats.org/officeDocument/2006/relationships/font" Target="fonts/Barlow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dc2605a1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dc2605a1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db8cff2a04_6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db8cff2a04_6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db8cff2a04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db8cff2a04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db8cff2a04_6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db8cff2a04_6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b8cff2a04_6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db8cff2a04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db8cff2a04_6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db8cff2a04_6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dc2605a11b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dc2605a11b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dc2605a11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dc2605a11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c2605a11b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c2605a11b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dc2605a11b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dc2605a11b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dc45a66ba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dc45a66ba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b8cff2a04_2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db8cff2a04_2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dc45a66ba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dc45a66ba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dc45a66ba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dc45a66ba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dc45a66ba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dc45a66ba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c2605a11b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c2605a11b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dc2605a11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dc2605a11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dc2605a11b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dc2605a11b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dc2605a11b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dc2605a11b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db571cb6d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db571cb6d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db571cb6d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db571cb6d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db571cb6d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db571cb6d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db8cff2a04_2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db8cff2a04_2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db571cb6d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db571cb6d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db571cb6d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db571cb6d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db571cb6d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db571cb6d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db8cff2a04_6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db8cff2a04_6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dc2605a11b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dc2605a11b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dc2605a11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dc2605a11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c2605a11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c2605a11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dc2605a11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dc2605a11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db8cff2a04_2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db8cff2a04_2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b8cff2a04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db8cff2a04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c2605a11b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c2605a11b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48100" y="-5308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56" name="Google Shape;56;p14"/>
          <p:cNvSpPr/>
          <p:nvPr/>
        </p:nvSpPr>
        <p:spPr>
          <a:xfrm>
            <a:off x="-48100" y="240490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57" name="Google Shape;57;p14"/>
          <p:cNvSpPr/>
          <p:nvPr/>
        </p:nvSpPr>
        <p:spPr>
          <a:xfrm>
            <a:off x="3200731" y="-701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58" name="Google Shape;58;p1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2218775" y="1512863"/>
            <a:ext cx="47064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2515500" y="3128650"/>
            <a:ext cx="41130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61" name="Google Shape;61;p1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 rot="10800000">
            <a:off x="4919006" y="2057835"/>
            <a:ext cx="4346950" cy="3402450"/>
          </a:xfrm>
          <a:custGeom>
            <a:rect b="b" l="l" r="r" t="t"/>
            <a:pathLst>
              <a:path extrusionOk="0" h="136098" w="173878">
                <a:moveTo>
                  <a:pt x="0" y="0"/>
                </a:moveTo>
                <a:lnTo>
                  <a:pt x="0" y="136098"/>
                </a:lnTo>
                <a:lnTo>
                  <a:pt x="173878" y="98319"/>
                </a:lnTo>
                <a:lnTo>
                  <a:pt x="130636" y="91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66" name="Google Shape;66;p15"/>
          <p:cNvSpPr/>
          <p:nvPr/>
        </p:nvSpPr>
        <p:spPr>
          <a:xfrm rot="10800000">
            <a:off x="2472431" y="-70150"/>
            <a:ext cx="6793525" cy="3072450"/>
          </a:xfrm>
          <a:custGeom>
            <a:rect b="b" l="l" r="r" t="t"/>
            <a:pathLst>
              <a:path extrusionOk="0" h="122898" w="271741">
                <a:moveTo>
                  <a:pt x="0" y="37780"/>
                </a:moveTo>
                <a:lnTo>
                  <a:pt x="0" y="122898"/>
                </a:lnTo>
                <a:lnTo>
                  <a:pt x="271741" y="122898"/>
                </a:lnTo>
                <a:lnTo>
                  <a:pt x="174333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67" name="Google Shape;67;p15"/>
          <p:cNvSpPr/>
          <p:nvPr/>
        </p:nvSpPr>
        <p:spPr>
          <a:xfrm rot="10800000">
            <a:off x="-48100" y="2154550"/>
            <a:ext cx="6065225" cy="3322800"/>
          </a:xfrm>
          <a:custGeom>
            <a:rect b="b" l="l" r="r" t="t"/>
            <a:pathLst>
              <a:path extrusionOk="0" h="132912" w="242609">
                <a:moveTo>
                  <a:pt x="0" y="455"/>
                </a:moveTo>
                <a:lnTo>
                  <a:pt x="44607" y="100594"/>
                </a:lnTo>
                <a:lnTo>
                  <a:pt x="242609" y="132912"/>
                </a:lnTo>
                <a:lnTo>
                  <a:pt x="242609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68" name="Google Shape;68;p1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2860200" y="2746192"/>
            <a:ext cx="34236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5"/>
          <p:cNvSpPr txBox="1"/>
          <p:nvPr>
            <p:ph hasCustomPrompt="1" idx="2" type="title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2948550" y="3462208"/>
            <a:ext cx="32469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2" name="Google Shape;72;p15"/>
          <p:cNvSpPr txBox="1"/>
          <p:nvPr>
            <p:ph idx="3" type="subTitle"/>
          </p:nvPr>
        </p:nvSpPr>
        <p:spPr>
          <a:xfrm>
            <a:off x="713225" y="539500"/>
            <a:ext cx="946500" cy="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73" name="Google Shape;73;p1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 flipH="1" rot="10800000">
            <a:off x="2023421" y="1359233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78" name="Google Shape;78;p16"/>
          <p:cNvSpPr/>
          <p:nvPr/>
        </p:nvSpPr>
        <p:spPr>
          <a:xfrm>
            <a:off x="3956575" y="-131581"/>
            <a:ext cx="5277925" cy="1600100"/>
          </a:xfrm>
          <a:custGeom>
            <a:rect b="b" l="l" r="r" t="t"/>
            <a:pathLst>
              <a:path extrusionOk="0" h="64004" w="211117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79" name="Google Shape;79;p16"/>
          <p:cNvSpPr/>
          <p:nvPr/>
        </p:nvSpPr>
        <p:spPr>
          <a:xfrm>
            <a:off x="-77225" y="1390125"/>
            <a:ext cx="5097150" cy="4083025"/>
          </a:xfrm>
          <a:custGeom>
            <a:rect b="b" l="l" r="r" t="t"/>
            <a:pathLst>
              <a:path extrusionOk="0" h="163321" w="203886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80" name="Google Shape;80;p16"/>
          <p:cNvSpPr/>
          <p:nvPr/>
        </p:nvSpPr>
        <p:spPr>
          <a:xfrm flipH="1" rot="10800000">
            <a:off x="-61779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81" name="Google Shape;81;p16"/>
          <p:cNvSpPr/>
          <p:nvPr/>
        </p:nvSpPr>
        <p:spPr>
          <a:xfrm flipH="1" rot="10800000">
            <a:off x="5483300" y="-30896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82" name="Google Shape;82;p1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AutoNum type="arabicPeriod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1455750" y="683125"/>
            <a:ext cx="6232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85" name="Google Shape;85;p1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-77225" y="-142700"/>
            <a:ext cx="5097150" cy="4065975"/>
          </a:xfrm>
          <a:custGeom>
            <a:rect b="b" l="l" r="r" t="t"/>
            <a:pathLst>
              <a:path extrusionOk="0" h="162639" w="203886">
                <a:moveTo>
                  <a:pt x="0" y="1383"/>
                </a:moveTo>
                <a:lnTo>
                  <a:pt x="0" y="100855"/>
                </a:lnTo>
                <a:lnTo>
                  <a:pt x="203886" y="162639"/>
                </a:lnTo>
                <a:lnTo>
                  <a:pt x="80108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90" name="Google Shape;90;p17"/>
          <p:cNvSpPr/>
          <p:nvPr/>
        </p:nvSpPr>
        <p:spPr>
          <a:xfrm>
            <a:off x="1884466" y="-196909"/>
            <a:ext cx="4243962" cy="4121888"/>
          </a:xfrm>
          <a:custGeom>
            <a:rect b="b" l="l" r="r" t="t"/>
            <a:pathLst>
              <a:path extrusionOk="0" h="164530" w="169099">
                <a:moveTo>
                  <a:pt x="0" y="0"/>
                </a:moveTo>
                <a:lnTo>
                  <a:pt x="169099" y="4510"/>
                </a:lnTo>
                <a:lnTo>
                  <a:pt x="123379" y="16453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1" name="Google Shape;91;p17"/>
          <p:cNvSpPr/>
          <p:nvPr/>
        </p:nvSpPr>
        <p:spPr>
          <a:xfrm>
            <a:off x="-61779" y="2378675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92" name="Google Shape;92;p17"/>
          <p:cNvSpPr/>
          <p:nvPr/>
        </p:nvSpPr>
        <p:spPr>
          <a:xfrm>
            <a:off x="3799696" y="2286004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93" name="Google Shape;93;p1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1422548" y="234355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95" name="Google Shape;95;p17"/>
          <p:cNvSpPr txBox="1"/>
          <p:nvPr>
            <p:ph idx="2" type="subTitle"/>
          </p:nvPr>
        </p:nvSpPr>
        <p:spPr>
          <a:xfrm>
            <a:off x="5035895" y="234355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 sz="2800"/>
            </a:lvl9pPr>
          </a:lstStyle>
          <a:p/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416555" y="18766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3" type="title"/>
          </p:nvPr>
        </p:nvSpPr>
        <p:spPr>
          <a:xfrm>
            <a:off x="5029902" y="18766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99" name="Google Shape;99;p1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 rot="10800000">
            <a:off x="4185871" y="1390129"/>
            <a:ext cx="5097150" cy="4031400"/>
          </a:xfrm>
          <a:custGeom>
            <a:rect b="b" l="l" r="r" t="t"/>
            <a:pathLst>
              <a:path extrusionOk="0" h="161256" w="203886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04" name="Google Shape;104;p18"/>
          <p:cNvSpPr/>
          <p:nvPr/>
        </p:nvSpPr>
        <p:spPr>
          <a:xfrm>
            <a:off x="3047333" y="1337291"/>
            <a:ext cx="4169975" cy="4047325"/>
          </a:xfrm>
          <a:custGeom>
            <a:rect b="b" l="l" r="r" t="t"/>
            <a:pathLst>
              <a:path extrusionOk="0" h="161893" w="166799">
                <a:moveTo>
                  <a:pt x="166799" y="161893"/>
                </a:moveTo>
                <a:lnTo>
                  <a:pt x="0" y="160020"/>
                </a:lnTo>
                <a:lnTo>
                  <a:pt x="45720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05" name="Google Shape;105;p18"/>
          <p:cNvSpPr/>
          <p:nvPr/>
        </p:nvSpPr>
        <p:spPr>
          <a:xfrm rot="10800000">
            <a:off x="4340321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06" name="Google Shape;106;p18"/>
          <p:cNvSpPr/>
          <p:nvPr/>
        </p:nvSpPr>
        <p:spPr>
          <a:xfrm rot="10800000">
            <a:off x="-77229" y="-108125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07" name="Google Shape;107;p18"/>
          <p:cNvSpPr/>
          <p:nvPr/>
        </p:nvSpPr>
        <p:spPr>
          <a:xfrm rot="10800000">
            <a:off x="-30883" y="-68915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108" name="Google Shape;108;p1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10" name="Google Shape;110;p1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/>
          <p:nvPr/>
        </p:nvSpPr>
        <p:spPr>
          <a:xfrm flipH="1" rot="10800000">
            <a:off x="2023421" y="1359233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15" name="Google Shape;115;p19"/>
          <p:cNvSpPr/>
          <p:nvPr/>
        </p:nvSpPr>
        <p:spPr>
          <a:xfrm>
            <a:off x="3956575" y="-131581"/>
            <a:ext cx="5277925" cy="1600100"/>
          </a:xfrm>
          <a:custGeom>
            <a:rect b="b" l="l" r="r" t="t"/>
            <a:pathLst>
              <a:path extrusionOk="0" h="64004" w="211117">
                <a:moveTo>
                  <a:pt x="211117" y="4067"/>
                </a:moveTo>
                <a:lnTo>
                  <a:pt x="211117" y="0"/>
                </a:lnTo>
                <a:lnTo>
                  <a:pt x="36953" y="0"/>
                </a:lnTo>
                <a:lnTo>
                  <a:pt x="0" y="64004"/>
                </a:lnTo>
                <a:lnTo>
                  <a:pt x="177146" y="334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16" name="Google Shape;116;p19"/>
          <p:cNvSpPr/>
          <p:nvPr/>
        </p:nvSpPr>
        <p:spPr>
          <a:xfrm>
            <a:off x="-77225" y="1390125"/>
            <a:ext cx="5097150" cy="4083025"/>
          </a:xfrm>
          <a:custGeom>
            <a:rect b="b" l="l" r="r" t="t"/>
            <a:pathLst>
              <a:path extrusionOk="0" h="163321" w="203886">
                <a:moveTo>
                  <a:pt x="0" y="161256"/>
                </a:moveTo>
                <a:lnTo>
                  <a:pt x="0" y="61784"/>
                </a:lnTo>
                <a:lnTo>
                  <a:pt x="203886" y="0"/>
                </a:lnTo>
                <a:lnTo>
                  <a:pt x="80633" y="16332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17" name="Google Shape;117;p19"/>
          <p:cNvSpPr/>
          <p:nvPr/>
        </p:nvSpPr>
        <p:spPr>
          <a:xfrm flipH="1" rot="10800000">
            <a:off x="-61779" y="-92671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18" name="Google Shape;118;p19"/>
          <p:cNvSpPr/>
          <p:nvPr/>
        </p:nvSpPr>
        <p:spPr>
          <a:xfrm flipH="1" rot="10800000">
            <a:off x="5483300" y="-30896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119" name="Google Shape;119;p1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1195150" y="1660550"/>
            <a:ext cx="34689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22" name="Google Shape;122;p1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3799696" y="2286004"/>
            <a:ext cx="5483325" cy="3135525"/>
          </a:xfrm>
          <a:custGeom>
            <a:rect b="b" l="l" r="r" t="t"/>
            <a:pathLst>
              <a:path extrusionOk="0" h="125421" w="219333">
                <a:moveTo>
                  <a:pt x="0" y="51280"/>
                </a:moveTo>
                <a:lnTo>
                  <a:pt x="42631" y="125421"/>
                </a:lnTo>
                <a:lnTo>
                  <a:pt x="219333" y="125421"/>
                </a:lnTo>
                <a:lnTo>
                  <a:pt x="68580" y="0"/>
                </a:lnTo>
                <a:lnTo>
                  <a:pt x="47574" y="65491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27" name="Google Shape;127;p20"/>
          <p:cNvSpPr/>
          <p:nvPr/>
        </p:nvSpPr>
        <p:spPr>
          <a:xfrm>
            <a:off x="-61779" y="2378675"/>
            <a:ext cx="4927250" cy="3027400"/>
          </a:xfrm>
          <a:custGeom>
            <a:rect b="b" l="l" r="r" t="t"/>
            <a:pathLst>
              <a:path extrusionOk="0" h="121096" w="197090">
                <a:moveTo>
                  <a:pt x="0" y="0"/>
                </a:moveTo>
                <a:lnTo>
                  <a:pt x="0" y="121096"/>
                </a:lnTo>
                <a:lnTo>
                  <a:pt x="197090" y="121096"/>
                </a:lnTo>
                <a:lnTo>
                  <a:pt x="154459" y="4819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28" name="Google Shape;128;p20"/>
          <p:cNvSpPr/>
          <p:nvPr/>
        </p:nvSpPr>
        <p:spPr>
          <a:xfrm>
            <a:off x="-77229" y="-108125"/>
            <a:ext cx="5097150" cy="4031400"/>
          </a:xfrm>
          <a:custGeom>
            <a:rect b="b" l="l" r="r" t="t"/>
            <a:pathLst>
              <a:path extrusionOk="0" h="161256" w="203886">
                <a:moveTo>
                  <a:pt x="0" y="0"/>
                </a:moveTo>
                <a:lnTo>
                  <a:pt x="0" y="99472"/>
                </a:lnTo>
                <a:lnTo>
                  <a:pt x="203886" y="161256"/>
                </a:lnTo>
                <a:lnTo>
                  <a:pt x="83408" y="2471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29" name="Google Shape;129;p20"/>
          <p:cNvSpPr/>
          <p:nvPr/>
        </p:nvSpPr>
        <p:spPr>
          <a:xfrm>
            <a:off x="2012454" y="-24395"/>
            <a:ext cx="4124075" cy="4000500"/>
          </a:xfrm>
          <a:custGeom>
            <a:rect b="b" l="l" r="r" t="t"/>
            <a:pathLst>
              <a:path extrusionOk="0" h="160020" w="164963">
                <a:moveTo>
                  <a:pt x="0" y="0"/>
                </a:moveTo>
                <a:lnTo>
                  <a:pt x="164963" y="0"/>
                </a:lnTo>
                <a:lnTo>
                  <a:pt x="119243" y="16002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30" name="Google Shape;130;p20"/>
          <p:cNvSpPr/>
          <p:nvPr/>
        </p:nvSpPr>
        <p:spPr>
          <a:xfrm>
            <a:off x="5472333" y="-13449"/>
            <a:ext cx="3753375" cy="5390650"/>
          </a:xfrm>
          <a:custGeom>
            <a:rect b="b" l="l" r="r" t="t"/>
            <a:pathLst>
              <a:path extrusionOk="0" h="215626" w="150135">
                <a:moveTo>
                  <a:pt x="26567" y="0"/>
                </a:moveTo>
                <a:lnTo>
                  <a:pt x="150135" y="0"/>
                </a:lnTo>
                <a:lnTo>
                  <a:pt x="150135" y="215626"/>
                </a:lnTo>
                <a:lnTo>
                  <a:pt x="0" y="92676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2257050" y="1103700"/>
            <a:ext cx="4629900" cy="29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2" name="Google Shape;132;p2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3" name="Google Shape;133;p2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-237175" y="-212225"/>
            <a:ext cx="9488144" cy="5536707"/>
            <a:chOff x="-237175" y="-212225"/>
            <a:chExt cx="9488144" cy="5536707"/>
          </a:xfrm>
        </p:grpSpPr>
        <p:sp>
          <p:nvSpPr>
            <p:cNvPr id="138" name="Google Shape;138;p21"/>
            <p:cNvSpPr/>
            <p:nvPr/>
          </p:nvSpPr>
          <p:spPr>
            <a:xfrm>
              <a:off x="-237175" y="2127600"/>
              <a:ext cx="8462695" cy="3196882"/>
            </a:xfrm>
            <a:custGeom>
              <a:rect b="b" l="l" r="r" t="t"/>
              <a:pathLst>
                <a:path extrusionOk="0" h="110361" w="345064">
                  <a:moveTo>
                    <a:pt x="0" y="4994"/>
                  </a:moveTo>
                  <a:lnTo>
                    <a:pt x="0" y="110361"/>
                  </a:lnTo>
                  <a:lnTo>
                    <a:pt x="345064" y="110361"/>
                  </a:lnTo>
                  <a:lnTo>
                    <a:pt x="178774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39" name="Google Shape;139;p21"/>
            <p:cNvSpPr/>
            <p:nvPr/>
          </p:nvSpPr>
          <p:spPr>
            <a:xfrm>
              <a:off x="1623100" y="-210720"/>
              <a:ext cx="5122507" cy="1387179"/>
            </a:xfrm>
            <a:custGeom>
              <a:rect b="b" l="l" r="r" t="t"/>
              <a:pathLst>
                <a:path extrusionOk="0" h="55929" w="166789">
                  <a:moveTo>
                    <a:pt x="0" y="0"/>
                  </a:moveTo>
                  <a:lnTo>
                    <a:pt x="166789" y="0"/>
                  </a:lnTo>
                  <a:lnTo>
                    <a:pt x="114355" y="5592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40" name="Google Shape;140;p21"/>
            <p:cNvSpPr/>
            <p:nvPr/>
          </p:nvSpPr>
          <p:spPr>
            <a:xfrm>
              <a:off x="5094677" y="-212225"/>
              <a:ext cx="4156292" cy="5536364"/>
            </a:xfrm>
            <a:custGeom>
              <a:rect b="b" l="l" r="r" t="t"/>
              <a:pathLst>
                <a:path extrusionOk="0" h="223218" w="135329">
                  <a:moveTo>
                    <a:pt x="53433" y="0"/>
                  </a:moveTo>
                  <a:lnTo>
                    <a:pt x="135329" y="0"/>
                  </a:lnTo>
                  <a:lnTo>
                    <a:pt x="135329" y="223218"/>
                  </a:lnTo>
                  <a:lnTo>
                    <a:pt x="101872" y="223218"/>
                  </a:lnTo>
                  <a:lnTo>
                    <a:pt x="0" y="57927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141" name="Google Shape;141;p2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>
            <p:ph type="ctrTitle"/>
          </p:nvPr>
        </p:nvSpPr>
        <p:spPr>
          <a:xfrm>
            <a:off x="3082050" y="1564604"/>
            <a:ext cx="2979900" cy="11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689650" y="2783829"/>
            <a:ext cx="37647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44" name="Google Shape;144;p2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1621650" y="1143139"/>
            <a:ext cx="59007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52" name="Google Shape;152;p23"/>
          <p:cNvSpPr/>
          <p:nvPr/>
        </p:nvSpPr>
        <p:spPr>
          <a:xfrm>
            <a:off x="611000" y="2609200"/>
            <a:ext cx="8639800" cy="2759025"/>
          </a:xfrm>
          <a:custGeom>
            <a:rect b="b" l="l" r="r" t="t"/>
            <a:pathLst>
              <a:path extrusionOk="0" h="110361" w="345592">
                <a:moveTo>
                  <a:pt x="345592" y="4994"/>
                </a:moveTo>
                <a:lnTo>
                  <a:pt x="345592" y="110361"/>
                </a:lnTo>
                <a:lnTo>
                  <a:pt x="0" y="108971"/>
                </a:lnTo>
                <a:lnTo>
                  <a:pt x="166818" y="0"/>
                </a:lnTo>
                <a:close/>
              </a:path>
            </a:pathLst>
          </a:custGeom>
          <a:solidFill>
            <a:srgbClr val="EEEEEE">
              <a:alpha val="71880"/>
            </a:srgbClr>
          </a:solidFill>
          <a:ln>
            <a:noFill/>
          </a:ln>
        </p:spPr>
      </p:sp>
      <p:sp>
        <p:nvSpPr>
          <p:cNvPr id="153" name="Google Shape;153;p23"/>
          <p:cNvSpPr/>
          <p:nvPr/>
        </p:nvSpPr>
        <p:spPr>
          <a:xfrm>
            <a:off x="1810975" y="-199750"/>
            <a:ext cx="4193925" cy="1398225"/>
          </a:xfrm>
          <a:custGeom>
            <a:rect b="b" l="l" r="r" t="t"/>
            <a:pathLst>
              <a:path extrusionOk="0" h="55929" w="167757">
                <a:moveTo>
                  <a:pt x="167757" y="0"/>
                </a:moveTo>
                <a:lnTo>
                  <a:pt x="0" y="99"/>
                </a:lnTo>
                <a:lnTo>
                  <a:pt x="53402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54" name="Google Shape;154;p23"/>
          <p:cNvSpPr/>
          <p:nvPr/>
        </p:nvSpPr>
        <p:spPr>
          <a:xfrm flipH="1">
            <a:off x="-237191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55" name="Google Shape;155;p2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hasCustomPrompt="1" type="title"/>
          </p:nvPr>
        </p:nvSpPr>
        <p:spPr>
          <a:xfrm>
            <a:off x="713250" y="13246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13250" y="3370700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8" name="Google Shape;158;p23"/>
          <p:cNvSpPr txBox="1"/>
          <p:nvPr/>
        </p:nvSpPr>
        <p:spPr>
          <a:xfrm>
            <a:off x="2991700" y="1512225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9" name="Google Shape;159;p2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 flipH="1" rot="10800000">
            <a:off x="-245132" y="-54579"/>
            <a:ext cx="8614100" cy="5343569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66" name="Google Shape;166;p25"/>
          <p:cNvSpPr/>
          <p:nvPr/>
        </p:nvSpPr>
        <p:spPr>
          <a:xfrm flipH="1" rot="10800000">
            <a:off x="3008694" y="3916513"/>
            <a:ext cx="4169725" cy="135096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67" name="Google Shape;167;p25"/>
          <p:cNvSpPr/>
          <p:nvPr/>
        </p:nvSpPr>
        <p:spPr>
          <a:xfrm flipH="1" rot="10800000">
            <a:off x="5842607" y="-87559"/>
            <a:ext cx="3383225" cy="5368393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68" name="Google Shape;168;p2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1484927" y="3341975"/>
            <a:ext cx="2290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hasCustomPrompt="1" idx="2" type="title"/>
          </p:nvPr>
        </p:nvSpPr>
        <p:spPr>
          <a:xfrm>
            <a:off x="2309177" y="1672125"/>
            <a:ext cx="6417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25"/>
          <p:cNvSpPr txBox="1"/>
          <p:nvPr>
            <p:ph hasCustomPrompt="1" idx="3" type="title"/>
          </p:nvPr>
        </p:nvSpPr>
        <p:spPr>
          <a:xfrm>
            <a:off x="2309177" y="2991451"/>
            <a:ext cx="6417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/>
          <p:nvPr>
            <p:ph idx="4" type="title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5" type="title"/>
          </p:nvPr>
        </p:nvSpPr>
        <p:spPr>
          <a:xfrm>
            <a:off x="1484927" y="2022675"/>
            <a:ext cx="2290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6" type="title"/>
          </p:nvPr>
        </p:nvSpPr>
        <p:spPr>
          <a:xfrm>
            <a:off x="5405023" y="2022675"/>
            <a:ext cx="22179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hasCustomPrompt="1" idx="7" type="title"/>
          </p:nvPr>
        </p:nvSpPr>
        <p:spPr>
          <a:xfrm>
            <a:off x="6193123" y="1672125"/>
            <a:ext cx="6417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zha One"/>
              <a:buNone/>
              <a:defRPr sz="2000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5"/>
          <p:cNvSpPr txBox="1"/>
          <p:nvPr>
            <p:ph hasCustomPrompt="1" idx="8" type="title"/>
          </p:nvPr>
        </p:nvSpPr>
        <p:spPr>
          <a:xfrm>
            <a:off x="6193123" y="2989672"/>
            <a:ext cx="6417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5"/>
          <p:cNvSpPr txBox="1"/>
          <p:nvPr>
            <p:ph idx="1" type="subTitle"/>
          </p:nvPr>
        </p:nvSpPr>
        <p:spPr>
          <a:xfrm>
            <a:off x="1403027" y="2368720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9" type="subTitle"/>
          </p:nvPr>
        </p:nvSpPr>
        <p:spPr>
          <a:xfrm>
            <a:off x="5286973" y="2368720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13" type="subTitle"/>
          </p:nvPr>
        </p:nvSpPr>
        <p:spPr>
          <a:xfrm>
            <a:off x="1403027" y="3688123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14" type="subTitle"/>
          </p:nvPr>
        </p:nvSpPr>
        <p:spPr>
          <a:xfrm>
            <a:off x="5286973" y="3688123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2" name="Google Shape;182;p2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_2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>
            <a:off x="4793950" y="-112350"/>
            <a:ext cx="4419400" cy="2958750"/>
          </a:xfrm>
          <a:custGeom>
            <a:rect b="b" l="l" r="r" t="t"/>
            <a:pathLst>
              <a:path extrusionOk="0" h="118350" w="176776">
                <a:moveTo>
                  <a:pt x="33957" y="0"/>
                </a:moveTo>
                <a:lnTo>
                  <a:pt x="176776" y="0"/>
                </a:lnTo>
                <a:lnTo>
                  <a:pt x="176776" y="114355"/>
                </a:lnTo>
                <a:lnTo>
                  <a:pt x="0" y="11835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187" name="Google Shape;187;p26"/>
          <p:cNvSpPr/>
          <p:nvPr/>
        </p:nvSpPr>
        <p:spPr>
          <a:xfrm>
            <a:off x="-124850" y="-137325"/>
            <a:ext cx="4244650" cy="5405675"/>
          </a:xfrm>
          <a:custGeom>
            <a:rect b="b" l="l" r="r" t="t"/>
            <a:pathLst>
              <a:path extrusionOk="0" h="216227" w="169786">
                <a:moveTo>
                  <a:pt x="57428" y="0"/>
                </a:moveTo>
                <a:lnTo>
                  <a:pt x="0" y="0"/>
                </a:lnTo>
                <a:lnTo>
                  <a:pt x="0" y="216227"/>
                </a:lnTo>
                <a:lnTo>
                  <a:pt x="169786" y="216227"/>
                </a:lnTo>
                <a:lnTo>
                  <a:pt x="53433" y="6042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188" name="Google Shape;188;p26"/>
          <p:cNvSpPr/>
          <p:nvPr/>
        </p:nvSpPr>
        <p:spPr>
          <a:xfrm>
            <a:off x="1186000" y="1323316"/>
            <a:ext cx="8239600" cy="3957500"/>
          </a:xfrm>
          <a:custGeom>
            <a:rect b="b" l="l" r="r" t="t"/>
            <a:pathLst>
              <a:path extrusionOk="0" h="158300" w="329584">
                <a:moveTo>
                  <a:pt x="0" y="0"/>
                </a:moveTo>
                <a:lnTo>
                  <a:pt x="117851" y="158300"/>
                </a:lnTo>
                <a:lnTo>
                  <a:pt x="329584" y="154305"/>
                </a:lnTo>
                <a:lnTo>
                  <a:pt x="320595" y="56929"/>
                </a:lnTo>
                <a:lnTo>
                  <a:pt x="145316" y="60923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189" name="Google Shape;189;p2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4968035" y="2381425"/>
            <a:ext cx="2547000" cy="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92" name="Google Shape;192;p2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7"/>
          <p:cNvGrpSpPr/>
          <p:nvPr/>
        </p:nvGrpSpPr>
        <p:grpSpPr>
          <a:xfrm>
            <a:off x="-299629" y="-137325"/>
            <a:ext cx="9550450" cy="5418141"/>
            <a:chOff x="-124850" y="-137325"/>
            <a:chExt cx="9550450" cy="5418141"/>
          </a:xfrm>
        </p:grpSpPr>
        <p:sp>
          <p:nvSpPr>
            <p:cNvPr id="197" name="Google Shape;197;p27"/>
            <p:cNvSpPr/>
            <p:nvPr/>
          </p:nvSpPr>
          <p:spPr>
            <a:xfrm flipH="1">
              <a:off x="5180950" y="-137325"/>
              <a:ext cx="4244650" cy="5405675"/>
            </a:xfrm>
            <a:custGeom>
              <a:rect b="b" l="l" r="r" t="t"/>
              <a:pathLst>
                <a:path extrusionOk="0" h="216227" w="169786">
                  <a:moveTo>
                    <a:pt x="57428" y="0"/>
                  </a:moveTo>
                  <a:lnTo>
                    <a:pt x="0" y="0"/>
                  </a:lnTo>
                  <a:lnTo>
                    <a:pt x="0" y="216227"/>
                  </a:lnTo>
                  <a:lnTo>
                    <a:pt x="169786" y="216227"/>
                  </a:lnTo>
                  <a:lnTo>
                    <a:pt x="53433" y="60424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198" name="Google Shape;198;p27"/>
            <p:cNvSpPr/>
            <p:nvPr/>
          </p:nvSpPr>
          <p:spPr>
            <a:xfrm flipH="1">
              <a:off x="-124850" y="1323316"/>
              <a:ext cx="8239600" cy="3957500"/>
            </a:xfrm>
            <a:custGeom>
              <a:rect b="b" l="l" r="r" t="t"/>
              <a:pathLst>
                <a:path extrusionOk="0" h="158300" w="329584">
                  <a:moveTo>
                    <a:pt x="0" y="0"/>
                  </a:moveTo>
                  <a:lnTo>
                    <a:pt x="117851" y="158300"/>
                  </a:lnTo>
                  <a:lnTo>
                    <a:pt x="329584" y="154305"/>
                  </a:lnTo>
                  <a:lnTo>
                    <a:pt x="320595" y="56929"/>
                  </a:lnTo>
                  <a:lnTo>
                    <a:pt x="145316" y="60923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199" name="Google Shape;199;p27"/>
            <p:cNvSpPr/>
            <p:nvPr/>
          </p:nvSpPr>
          <p:spPr>
            <a:xfrm flipH="1">
              <a:off x="87400" y="-112350"/>
              <a:ext cx="4419400" cy="2958750"/>
            </a:xfrm>
            <a:custGeom>
              <a:rect b="b" l="l" r="r" t="t"/>
              <a:pathLst>
                <a:path extrusionOk="0" h="118350" w="176776">
                  <a:moveTo>
                    <a:pt x="33957" y="0"/>
                  </a:moveTo>
                  <a:lnTo>
                    <a:pt x="176776" y="0"/>
                  </a:lnTo>
                  <a:lnTo>
                    <a:pt x="176776" y="114355"/>
                  </a:lnTo>
                  <a:lnTo>
                    <a:pt x="0" y="11835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200" name="Google Shape;200;p2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2" name="Google Shape;202;p2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07" name="Google Shape;207;p28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08" name="Google Shape;208;p28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09" name="Google Shape;209;p2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>
            <p:ph type="title"/>
          </p:nvPr>
        </p:nvSpPr>
        <p:spPr>
          <a:xfrm>
            <a:off x="2048424" y="15718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557925" y="1849645"/>
            <a:ext cx="2639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2" name="Google Shape;212;p28"/>
          <p:cNvSpPr txBox="1"/>
          <p:nvPr>
            <p:ph idx="2" type="title"/>
          </p:nvPr>
        </p:nvSpPr>
        <p:spPr>
          <a:xfrm>
            <a:off x="5663855" y="15718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13" name="Google Shape;213;p28"/>
          <p:cNvSpPr txBox="1"/>
          <p:nvPr>
            <p:ph idx="3" type="subTitle"/>
          </p:nvPr>
        </p:nvSpPr>
        <p:spPr>
          <a:xfrm>
            <a:off x="5173355" y="1849643"/>
            <a:ext cx="2639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4" name="Google Shape;214;p28"/>
          <p:cNvSpPr txBox="1"/>
          <p:nvPr>
            <p:ph idx="4" type="title"/>
          </p:nvPr>
        </p:nvSpPr>
        <p:spPr>
          <a:xfrm>
            <a:off x="3742650" y="294096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215" name="Google Shape;215;p28"/>
          <p:cNvSpPr txBox="1"/>
          <p:nvPr>
            <p:ph idx="5" type="subTitle"/>
          </p:nvPr>
        </p:nvSpPr>
        <p:spPr>
          <a:xfrm>
            <a:off x="3252150" y="3219943"/>
            <a:ext cx="2639700" cy="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8"/>
          <p:cNvSpPr txBox="1"/>
          <p:nvPr>
            <p:ph idx="6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7" name="Google Shape;217;p2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22" name="Google Shape;222;p29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23" name="Google Shape;223;p29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24" name="Google Shape;224;p2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2" type="title"/>
          </p:nvPr>
        </p:nvSpPr>
        <p:spPr>
          <a:xfrm>
            <a:off x="2271525" y="1585275"/>
            <a:ext cx="13599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1" type="subTitle"/>
          </p:nvPr>
        </p:nvSpPr>
        <p:spPr>
          <a:xfrm>
            <a:off x="1496175" y="1871761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3" type="title"/>
          </p:nvPr>
        </p:nvSpPr>
        <p:spPr>
          <a:xfrm>
            <a:off x="2271525" y="3096975"/>
            <a:ext cx="13599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4" type="subTitle"/>
          </p:nvPr>
        </p:nvSpPr>
        <p:spPr>
          <a:xfrm>
            <a:off x="1496175" y="3390397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5" type="title"/>
          </p:nvPr>
        </p:nvSpPr>
        <p:spPr>
          <a:xfrm>
            <a:off x="5601525" y="1585275"/>
            <a:ext cx="13599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1" name="Google Shape;231;p29"/>
          <p:cNvSpPr txBox="1"/>
          <p:nvPr>
            <p:ph idx="6" type="subTitle"/>
          </p:nvPr>
        </p:nvSpPr>
        <p:spPr>
          <a:xfrm>
            <a:off x="4915125" y="1871761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29"/>
          <p:cNvSpPr txBox="1"/>
          <p:nvPr>
            <p:ph idx="7" type="title"/>
          </p:nvPr>
        </p:nvSpPr>
        <p:spPr>
          <a:xfrm>
            <a:off x="5601525" y="3097125"/>
            <a:ext cx="13599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zha One"/>
              <a:buNone/>
              <a:defRPr sz="36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8" type="subTitle"/>
          </p:nvPr>
        </p:nvSpPr>
        <p:spPr>
          <a:xfrm>
            <a:off x="4915125" y="3389952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34" name="Google Shape;234;p2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/>
          <p:nvPr/>
        </p:nvSpPr>
        <p:spPr>
          <a:xfrm flipH="1" rot="10800000">
            <a:off x="-74900" y="1635441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39" name="Google Shape;239;p30"/>
          <p:cNvSpPr/>
          <p:nvPr/>
        </p:nvSpPr>
        <p:spPr>
          <a:xfrm flipH="1" rot="10800000">
            <a:off x="-74909" y="-74900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40" name="Google Shape;240;p30"/>
          <p:cNvSpPr/>
          <p:nvPr/>
        </p:nvSpPr>
        <p:spPr>
          <a:xfrm flipH="1" rot="10800000">
            <a:off x="1672891" y="1385757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41" name="Google Shape;241;p3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 txBox="1"/>
          <p:nvPr>
            <p:ph type="title"/>
          </p:nvPr>
        </p:nvSpPr>
        <p:spPr>
          <a:xfrm>
            <a:off x="1695750" y="1784933"/>
            <a:ext cx="5752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1" type="subTitle"/>
          </p:nvPr>
        </p:nvSpPr>
        <p:spPr>
          <a:xfrm>
            <a:off x="2607250" y="2837758"/>
            <a:ext cx="3699300" cy="2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4" name="Google Shape;244;p3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/>
          <p:nvPr/>
        </p:nvSpPr>
        <p:spPr>
          <a:xfrm>
            <a:off x="-112366" y="-74900"/>
            <a:ext cx="4455825" cy="3945000"/>
          </a:xfrm>
          <a:custGeom>
            <a:rect b="b" l="l" r="r" t="t"/>
            <a:pathLst>
              <a:path extrusionOk="0" h="157800" w="178233">
                <a:moveTo>
                  <a:pt x="128338" y="0"/>
                </a:moveTo>
                <a:lnTo>
                  <a:pt x="0" y="0"/>
                </a:lnTo>
                <a:lnTo>
                  <a:pt x="0" y="157800"/>
                </a:lnTo>
                <a:lnTo>
                  <a:pt x="178233" y="110043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49" name="Google Shape;249;p31"/>
          <p:cNvSpPr/>
          <p:nvPr/>
        </p:nvSpPr>
        <p:spPr>
          <a:xfrm>
            <a:off x="3096091" y="-74900"/>
            <a:ext cx="6204650" cy="4232150"/>
          </a:xfrm>
          <a:custGeom>
            <a:rect b="b" l="l" r="r" t="t"/>
            <a:pathLst>
              <a:path extrusionOk="0" h="169286" w="248186">
                <a:moveTo>
                  <a:pt x="0" y="0"/>
                </a:moveTo>
                <a:lnTo>
                  <a:pt x="248186" y="0"/>
                </a:lnTo>
                <a:lnTo>
                  <a:pt x="247687" y="169286"/>
                </a:lnTo>
                <a:lnTo>
                  <a:pt x="48938" y="111359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50" name="Google Shape;250;p31"/>
          <p:cNvSpPr/>
          <p:nvPr/>
        </p:nvSpPr>
        <p:spPr>
          <a:xfrm>
            <a:off x="-124825" y="2696600"/>
            <a:ext cx="6564300" cy="2559275"/>
          </a:xfrm>
          <a:custGeom>
            <a:rect b="b" l="l" r="r" t="t"/>
            <a:pathLst>
              <a:path extrusionOk="0" h="102371" w="262572">
                <a:moveTo>
                  <a:pt x="0" y="46941"/>
                </a:moveTo>
                <a:lnTo>
                  <a:pt x="0" y="102371"/>
                </a:lnTo>
                <a:lnTo>
                  <a:pt x="262572" y="102362"/>
                </a:lnTo>
                <a:lnTo>
                  <a:pt x="242678" y="19120"/>
                </a:lnTo>
                <a:lnTo>
                  <a:pt x="177276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51" name="Google Shape;251;p31"/>
          <p:cNvSpPr/>
          <p:nvPr/>
        </p:nvSpPr>
        <p:spPr>
          <a:xfrm>
            <a:off x="5930009" y="3160026"/>
            <a:ext cx="3395700" cy="2134800"/>
          </a:xfrm>
          <a:custGeom>
            <a:rect b="b" l="l" r="r" t="t"/>
            <a:pathLst>
              <a:path extrusionOk="0" h="85392" w="135828">
                <a:moveTo>
                  <a:pt x="0" y="0"/>
                </a:moveTo>
                <a:lnTo>
                  <a:pt x="135828" y="40449"/>
                </a:lnTo>
                <a:lnTo>
                  <a:pt x="135828" y="85392"/>
                </a:lnTo>
                <a:lnTo>
                  <a:pt x="20973" y="85392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52" name="Google Shape;252;p3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254" name="Google Shape;254;p3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 flipH="1">
            <a:off x="-136250" y="-74900"/>
            <a:ext cx="9461959" cy="5380700"/>
            <a:chOff x="-124834" y="-74900"/>
            <a:chExt cx="9461959" cy="5380700"/>
          </a:xfrm>
        </p:grpSpPr>
        <p:sp>
          <p:nvSpPr>
            <p:cNvPr id="259" name="Google Shape;259;p32"/>
            <p:cNvSpPr/>
            <p:nvPr/>
          </p:nvSpPr>
          <p:spPr>
            <a:xfrm>
              <a:off x="-112366" y="-74900"/>
              <a:ext cx="4455825" cy="3945000"/>
            </a:xfrm>
            <a:custGeom>
              <a:rect b="b" l="l" r="r" t="t"/>
              <a:pathLst>
                <a:path extrusionOk="0" h="157800" w="178233">
                  <a:moveTo>
                    <a:pt x="128338" y="0"/>
                  </a:moveTo>
                  <a:lnTo>
                    <a:pt x="0" y="0"/>
                  </a:lnTo>
                  <a:lnTo>
                    <a:pt x="0" y="157800"/>
                  </a:lnTo>
                  <a:lnTo>
                    <a:pt x="178233" y="110043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260" name="Google Shape;260;p32"/>
            <p:cNvSpPr/>
            <p:nvPr/>
          </p:nvSpPr>
          <p:spPr>
            <a:xfrm>
              <a:off x="3096091" y="-74900"/>
              <a:ext cx="6204650" cy="4232150"/>
            </a:xfrm>
            <a:custGeom>
              <a:rect b="b" l="l" r="r" t="t"/>
              <a:pathLst>
                <a:path extrusionOk="0" h="169286" w="248186">
                  <a:moveTo>
                    <a:pt x="0" y="0"/>
                  </a:moveTo>
                  <a:lnTo>
                    <a:pt x="248186" y="0"/>
                  </a:lnTo>
                  <a:lnTo>
                    <a:pt x="247687" y="169286"/>
                  </a:lnTo>
                  <a:lnTo>
                    <a:pt x="48938" y="111359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261" name="Google Shape;261;p32"/>
            <p:cNvSpPr/>
            <p:nvPr/>
          </p:nvSpPr>
          <p:spPr>
            <a:xfrm>
              <a:off x="-124834" y="2696591"/>
              <a:ext cx="6579175" cy="2559275"/>
            </a:xfrm>
            <a:custGeom>
              <a:rect b="b" l="l" r="r" t="t"/>
              <a:pathLst>
                <a:path extrusionOk="0" h="102371" w="263167">
                  <a:moveTo>
                    <a:pt x="0" y="46941"/>
                  </a:moveTo>
                  <a:lnTo>
                    <a:pt x="0" y="102371"/>
                  </a:lnTo>
                  <a:lnTo>
                    <a:pt x="263167" y="102371"/>
                  </a:lnTo>
                  <a:lnTo>
                    <a:pt x="241195" y="18976"/>
                  </a:lnTo>
                  <a:lnTo>
                    <a:pt x="177276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262" name="Google Shape;262;p32"/>
            <p:cNvSpPr/>
            <p:nvPr/>
          </p:nvSpPr>
          <p:spPr>
            <a:xfrm>
              <a:off x="5887625" y="3176625"/>
              <a:ext cx="3449500" cy="2129175"/>
            </a:xfrm>
            <a:custGeom>
              <a:rect b="b" l="l" r="r" t="t"/>
              <a:pathLst>
                <a:path extrusionOk="0" h="85167" w="137980">
                  <a:moveTo>
                    <a:pt x="0" y="0"/>
                  </a:moveTo>
                  <a:lnTo>
                    <a:pt x="137980" y="39627"/>
                  </a:lnTo>
                  <a:lnTo>
                    <a:pt x="137523" y="85167"/>
                  </a:lnTo>
                  <a:lnTo>
                    <a:pt x="22885" y="83685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</p:grpSp>
      <p:sp>
        <p:nvSpPr>
          <p:cNvPr id="263" name="Google Shape;263;p3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265" name="Google Shape;265;p3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/>
          <p:nvPr/>
        </p:nvSpPr>
        <p:spPr>
          <a:xfrm>
            <a:off x="-62425" y="-87400"/>
            <a:ext cx="4162700" cy="5280825"/>
          </a:xfrm>
          <a:custGeom>
            <a:rect b="b" l="l" r="r" t="t"/>
            <a:pathLst>
              <a:path extrusionOk="0" h="211233" w="166508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66508" y="209407"/>
                </a:lnTo>
                <a:lnTo>
                  <a:pt x="46844" y="11541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70" name="Google Shape;270;p33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71" name="Google Shape;271;p33"/>
          <p:cNvSpPr/>
          <p:nvPr/>
        </p:nvSpPr>
        <p:spPr>
          <a:xfrm>
            <a:off x="3387250" y="-62425"/>
            <a:ext cx="5826100" cy="5343250"/>
          </a:xfrm>
          <a:custGeom>
            <a:rect b="b" l="l" r="r" t="t"/>
            <a:pathLst>
              <a:path extrusionOk="0" h="213730" w="233044">
                <a:moveTo>
                  <a:pt x="187102" y="0"/>
                </a:moveTo>
                <a:lnTo>
                  <a:pt x="233044" y="0"/>
                </a:lnTo>
                <a:lnTo>
                  <a:pt x="233044" y="213730"/>
                </a:lnTo>
                <a:lnTo>
                  <a:pt x="28920" y="208579"/>
                </a:lnTo>
                <a:lnTo>
                  <a:pt x="0" y="18603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72" name="Google Shape;272;p3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74" name="Google Shape;274;p3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/>
          <p:nvPr/>
        </p:nvSpPr>
        <p:spPr>
          <a:xfrm>
            <a:off x="4919975" y="-87400"/>
            <a:ext cx="4293375" cy="5280825"/>
          </a:xfrm>
          <a:custGeom>
            <a:rect b="b" l="l" r="r" t="t"/>
            <a:pathLst>
              <a:path extrusionOk="0" h="211233" w="171735">
                <a:moveTo>
                  <a:pt x="24921" y="0"/>
                </a:moveTo>
                <a:lnTo>
                  <a:pt x="171735" y="0"/>
                </a:lnTo>
                <a:lnTo>
                  <a:pt x="171735" y="211233"/>
                </a:lnTo>
                <a:lnTo>
                  <a:pt x="0" y="209809"/>
                </a:lnTo>
                <a:lnTo>
                  <a:pt x="127791" y="11585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79" name="Google Shape;279;p34"/>
          <p:cNvSpPr/>
          <p:nvPr/>
        </p:nvSpPr>
        <p:spPr>
          <a:xfrm flipH="1">
            <a:off x="107364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80" name="Google Shape;280;p34"/>
          <p:cNvSpPr/>
          <p:nvPr/>
        </p:nvSpPr>
        <p:spPr>
          <a:xfrm>
            <a:off x="-62425" y="-62425"/>
            <a:ext cx="5755225" cy="5343250"/>
          </a:xfrm>
          <a:custGeom>
            <a:rect b="b" l="l" r="r" t="t"/>
            <a:pathLst>
              <a:path extrusionOk="0" h="213730" w="230209">
                <a:moveTo>
                  <a:pt x="45942" y="0"/>
                </a:moveTo>
                <a:lnTo>
                  <a:pt x="0" y="0"/>
                </a:lnTo>
                <a:lnTo>
                  <a:pt x="0" y="213730"/>
                </a:lnTo>
                <a:lnTo>
                  <a:pt x="199078" y="209028"/>
                </a:lnTo>
                <a:lnTo>
                  <a:pt x="230209" y="18576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281" name="Google Shape;281;p3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83" name="Google Shape;283;p3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/>
          <p:nvPr/>
        </p:nvSpPr>
        <p:spPr>
          <a:xfrm>
            <a:off x="-62416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288" name="Google Shape;288;p35"/>
          <p:cNvSpPr/>
          <p:nvPr/>
        </p:nvSpPr>
        <p:spPr>
          <a:xfrm>
            <a:off x="103619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289" name="Google Shape;289;p35"/>
          <p:cNvSpPr/>
          <p:nvPr/>
        </p:nvSpPr>
        <p:spPr>
          <a:xfrm>
            <a:off x="3447275" y="-62425"/>
            <a:ext cx="5766075" cy="5343250"/>
          </a:xfrm>
          <a:custGeom>
            <a:rect b="b" l="l" r="r" t="t"/>
            <a:pathLst>
              <a:path extrusionOk="0" h="213730" w="230643">
                <a:moveTo>
                  <a:pt x="184701" y="0"/>
                </a:moveTo>
                <a:lnTo>
                  <a:pt x="230643" y="0"/>
                </a:lnTo>
                <a:lnTo>
                  <a:pt x="230643" y="213730"/>
                </a:lnTo>
                <a:lnTo>
                  <a:pt x="33163" y="210250"/>
                </a:lnTo>
                <a:lnTo>
                  <a:pt x="0" y="185989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290" name="Google Shape;290;p3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"/>
          <p:cNvSpPr txBox="1"/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92" name="Google Shape;292;p35"/>
          <p:cNvSpPr txBox="1"/>
          <p:nvPr>
            <p:ph idx="1" type="subTitle"/>
          </p:nvPr>
        </p:nvSpPr>
        <p:spPr>
          <a:xfrm>
            <a:off x="1184989" y="2121233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3" name="Google Shape;293;p35"/>
          <p:cNvSpPr txBox="1"/>
          <p:nvPr>
            <p:ph idx="2" type="title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3" type="subTitle"/>
          </p:nvPr>
        </p:nvSpPr>
        <p:spPr>
          <a:xfrm>
            <a:off x="1184989" y="3595392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5" name="Google Shape;295;p35"/>
          <p:cNvSpPr txBox="1"/>
          <p:nvPr>
            <p:ph idx="4" type="title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5" type="subTitle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7" name="Google Shape;297;p35"/>
          <p:cNvSpPr txBox="1"/>
          <p:nvPr>
            <p:ph idx="6" type="title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7" type="subTitle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9" name="Google Shape;299;p35"/>
          <p:cNvSpPr txBox="1"/>
          <p:nvPr>
            <p:ph idx="8" type="title"/>
          </p:nvPr>
        </p:nvSpPr>
        <p:spPr>
          <a:xfrm>
            <a:off x="5983511" y="1754375"/>
            <a:ext cx="21090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9" type="subTitle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1" name="Google Shape;301;p35"/>
          <p:cNvSpPr txBox="1"/>
          <p:nvPr>
            <p:ph idx="13" type="title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zha One"/>
              <a:buNone/>
              <a:defRPr sz="36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2" name="Google Shape;302;p35"/>
          <p:cNvSpPr txBox="1"/>
          <p:nvPr>
            <p:ph idx="14" type="subTitle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3" name="Google Shape;303;p35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04" name="Google Shape;304;p3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3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/>
          <p:nvPr/>
        </p:nvSpPr>
        <p:spPr>
          <a:xfrm>
            <a:off x="-55980" y="-27995"/>
            <a:ext cx="5691450" cy="5224950"/>
          </a:xfrm>
          <a:custGeom>
            <a:rect b="b" l="l" r="r" t="t"/>
            <a:pathLst>
              <a:path extrusionOk="0" h="208998" w="227658">
                <a:moveTo>
                  <a:pt x="197428" y="208998"/>
                </a:moveTo>
                <a:lnTo>
                  <a:pt x="0" y="208998"/>
                </a:lnTo>
                <a:lnTo>
                  <a:pt x="0" y="0"/>
                </a:lnTo>
                <a:lnTo>
                  <a:pt x="46651" y="0"/>
                </a:lnTo>
                <a:lnTo>
                  <a:pt x="69417" y="22393"/>
                </a:lnTo>
                <a:lnTo>
                  <a:pt x="226165" y="180261"/>
                </a:lnTo>
                <a:lnTo>
                  <a:pt x="227658" y="18772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09" name="Google Shape;309;p36"/>
          <p:cNvSpPr/>
          <p:nvPr/>
        </p:nvSpPr>
        <p:spPr>
          <a:xfrm flipH="1">
            <a:off x="4881322" y="-87400"/>
            <a:ext cx="4332025" cy="5280825"/>
          </a:xfrm>
          <a:custGeom>
            <a:rect b="b" l="l" r="r" t="t"/>
            <a:pathLst>
              <a:path extrusionOk="0" h="211233" w="173281">
                <a:moveTo>
                  <a:pt x="146814" y="0"/>
                </a:moveTo>
                <a:lnTo>
                  <a:pt x="0" y="0"/>
                </a:lnTo>
                <a:lnTo>
                  <a:pt x="0" y="211233"/>
                </a:lnTo>
                <a:lnTo>
                  <a:pt x="173281" y="211233"/>
                </a:lnTo>
                <a:lnTo>
                  <a:pt x="43944" y="115854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10" name="Google Shape;310;p36"/>
          <p:cNvSpPr/>
          <p:nvPr/>
        </p:nvSpPr>
        <p:spPr>
          <a:xfrm flipH="1">
            <a:off x="1073641" y="-62416"/>
            <a:ext cx="7041100" cy="4656600"/>
          </a:xfrm>
          <a:custGeom>
            <a:rect b="b" l="l" r="r" t="t"/>
            <a:pathLst>
              <a:path extrusionOk="0" h="186264" w="281644">
                <a:moveTo>
                  <a:pt x="101871" y="0"/>
                </a:moveTo>
                <a:lnTo>
                  <a:pt x="281644" y="0"/>
                </a:lnTo>
                <a:lnTo>
                  <a:pt x="96378" y="186264"/>
                </a:lnTo>
                <a:lnTo>
                  <a:pt x="0" y="115853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11" name="Google Shape;311;p3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3" name="Google Shape;313;p36"/>
          <p:cNvSpPr txBox="1"/>
          <p:nvPr>
            <p:ph idx="2" type="title"/>
          </p:nvPr>
        </p:nvSpPr>
        <p:spPr>
          <a:xfrm>
            <a:off x="1848226" y="1509075"/>
            <a:ext cx="2253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14" name="Google Shape;314;p36"/>
          <p:cNvSpPr txBox="1"/>
          <p:nvPr>
            <p:ph idx="1" type="subTitle"/>
          </p:nvPr>
        </p:nvSpPr>
        <p:spPr>
          <a:xfrm>
            <a:off x="1608525" y="1799405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5" name="Google Shape;315;p36"/>
          <p:cNvSpPr txBox="1"/>
          <p:nvPr>
            <p:ph idx="3" type="title"/>
          </p:nvPr>
        </p:nvSpPr>
        <p:spPr>
          <a:xfrm>
            <a:off x="1848226" y="3096975"/>
            <a:ext cx="2253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16" name="Google Shape;316;p36"/>
          <p:cNvSpPr txBox="1"/>
          <p:nvPr>
            <p:ph idx="4" type="subTitle"/>
          </p:nvPr>
        </p:nvSpPr>
        <p:spPr>
          <a:xfrm>
            <a:off x="1608525" y="3483426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7" name="Google Shape;317;p36"/>
          <p:cNvSpPr txBox="1"/>
          <p:nvPr>
            <p:ph idx="5" type="title"/>
          </p:nvPr>
        </p:nvSpPr>
        <p:spPr>
          <a:xfrm>
            <a:off x="5272526" y="1509075"/>
            <a:ext cx="2253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18" name="Google Shape;318;p36"/>
          <p:cNvSpPr txBox="1"/>
          <p:nvPr>
            <p:ph idx="6" type="subTitle"/>
          </p:nvPr>
        </p:nvSpPr>
        <p:spPr>
          <a:xfrm>
            <a:off x="5032825" y="1799405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9" name="Google Shape;319;p36"/>
          <p:cNvSpPr txBox="1"/>
          <p:nvPr>
            <p:ph idx="7" type="title"/>
          </p:nvPr>
        </p:nvSpPr>
        <p:spPr>
          <a:xfrm>
            <a:off x="5272526" y="3097125"/>
            <a:ext cx="2253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zha One"/>
              <a:buNone/>
              <a:defRPr sz="3600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20" name="Google Shape;320;p36"/>
          <p:cNvSpPr txBox="1"/>
          <p:nvPr>
            <p:ph idx="8" type="subTitle"/>
          </p:nvPr>
        </p:nvSpPr>
        <p:spPr>
          <a:xfrm>
            <a:off x="5032825" y="3482981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21" name="Google Shape;321;p3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/>
          <p:nvPr/>
        </p:nvSpPr>
        <p:spPr>
          <a:xfrm>
            <a:off x="-218375" y="2550050"/>
            <a:ext cx="4311125" cy="2803650"/>
          </a:xfrm>
          <a:custGeom>
            <a:rect b="b" l="l" r="r" t="t"/>
            <a:pathLst>
              <a:path extrusionOk="0" h="112146" w="172445">
                <a:moveTo>
                  <a:pt x="0" y="7890"/>
                </a:moveTo>
                <a:lnTo>
                  <a:pt x="0" y="112146"/>
                </a:lnTo>
                <a:lnTo>
                  <a:pt x="172445" y="34658"/>
                </a:lnTo>
                <a:lnTo>
                  <a:pt x="172445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26" name="Google Shape;326;p37"/>
          <p:cNvSpPr/>
          <p:nvPr/>
        </p:nvSpPr>
        <p:spPr>
          <a:xfrm>
            <a:off x="4278625" y="3457200"/>
            <a:ext cx="4110775" cy="1867125"/>
          </a:xfrm>
          <a:custGeom>
            <a:rect b="b" l="l" r="r" t="t"/>
            <a:pathLst>
              <a:path extrusionOk="0" h="74685" w="164431">
                <a:moveTo>
                  <a:pt x="164431" y="74685"/>
                </a:moveTo>
                <a:lnTo>
                  <a:pt x="0" y="74685"/>
                </a:lnTo>
                <a:lnTo>
                  <a:pt x="43119" y="0"/>
                </a:lnTo>
                <a:lnTo>
                  <a:pt x="74588" y="8432"/>
                </a:lnTo>
                <a:lnTo>
                  <a:pt x="130278" y="5166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27" name="Google Shape;327;p37"/>
          <p:cNvSpPr/>
          <p:nvPr/>
        </p:nvSpPr>
        <p:spPr>
          <a:xfrm>
            <a:off x="-227861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28" name="Google Shape;328;p37"/>
          <p:cNvSpPr/>
          <p:nvPr/>
        </p:nvSpPr>
        <p:spPr>
          <a:xfrm>
            <a:off x="5867575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29" name="Google Shape;329;p37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31" name="Google Shape;331;p37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7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/>
          <p:nvPr/>
        </p:nvSpPr>
        <p:spPr>
          <a:xfrm>
            <a:off x="1974642" y="3927350"/>
            <a:ext cx="4028750" cy="1428400"/>
          </a:xfrm>
          <a:custGeom>
            <a:rect b="b" l="l" r="r" t="t"/>
            <a:pathLst>
              <a:path extrusionOk="0" h="57136" w="161150">
                <a:moveTo>
                  <a:pt x="161150" y="57136"/>
                </a:moveTo>
                <a:lnTo>
                  <a:pt x="0" y="50398"/>
                </a:lnTo>
                <a:lnTo>
                  <a:pt x="46254" y="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36" name="Google Shape;336;p38"/>
          <p:cNvSpPr/>
          <p:nvPr/>
        </p:nvSpPr>
        <p:spPr>
          <a:xfrm>
            <a:off x="636700" y="-16227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215727" y="221220"/>
                </a:moveTo>
                <a:lnTo>
                  <a:pt x="344564" y="221220"/>
                </a:lnTo>
                <a:lnTo>
                  <a:pt x="343908" y="103150"/>
                </a:lnTo>
                <a:lnTo>
                  <a:pt x="165790" y="108862"/>
                </a:lnTo>
                <a:lnTo>
                  <a:pt x="0" y="0"/>
                </a:lnTo>
                <a:lnTo>
                  <a:pt x="100872" y="164792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37" name="Google Shape;337;p38"/>
          <p:cNvSpPr/>
          <p:nvPr/>
        </p:nvSpPr>
        <p:spPr>
          <a:xfrm>
            <a:off x="600075" y="-199725"/>
            <a:ext cx="8638250" cy="2759025"/>
          </a:xfrm>
          <a:custGeom>
            <a:rect b="b" l="l" r="r" t="t"/>
            <a:pathLst>
              <a:path extrusionOk="0" h="110361" w="345530">
                <a:moveTo>
                  <a:pt x="345373" y="104648"/>
                </a:moveTo>
                <a:lnTo>
                  <a:pt x="345530" y="0"/>
                </a:lnTo>
                <a:lnTo>
                  <a:pt x="0" y="534"/>
                </a:lnTo>
                <a:lnTo>
                  <a:pt x="166756" y="110361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38" name="Google Shape;338;p38"/>
          <p:cNvSpPr/>
          <p:nvPr/>
        </p:nvSpPr>
        <p:spPr>
          <a:xfrm>
            <a:off x="-237200" y="-212225"/>
            <a:ext cx="3422675" cy="5580450"/>
          </a:xfrm>
          <a:custGeom>
            <a:rect b="b" l="l" r="r" t="t"/>
            <a:pathLst>
              <a:path extrusionOk="0" h="223218" w="136907">
                <a:moveTo>
                  <a:pt x="81896" y="223218"/>
                </a:moveTo>
                <a:lnTo>
                  <a:pt x="0" y="223218"/>
                </a:lnTo>
                <a:lnTo>
                  <a:pt x="0" y="0"/>
                </a:lnTo>
                <a:lnTo>
                  <a:pt x="33457" y="0"/>
                </a:lnTo>
                <a:lnTo>
                  <a:pt x="136907" y="16313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39" name="Google Shape;339;p38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41" name="Google Shape;341;p38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8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46" name="Google Shape;346;p39"/>
          <p:cNvSpPr/>
          <p:nvPr/>
        </p:nvSpPr>
        <p:spPr>
          <a:xfrm>
            <a:off x="632825" y="2596700"/>
            <a:ext cx="8605500" cy="2759025"/>
          </a:xfrm>
          <a:custGeom>
            <a:rect b="b" l="l" r="r" t="t"/>
            <a:pathLst>
              <a:path extrusionOk="0" h="110361" w="344220">
                <a:moveTo>
                  <a:pt x="344220" y="4994"/>
                </a:moveTo>
                <a:lnTo>
                  <a:pt x="344220" y="110361"/>
                </a:lnTo>
                <a:lnTo>
                  <a:pt x="0" y="109035"/>
                </a:lnTo>
                <a:lnTo>
                  <a:pt x="165446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47" name="Google Shape;347;p39"/>
          <p:cNvSpPr/>
          <p:nvPr/>
        </p:nvSpPr>
        <p:spPr>
          <a:xfrm flipH="1">
            <a:off x="-237191" y="-212225"/>
            <a:ext cx="3383225" cy="5580450"/>
          </a:xfrm>
          <a:custGeom>
            <a:rect b="b" l="l" r="r" t="t"/>
            <a:pathLst>
              <a:path extrusionOk="0" h="223218" w="135329">
                <a:moveTo>
                  <a:pt x="53433" y="0"/>
                </a:moveTo>
                <a:lnTo>
                  <a:pt x="135329" y="0"/>
                </a:lnTo>
                <a:lnTo>
                  <a:pt x="135329" y="223218"/>
                </a:lnTo>
                <a:lnTo>
                  <a:pt x="101872" y="223218"/>
                </a:lnTo>
                <a:lnTo>
                  <a:pt x="0" y="57927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48" name="Google Shape;348;p39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0" name="Google Shape;350;p39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39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/>
          <p:nvPr/>
        </p:nvSpPr>
        <p:spPr>
          <a:xfrm>
            <a:off x="-74900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55" name="Google Shape;355;p40"/>
          <p:cNvSpPr/>
          <p:nvPr/>
        </p:nvSpPr>
        <p:spPr>
          <a:xfrm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56" name="Google Shape;356;p40"/>
          <p:cNvSpPr/>
          <p:nvPr/>
        </p:nvSpPr>
        <p:spPr>
          <a:xfrm>
            <a:off x="1672891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57" name="Google Shape;357;p40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59" name="Google Shape;359;p40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/>
          <p:nvPr/>
        </p:nvSpPr>
        <p:spPr>
          <a:xfrm flipH="1">
            <a:off x="5168482" y="-74900"/>
            <a:ext cx="4144750" cy="3620425"/>
          </a:xfrm>
          <a:custGeom>
            <a:rect b="b" l="l" r="r" t="t"/>
            <a:pathLst>
              <a:path extrusionOk="0" h="144817" w="165790">
                <a:moveTo>
                  <a:pt x="0" y="0"/>
                </a:moveTo>
                <a:lnTo>
                  <a:pt x="0" y="144817"/>
                </a:lnTo>
                <a:lnTo>
                  <a:pt x="165790" y="98375"/>
                </a:lnTo>
                <a:lnTo>
                  <a:pt x="69911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64" name="Google Shape;364;p41"/>
          <p:cNvSpPr/>
          <p:nvPr/>
        </p:nvSpPr>
        <p:spPr>
          <a:xfrm flipH="1">
            <a:off x="-74909" y="2384491"/>
            <a:ext cx="9388150" cy="2871375"/>
          </a:xfrm>
          <a:custGeom>
            <a:rect b="b" l="l" r="r" t="t"/>
            <a:pathLst>
              <a:path extrusionOk="0" h="114855" w="375526">
                <a:moveTo>
                  <a:pt x="0" y="46441"/>
                </a:moveTo>
                <a:lnTo>
                  <a:pt x="0" y="114855"/>
                </a:lnTo>
                <a:lnTo>
                  <a:pt x="375526" y="114855"/>
                </a:lnTo>
                <a:lnTo>
                  <a:pt x="165791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65" name="Google Shape;365;p41"/>
          <p:cNvSpPr/>
          <p:nvPr/>
        </p:nvSpPr>
        <p:spPr>
          <a:xfrm flipH="1">
            <a:off x="-37434" y="-62416"/>
            <a:ext cx="7602875" cy="3857625"/>
          </a:xfrm>
          <a:custGeom>
            <a:rect b="b" l="l" r="r" t="t"/>
            <a:pathLst>
              <a:path extrusionOk="0" h="154305" w="304115">
                <a:moveTo>
                  <a:pt x="0" y="0"/>
                </a:moveTo>
                <a:lnTo>
                  <a:pt x="304115" y="0"/>
                </a:lnTo>
                <a:lnTo>
                  <a:pt x="198249" y="154305"/>
                </a:lnTo>
                <a:lnTo>
                  <a:pt x="96378" y="98375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66" name="Google Shape;366;p41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68" name="Google Shape;368;p41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1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_1_1_1_1_1_2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/>
          <p:nvPr/>
        </p:nvSpPr>
        <p:spPr>
          <a:xfrm flipH="1">
            <a:off x="636700" y="-212225"/>
            <a:ext cx="8614100" cy="5530500"/>
          </a:xfrm>
          <a:custGeom>
            <a:rect b="b" l="l" r="r" t="t"/>
            <a:pathLst>
              <a:path extrusionOk="0" h="221220" w="344564">
                <a:moveTo>
                  <a:pt x="128837" y="0"/>
                </a:moveTo>
                <a:lnTo>
                  <a:pt x="0" y="0"/>
                </a:lnTo>
                <a:lnTo>
                  <a:pt x="0" y="118350"/>
                </a:lnTo>
                <a:lnTo>
                  <a:pt x="178774" y="112358"/>
                </a:lnTo>
                <a:lnTo>
                  <a:pt x="344564" y="221220"/>
                </a:lnTo>
                <a:lnTo>
                  <a:pt x="243692" y="56428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73" name="Google Shape;373;p42"/>
          <p:cNvSpPr/>
          <p:nvPr/>
        </p:nvSpPr>
        <p:spPr>
          <a:xfrm>
            <a:off x="545550" y="2596700"/>
            <a:ext cx="8694300" cy="2781500"/>
          </a:xfrm>
          <a:custGeom>
            <a:rect b="b" l="l" r="r" t="t"/>
            <a:pathLst>
              <a:path extrusionOk="0" h="111260" w="347772">
                <a:moveTo>
                  <a:pt x="347772" y="6056"/>
                </a:moveTo>
                <a:lnTo>
                  <a:pt x="347711" y="110361"/>
                </a:lnTo>
                <a:lnTo>
                  <a:pt x="0" y="111260"/>
                </a:lnTo>
                <a:lnTo>
                  <a:pt x="168937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374" name="Google Shape;374;p42"/>
          <p:cNvSpPr/>
          <p:nvPr/>
        </p:nvSpPr>
        <p:spPr>
          <a:xfrm flipH="1">
            <a:off x="1816614" y="-199750"/>
            <a:ext cx="4203083" cy="1398225"/>
          </a:xfrm>
          <a:custGeom>
            <a:rect b="b" l="l" r="r" t="t"/>
            <a:pathLst>
              <a:path extrusionOk="0" h="55929" w="166789">
                <a:moveTo>
                  <a:pt x="0" y="0"/>
                </a:moveTo>
                <a:lnTo>
                  <a:pt x="166789" y="0"/>
                </a:lnTo>
                <a:lnTo>
                  <a:pt x="114355" y="55929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375" name="Google Shape;375;p42"/>
          <p:cNvSpPr/>
          <p:nvPr/>
        </p:nvSpPr>
        <p:spPr>
          <a:xfrm>
            <a:off x="-226275" y="-287950"/>
            <a:ext cx="3383225" cy="5656175"/>
          </a:xfrm>
          <a:custGeom>
            <a:rect b="b" l="l" r="r" t="t"/>
            <a:pathLst>
              <a:path extrusionOk="0" h="226247" w="135329">
                <a:moveTo>
                  <a:pt x="78639" y="0"/>
                </a:moveTo>
                <a:lnTo>
                  <a:pt x="0" y="3029"/>
                </a:lnTo>
                <a:lnTo>
                  <a:pt x="0" y="226247"/>
                </a:lnTo>
                <a:lnTo>
                  <a:pt x="33457" y="226247"/>
                </a:lnTo>
                <a:lnTo>
                  <a:pt x="135329" y="60956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76" name="Google Shape;376;p42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78" name="Google Shape;378;p42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2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43"/>
          <p:cNvGrpSpPr/>
          <p:nvPr/>
        </p:nvGrpSpPr>
        <p:grpSpPr>
          <a:xfrm>
            <a:off x="-149800" y="-124843"/>
            <a:ext cx="9363150" cy="5430643"/>
            <a:chOff x="-149800" y="-124843"/>
            <a:chExt cx="9363150" cy="5430643"/>
          </a:xfrm>
        </p:grpSpPr>
        <p:sp>
          <p:nvSpPr>
            <p:cNvPr id="383" name="Google Shape;383;p43"/>
            <p:cNvSpPr/>
            <p:nvPr/>
          </p:nvSpPr>
          <p:spPr>
            <a:xfrm>
              <a:off x="-149800" y="-112350"/>
              <a:ext cx="7428100" cy="2272125"/>
            </a:xfrm>
            <a:custGeom>
              <a:rect b="b" l="l" r="r" t="t"/>
              <a:pathLst>
                <a:path extrusionOk="0" h="90885" w="297124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384" name="Google Shape;384;p43"/>
            <p:cNvSpPr/>
            <p:nvPr/>
          </p:nvSpPr>
          <p:spPr>
            <a:xfrm>
              <a:off x="-149800" y="1164482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385" name="Google Shape;385;p43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  <p:sp>
          <p:nvSpPr>
            <p:cNvPr id="386" name="Google Shape;386;p43"/>
            <p:cNvSpPr/>
            <p:nvPr/>
          </p:nvSpPr>
          <p:spPr>
            <a:xfrm>
              <a:off x="2983725" y="411975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</p:grpSp>
      <p:sp>
        <p:nvSpPr>
          <p:cNvPr id="387" name="Google Shape;387;p43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3"/>
          <p:cNvSpPr txBox="1"/>
          <p:nvPr>
            <p:ph idx="1" type="subTitle"/>
          </p:nvPr>
        </p:nvSpPr>
        <p:spPr>
          <a:xfrm>
            <a:off x="1367327" y="3680303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9" name="Google Shape;389;p43"/>
          <p:cNvSpPr txBox="1"/>
          <p:nvPr>
            <p:ph idx="2" type="subTitle"/>
          </p:nvPr>
        </p:nvSpPr>
        <p:spPr>
          <a:xfrm>
            <a:off x="4675873" y="3680303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0" name="Google Shape;390;p43"/>
          <p:cNvSpPr txBox="1"/>
          <p:nvPr>
            <p:ph type="title"/>
          </p:nvPr>
        </p:nvSpPr>
        <p:spPr>
          <a:xfrm>
            <a:off x="1850627" y="34006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91" name="Google Shape;391;p43"/>
          <p:cNvSpPr txBox="1"/>
          <p:nvPr>
            <p:ph idx="3" type="title"/>
          </p:nvPr>
        </p:nvSpPr>
        <p:spPr>
          <a:xfrm>
            <a:off x="5159173" y="34006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2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/>
        </p:txBody>
      </p:sp>
      <p:sp>
        <p:nvSpPr>
          <p:cNvPr id="392" name="Google Shape;392;p43"/>
          <p:cNvSpPr txBox="1"/>
          <p:nvPr>
            <p:ph idx="4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cxnSp>
        <p:nvCxnSpPr>
          <p:cNvPr id="393" name="Google Shape;393;p43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3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CUSTOM_1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/>
          <p:nvPr/>
        </p:nvSpPr>
        <p:spPr>
          <a:xfrm rot="10800000">
            <a:off x="1791252" y="3021182"/>
            <a:ext cx="7428100" cy="2272125"/>
          </a:xfrm>
          <a:custGeom>
            <a:rect b="b" l="l" r="r" t="t"/>
            <a:pathLst>
              <a:path extrusionOk="0" h="90885" w="297124">
                <a:moveTo>
                  <a:pt x="0" y="90885"/>
                </a:moveTo>
                <a:lnTo>
                  <a:pt x="0" y="80897"/>
                </a:lnTo>
                <a:lnTo>
                  <a:pt x="0" y="0"/>
                </a:lnTo>
                <a:lnTo>
                  <a:pt x="297124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398" name="Google Shape;398;p44"/>
          <p:cNvSpPr/>
          <p:nvPr/>
        </p:nvSpPr>
        <p:spPr>
          <a:xfrm rot="10800000">
            <a:off x="3710841" y="-90416"/>
            <a:ext cx="5480575" cy="4128825"/>
          </a:xfrm>
          <a:custGeom>
            <a:rect b="b" l="l" r="r" t="t"/>
            <a:pathLst>
              <a:path extrusionOk="0" h="165153" w="219223">
                <a:moveTo>
                  <a:pt x="0" y="40311"/>
                </a:moveTo>
                <a:lnTo>
                  <a:pt x="0" y="165153"/>
                </a:lnTo>
                <a:lnTo>
                  <a:pt x="219223" y="165153"/>
                </a:lnTo>
                <a:lnTo>
                  <a:pt x="123872" y="0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399" name="Google Shape;399;p44"/>
          <p:cNvSpPr/>
          <p:nvPr/>
        </p:nvSpPr>
        <p:spPr>
          <a:xfrm>
            <a:off x="-137325" y="961300"/>
            <a:ext cx="3731225" cy="4344500"/>
          </a:xfrm>
          <a:custGeom>
            <a:rect b="b" l="l" r="r" t="t"/>
            <a:pathLst>
              <a:path extrusionOk="0" h="173780" w="149249">
                <a:moveTo>
                  <a:pt x="96194" y="167653"/>
                </a:moveTo>
                <a:lnTo>
                  <a:pt x="0" y="173780"/>
                </a:lnTo>
                <a:lnTo>
                  <a:pt x="0" y="0"/>
                </a:lnTo>
                <a:lnTo>
                  <a:pt x="149249" y="151328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00" name="Google Shape;400;p44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4"/>
          <p:cNvSpPr txBox="1"/>
          <p:nvPr>
            <p:ph idx="1" type="body"/>
          </p:nvPr>
        </p:nvSpPr>
        <p:spPr>
          <a:xfrm>
            <a:off x="2078825" y="3802375"/>
            <a:ext cx="52293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402" name="Google Shape;402;p44"/>
          <p:cNvCxnSpPr/>
          <p:nvPr/>
        </p:nvCxnSpPr>
        <p:spPr>
          <a:xfrm>
            <a:off x="4426663" y="606925"/>
            <a:ext cx="290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44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4" name="Google Shape;404;p44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4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6" name="Google Shape;40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45"/>
          <p:cNvGrpSpPr/>
          <p:nvPr/>
        </p:nvGrpSpPr>
        <p:grpSpPr>
          <a:xfrm>
            <a:off x="-152625" y="-124843"/>
            <a:ext cx="9355008" cy="5419676"/>
            <a:chOff x="-152625" y="-124843"/>
            <a:chExt cx="9355008" cy="5419676"/>
          </a:xfrm>
        </p:grpSpPr>
        <p:sp>
          <p:nvSpPr>
            <p:cNvPr id="409" name="Google Shape;409;p45"/>
            <p:cNvSpPr/>
            <p:nvPr/>
          </p:nvSpPr>
          <p:spPr>
            <a:xfrm>
              <a:off x="-149800" y="-112350"/>
              <a:ext cx="7428100" cy="2272125"/>
            </a:xfrm>
            <a:custGeom>
              <a:rect b="b" l="l" r="r" t="t"/>
              <a:pathLst>
                <a:path extrusionOk="0" h="90885" w="297124">
                  <a:moveTo>
                    <a:pt x="0" y="90885"/>
                  </a:moveTo>
                  <a:lnTo>
                    <a:pt x="0" y="80897"/>
                  </a:lnTo>
                  <a:lnTo>
                    <a:pt x="0" y="0"/>
                  </a:lnTo>
                  <a:lnTo>
                    <a:pt x="297124" y="0"/>
                  </a:lnTo>
                  <a:close/>
                </a:path>
              </a:pathLst>
            </a:custGeom>
            <a:solidFill>
              <a:srgbClr val="F7E5B7">
                <a:alpha val="52679"/>
              </a:srgbClr>
            </a:solidFill>
            <a:ln>
              <a:noFill/>
            </a:ln>
          </p:spPr>
        </p:sp>
        <p:sp>
          <p:nvSpPr>
            <p:cNvPr id="410" name="Google Shape;410;p45"/>
            <p:cNvSpPr/>
            <p:nvPr/>
          </p:nvSpPr>
          <p:spPr>
            <a:xfrm>
              <a:off x="-152625" y="1148825"/>
              <a:ext cx="5483400" cy="4144475"/>
            </a:xfrm>
            <a:custGeom>
              <a:rect b="b" l="l" r="r" t="t"/>
              <a:pathLst>
                <a:path extrusionOk="0" h="165779" w="219336">
                  <a:moveTo>
                    <a:pt x="0" y="40581"/>
                  </a:moveTo>
                  <a:lnTo>
                    <a:pt x="113" y="165779"/>
                  </a:lnTo>
                  <a:lnTo>
                    <a:pt x="219336" y="165779"/>
                  </a:lnTo>
                  <a:lnTo>
                    <a:pt x="125233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411" name="Google Shape;411;p45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412" name="Google Shape;412;p45"/>
            <p:cNvSpPr/>
            <p:nvPr/>
          </p:nvSpPr>
          <p:spPr>
            <a:xfrm>
              <a:off x="2972758" y="401008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413" name="Google Shape;413;p45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5"/>
          <p:cNvSpPr txBox="1"/>
          <p:nvPr>
            <p:ph type="title"/>
          </p:nvPr>
        </p:nvSpPr>
        <p:spPr>
          <a:xfrm>
            <a:off x="713250" y="7489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5" name="Google Shape;415;p45"/>
          <p:cNvSpPr txBox="1"/>
          <p:nvPr>
            <p:ph idx="1" type="body"/>
          </p:nvPr>
        </p:nvSpPr>
        <p:spPr>
          <a:xfrm>
            <a:off x="3068250" y="1958371"/>
            <a:ext cx="3007500" cy="1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400">
                <a:solidFill>
                  <a:srgbClr val="1D262D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●"/>
              <a:defRPr sz="1200">
                <a:solidFill>
                  <a:srgbClr val="1D262D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1D262D"/>
              </a:buClr>
              <a:buSzPts val="1200"/>
              <a:buChar char="○"/>
              <a:defRPr sz="1200">
                <a:solidFill>
                  <a:srgbClr val="1D262D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1D262D"/>
              </a:buClr>
              <a:buSzPts val="1200"/>
              <a:buChar char="■"/>
              <a:defRPr sz="1200">
                <a:solidFill>
                  <a:srgbClr val="1D262D"/>
                </a:solidFill>
              </a:defRPr>
            </a:lvl9pPr>
          </a:lstStyle>
          <a:p/>
        </p:txBody>
      </p:sp>
      <p:sp>
        <p:nvSpPr>
          <p:cNvPr id="416" name="Google Shape;416;p45"/>
          <p:cNvSpPr txBox="1"/>
          <p:nvPr/>
        </p:nvSpPr>
        <p:spPr>
          <a:xfrm>
            <a:off x="2483550" y="322120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CREDITS: This presentation template was created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including icons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, infographics &amp; images by </a:t>
            </a:r>
            <a:r>
              <a:rPr b="1" lang="en-GB" sz="1100">
                <a:solidFill>
                  <a:schemeClr val="dk1"/>
                </a:solidFill>
                <a:uFill>
                  <a:noFill/>
                </a:uFill>
                <a:latin typeface="Manjari"/>
                <a:ea typeface="Manjari"/>
                <a:cs typeface="Manjari"/>
                <a:sym typeface="Manja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100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</a:t>
            </a:r>
            <a:endParaRPr sz="1100"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417" name="Google Shape;417;p45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5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1D262D"/>
                </a:solidFill>
              </a:defRPr>
            </a:lvl1pPr>
            <a:lvl2pPr lvl="1">
              <a:buNone/>
              <a:defRPr>
                <a:solidFill>
                  <a:srgbClr val="1D262D"/>
                </a:solidFill>
              </a:defRPr>
            </a:lvl2pPr>
            <a:lvl3pPr lvl="2">
              <a:buNone/>
              <a:defRPr>
                <a:solidFill>
                  <a:srgbClr val="1D262D"/>
                </a:solidFill>
              </a:defRPr>
            </a:lvl3pPr>
            <a:lvl4pPr lvl="3">
              <a:buNone/>
              <a:defRPr>
                <a:solidFill>
                  <a:srgbClr val="1D262D"/>
                </a:solidFill>
              </a:defRPr>
            </a:lvl4pPr>
            <a:lvl5pPr lvl="4">
              <a:buNone/>
              <a:defRPr>
                <a:solidFill>
                  <a:srgbClr val="1D262D"/>
                </a:solidFill>
              </a:defRPr>
            </a:lvl5pPr>
            <a:lvl6pPr lvl="5">
              <a:buNone/>
              <a:defRPr>
                <a:solidFill>
                  <a:srgbClr val="1D262D"/>
                </a:solidFill>
              </a:defRPr>
            </a:lvl6pPr>
            <a:lvl7pPr lvl="6">
              <a:buNone/>
              <a:defRPr>
                <a:solidFill>
                  <a:srgbClr val="1D262D"/>
                </a:solidFill>
              </a:defRPr>
            </a:lvl7pPr>
            <a:lvl8pPr lvl="7">
              <a:buNone/>
              <a:defRPr>
                <a:solidFill>
                  <a:srgbClr val="1D262D"/>
                </a:solidFill>
              </a:defRPr>
            </a:lvl8pPr>
            <a:lvl9pPr lvl="8">
              <a:buNone/>
              <a:defRPr>
                <a:solidFill>
                  <a:srgbClr val="1D262D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3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46"/>
          <p:cNvGrpSpPr/>
          <p:nvPr/>
        </p:nvGrpSpPr>
        <p:grpSpPr>
          <a:xfrm flipH="1" rot="10800000">
            <a:off x="-138833" y="-124843"/>
            <a:ext cx="9352183" cy="5430643"/>
            <a:chOff x="-138833" y="-124843"/>
            <a:chExt cx="9352183" cy="5430643"/>
          </a:xfrm>
        </p:grpSpPr>
        <p:sp>
          <p:nvSpPr>
            <p:cNvPr id="422" name="Google Shape;422;p46"/>
            <p:cNvSpPr/>
            <p:nvPr/>
          </p:nvSpPr>
          <p:spPr>
            <a:xfrm>
              <a:off x="-138833" y="1175449"/>
              <a:ext cx="5480575" cy="4128825"/>
            </a:xfrm>
            <a:custGeom>
              <a:rect b="b" l="l" r="r" t="t"/>
              <a:pathLst>
                <a:path extrusionOk="0" h="165153" w="219223">
                  <a:moveTo>
                    <a:pt x="0" y="40311"/>
                  </a:moveTo>
                  <a:lnTo>
                    <a:pt x="0" y="165153"/>
                  </a:lnTo>
                  <a:lnTo>
                    <a:pt x="219223" y="165153"/>
                  </a:lnTo>
                  <a:lnTo>
                    <a:pt x="123872" y="0"/>
                  </a:lnTo>
                  <a:close/>
                </a:path>
              </a:pathLst>
            </a:custGeom>
            <a:solidFill>
              <a:srgbClr val="96B3C1">
                <a:alpha val="38840"/>
              </a:srgbClr>
            </a:solidFill>
            <a:ln>
              <a:noFill/>
            </a:ln>
          </p:spPr>
        </p:sp>
        <p:sp>
          <p:nvSpPr>
            <p:cNvPr id="423" name="Google Shape;423;p46"/>
            <p:cNvSpPr/>
            <p:nvPr/>
          </p:nvSpPr>
          <p:spPr>
            <a:xfrm>
              <a:off x="5480566" y="-124843"/>
              <a:ext cx="3720300" cy="4344500"/>
            </a:xfrm>
            <a:custGeom>
              <a:rect b="b" l="l" r="r" t="t"/>
              <a:pathLst>
                <a:path extrusionOk="0" h="173780" w="148812">
                  <a:moveTo>
                    <a:pt x="70911" y="0"/>
                  </a:moveTo>
                  <a:lnTo>
                    <a:pt x="148812" y="0"/>
                  </a:lnTo>
                  <a:lnTo>
                    <a:pt x="148812" y="173780"/>
                  </a:lnTo>
                  <a:lnTo>
                    <a:pt x="0" y="22971"/>
                  </a:lnTo>
                  <a:close/>
                </a:path>
              </a:pathLst>
            </a:custGeom>
            <a:solidFill>
              <a:srgbClr val="595959">
                <a:alpha val="16960"/>
              </a:srgbClr>
            </a:solidFill>
            <a:ln>
              <a:noFill/>
            </a:ln>
          </p:spPr>
        </p:sp>
        <p:sp>
          <p:nvSpPr>
            <p:cNvPr id="424" name="Google Shape;424;p46"/>
            <p:cNvSpPr/>
            <p:nvPr/>
          </p:nvSpPr>
          <p:spPr>
            <a:xfrm>
              <a:off x="2983725" y="411975"/>
              <a:ext cx="6229625" cy="4893825"/>
            </a:xfrm>
            <a:custGeom>
              <a:rect b="b" l="l" r="r" t="t"/>
              <a:pathLst>
                <a:path extrusionOk="0" h="195753" w="249185">
                  <a:moveTo>
                    <a:pt x="0" y="32459"/>
                  </a:moveTo>
                  <a:lnTo>
                    <a:pt x="94381" y="195753"/>
                  </a:lnTo>
                  <a:lnTo>
                    <a:pt x="249185" y="195753"/>
                  </a:lnTo>
                  <a:lnTo>
                    <a:pt x="249185" y="152308"/>
                  </a:lnTo>
                  <a:lnTo>
                    <a:pt x="98875" y="0"/>
                  </a:lnTo>
                  <a:close/>
                </a:path>
              </a:pathLst>
            </a:custGeom>
            <a:solidFill>
              <a:srgbClr val="9EDDEF">
                <a:alpha val="29460"/>
              </a:srgbClr>
            </a:solidFill>
            <a:ln>
              <a:noFill/>
            </a:ln>
          </p:spPr>
        </p:sp>
      </p:grpSp>
      <p:sp>
        <p:nvSpPr>
          <p:cNvPr id="425" name="Google Shape;425;p46"/>
          <p:cNvSpPr/>
          <p:nvPr/>
        </p:nvSpPr>
        <p:spPr>
          <a:xfrm>
            <a:off x="-24000" y="410550"/>
            <a:ext cx="9192000" cy="4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6"/>
          <p:cNvSpPr txBox="1"/>
          <p:nvPr>
            <p:ph idx="1" type="body"/>
          </p:nvPr>
        </p:nvSpPr>
        <p:spPr>
          <a:xfrm>
            <a:off x="713225" y="1348475"/>
            <a:ext cx="7717500" cy="32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Barlow"/>
              <a:buChar char="●"/>
              <a:defRPr sz="1400"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7" name="Google Shape;427;p46"/>
          <p:cNvSpPr txBox="1"/>
          <p:nvPr>
            <p:ph type="title"/>
          </p:nvPr>
        </p:nvSpPr>
        <p:spPr>
          <a:xfrm>
            <a:off x="1974300" y="6069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28" name="Google Shape;428;p46"/>
          <p:cNvCxnSpPr/>
          <p:nvPr/>
        </p:nvCxnSpPr>
        <p:spPr>
          <a:xfrm>
            <a:off x="-111387" y="564550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6"/>
          <p:cNvCxnSpPr/>
          <p:nvPr/>
        </p:nvCxnSpPr>
        <p:spPr>
          <a:xfrm>
            <a:off x="-111387" y="4582625"/>
            <a:ext cx="928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/>
          <p:nvPr/>
        </p:nvSpPr>
        <p:spPr>
          <a:xfrm>
            <a:off x="-124850" y="-126358"/>
            <a:ext cx="8626600" cy="3433150"/>
          </a:xfrm>
          <a:custGeom>
            <a:rect b="b" l="l" r="r" t="t"/>
            <a:pathLst>
              <a:path extrusionOk="0" h="137326" w="345064">
                <a:moveTo>
                  <a:pt x="0" y="0"/>
                </a:moveTo>
                <a:lnTo>
                  <a:pt x="215728" y="137326"/>
                </a:lnTo>
                <a:lnTo>
                  <a:pt x="345064" y="0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33" name="Google Shape;433;p47"/>
          <p:cNvSpPr/>
          <p:nvPr/>
        </p:nvSpPr>
        <p:spPr>
          <a:xfrm>
            <a:off x="5836207" y="-82490"/>
            <a:ext cx="3445650" cy="5180950"/>
          </a:xfrm>
          <a:custGeom>
            <a:rect b="b" l="l" r="r" t="t"/>
            <a:pathLst>
              <a:path extrusionOk="0" h="207238" w="137826">
                <a:moveTo>
                  <a:pt x="104368" y="0"/>
                </a:moveTo>
                <a:lnTo>
                  <a:pt x="137826" y="0"/>
                </a:lnTo>
                <a:lnTo>
                  <a:pt x="137826" y="207238"/>
                </a:lnTo>
                <a:lnTo>
                  <a:pt x="0" y="111859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434" name="Google Shape;434;p47"/>
          <p:cNvSpPr/>
          <p:nvPr/>
        </p:nvSpPr>
        <p:spPr>
          <a:xfrm>
            <a:off x="-137325" y="-124850"/>
            <a:ext cx="3770225" cy="3870125"/>
          </a:xfrm>
          <a:custGeom>
            <a:rect b="b" l="l" r="r" t="t"/>
            <a:pathLst>
              <a:path extrusionOk="0" h="154805" w="150809">
                <a:moveTo>
                  <a:pt x="1498" y="0"/>
                </a:moveTo>
                <a:lnTo>
                  <a:pt x="150809" y="95879"/>
                </a:lnTo>
                <a:lnTo>
                  <a:pt x="51435" y="154805"/>
                </a:lnTo>
                <a:lnTo>
                  <a:pt x="0" y="154805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35" name="Google Shape;435;p47"/>
          <p:cNvSpPr/>
          <p:nvPr/>
        </p:nvSpPr>
        <p:spPr>
          <a:xfrm>
            <a:off x="-65800" y="2281125"/>
            <a:ext cx="5351875" cy="2917200"/>
          </a:xfrm>
          <a:custGeom>
            <a:rect b="b" l="l" r="r" t="t"/>
            <a:pathLst>
              <a:path extrusionOk="0" h="116688" w="214075">
                <a:moveTo>
                  <a:pt x="211881" y="116688"/>
                </a:moveTo>
                <a:lnTo>
                  <a:pt x="0" y="116688"/>
                </a:lnTo>
                <a:lnTo>
                  <a:pt x="0" y="58783"/>
                </a:lnTo>
                <a:lnTo>
                  <a:pt x="48255" y="58783"/>
                </a:lnTo>
                <a:lnTo>
                  <a:pt x="147396" y="0"/>
                </a:lnTo>
                <a:lnTo>
                  <a:pt x="214075" y="4123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36" name="Google Shape;43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/>
          <p:nvPr/>
        </p:nvSpPr>
        <p:spPr>
          <a:xfrm rot="10800000">
            <a:off x="2684116" y="-137325"/>
            <a:ext cx="6629125" cy="2933800"/>
          </a:xfrm>
          <a:custGeom>
            <a:rect b="b" l="l" r="r" t="t"/>
            <a:pathLst>
              <a:path extrusionOk="0" h="117352" w="265165">
                <a:moveTo>
                  <a:pt x="155803" y="0"/>
                </a:moveTo>
                <a:lnTo>
                  <a:pt x="218724" y="40948"/>
                </a:lnTo>
                <a:lnTo>
                  <a:pt x="265165" y="117352"/>
                </a:lnTo>
                <a:lnTo>
                  <a:pt x="0" y="117352"/>
                </a:lnTo>
                <a:lnTo>
                  <a:pt x="0" y="58426"/>
                </a:lnTo>
                <a:lnTo>
                  <a:pt x="57427" y="58426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39" name="Google Shape;439;p48"/>
          <p:cNvSpPr/>
          <p:nvPr/>
        </p:nvSpPr>
        <p:spPr>
          <a:xfrm>
            <a:off x="2883850" y="3632900"/>
            <a:ext cx="6354475" cy="1598000"/>
          </a:xfrm>
          <a:custGeom>
            <a:rect b="b" l="l" r="r" t="t"/>
            <a:pathLst>
              <a:path extrusionOk="0" h="63920" w="254179">
                <a:moveTo>
                  <a:pt x="153806" y="0"/>
                </a:moveTo>
                <a:lnTo>
                  <a:pt x="0" y="63920"/>
                </a:lnTo>
                <a:lnTo>
                  <a:pt x="254179" y="63920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40" name="Google Shape;440;p48"/>
          <p:cNvSpPr/>
          <p:nvPr/>
        </p:nvSpPr>
        <p:spPr>
          <a:xfrm>
            <a:off x="-87400" y="-112350"/>
            <a:ext cx="3932550" cy="5318275"/>
          </a:xfrm>
          <a:custGeom>
            <a:rect b="b" l="l" r="r" t="t"/>
            <a:pathLst>
              <a:path extrusionOk="0" h="212731" w="157302">
                <a:moveTo>
                  <a:pt x="157302" y="75904"/>
                </a:moveTo>
                <a:lnTo>
                  <a:pt x="120848" y="212731"/>
                </a:lnTo>
                <a:lnTo>
                  <a:pt x="0" y="212731"/>
                </a:lnTo>
                <a:lnTo>
                  <a:pt x="0" y="0"/>
                </a:lnTo>
                <a:lnTo>
                  <a:pt x="111859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441" name="Google Shape;441;p48"/>
          <p:cNvSpPr/>
          <p:nvPr/>
        </p:nvSpPr>
        <p:spPr>
          <a:xfrm>
            <a:off x="5425014" y="1345736"/>
            <a:ext cx="3751250" cy="3860600"/>
          </a:xfrm>
          <a:custGeom>
            <a:rect b="b" l="l" r="r" t="t"/>
            <a:pathLst>
              <a:path extrusionOk="0" h="154424" w="150050">
                <a:moveTo>
                  <a:pt x="97566" y="0"/>
                </a:moveTo>
                <a:lnTo>
                  <a:pt x="0" y="57867"/>
                </a:lnTo>
                <a:lnTo>
                  <a:pt x="150050" y="154424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42" name="Google Shape;44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_1_1_1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"/>
          <p:cNvSpPr/>
          <p:nvPr/>
        </p:nvSpPr>
        <p:spPr>
          <a:xfrm>
            <a:off x="-239800" y="-124825"/>
            <a:ext cx="4422355" cy="5368200"/>
          </a:xfrm>
          <a:custGeom>
            <a:rect b="b" l="l" r="r" t="t"/>
            <a:pathLst>
              <a:path extrusionOk="0" h="214728" w="174280">
                <a:moveTo>
                  <a:pt x="2997" y="0"/>
                </a:moveTo>
                <a:lnTo>
                  <a:pt x="174280" y="125341"/>
                </a:lnTo>
                <a:lnTo>
                  <a:pt x="174280" y="214728"/>
                </a:lnTo>
                <a:lnTo>
                  <a:pt x="0" y="214728"/>
                </a:lnTo>
                <a:lnTo>
                  <a:pt x="0" y="4993"/>
                </a:lnTo>
                <a:close/>
              </a:path>
            </a:pathLst>
          </a:custGeom>
          <a:solidFill>
            <a:srgbClr val="F7E5B7">
              <a:alpha val="52679"/>
            </a:srgbClr>
          </a:solidFill>
          <a:ln>
            <a:noFill/>
          </a:ln>
        </p:spPr>
      </p:sp>
      <p:sp>
        <p:nvSpPr>
          <p:cNvPr id="445" name="Google Shape;445;p49"/>
          <p:cNvSpPr/>
          <p:nvPr/>
        </p:nvSpPr>
        <p:spPr>
          <a:xfrm>
            <a:off x="4182502" y="1960030"/>
            <a:ext cx="4219583" cy="3295825"/>
          </a:xfrm>
          <a:custGeom>
            <a:rect b="b" l="l" r="r" t="t"/>
            <a:pathLst>
              <a:path extrusionOk="0" h="131833" w="166289">
                <a:moveTo>
                  <a:pt x="0" y="131833"/>
                </a:moveTo>
                <a:lnTo>
                  <a:pt x="12484" y="131334"/>
                </a:lnTo>
                <a:lnTo>
                  <a:pt x="166289" y="131334"/>
                </a:lnTo>
                <a:lnTo>
                  <a:pt x="95878" y="0"/>
                </a:lnTo>
                <a:lnTo>
                  <a:pt x="0" y="42946"/>
                </a:lnTo>
                <a:close/>
              </a:path>
            </a:pathLst>
          </a:custGeom>
          <a:solidFill>
            <a:srgbClr val="9EDDEF">
              <a:alpha val="29460"/>
            </a:srgbClr>
          </a:solidFill>
          <a:ln>
            <a:noFill/>
          </a:ln>
        </p:spPr>
      </p:sp>
      <p:sp>
        <p:nvSpPr>
          <p:cNvPr id="446" name="Google Shape;446;p49"/>
          <p:cNvSpPr/>
          <p:nvPr/>
        </p:nvSpPr>
        <p:spPr>
          <a:xfrm>
            <a:off x="-151090" y="-99863"/>
            <a:ext cx="6918621" cy="3121050"/>
          </a:xfrm>
          <a:custGeom>
            <a:rect b="b" l="l" r="r" t="t"/>
            <a:pathLst>
              <a:path extrusionOk="0" h="124842" w="272655">
                <a:moveTo>
                  <a:pt x="0" y="0"/>
                </a:moveTo>
                <a:lnTo>
                  <a:pt x="272655" y="0"/>
                </a:lnTo>
                <a:lnTo>
                  <a:pt x="266164" y="82895"/>
                </a:lnTo>
                <a:lnTo>
                  <a:pt x="171284" y="124842"/>
                </a:lnTo>
                <a:close/>
              </a:path>
            </a:pathLst>
          </a:custGeom>
          <a:solidFill>
            <a:srgbClr val="96B3C1">
              <a:alpha val="38840"/>
            </a:srgbClr>
          </a:solidFill>
          <a:ln>
            <a:noFill/>
          </a:ln>
        </p:spPr>
      </p:sp>
      <p:sp>
        <p:nvSpPr>
          <p:cNvPr id="447" name="Google Shape;447;p49"/>
          <p:cNvSpPr/>
          <p:nvPr/>
        </p:nvSpPr>
        <p:spPr>
          <a:xfrm>
            <a:off x="6626802" y="1954877"/>
            <a:ext cx="2785600" cy="3323000"/>
          </a:xfrm>
          <a:custGeom>
            <a:rect b="b" l="l" r="r" t="t"/>
            <a:pathLst>
              <a:path extrusionOk="0" h="132920" w="111424">
                <a:moveTo>
                  <a:pt x="0" y="878"/>
                </a:moveTo>
                <a:lnTo>
                  <a:pt x="71505" y="132920"/>
                </a:lnTo>
                <a:lnTo>
                  <a:pt x="111424" y="132920"/>
                </a:lnTo>
                <a:lnTo>
                  <a:pt x="107038" y="0"/>
                </a:lnTo>
                <a:close/>
              </a:path>
            </a:pathLst>
          </a:custGeom>
          <a:solidFill>
            <a:srgbClr val="595959">
              <a:alpha val="16960"/>
            </a:srgbClr>
          </a:solidFill>
          <a:ln>
            <a:noFill/>
          </a:ln>
        </p:spPr>
      </p:sp>
      <p:sp>
        <p:nvSpPr>
          <p:cNvPr id="448" name="Google Shape;448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1_1_1_1_1_1_1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Rozha One"/>
              <a:buNone/>
              <a:defRPr sz="2800">
                <a:solidFill>
                  <a:schemeClr val="hlink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Barlow Condensed Light"/>
              <a:buNone/>
              <a:defRPr sz="3000">
                <a:solidFill>
                  <a:schemeClr val="hlink"/>
                </a:solidFill>
                <a:latin typeface="Barlow Condensed Light"/>
                <a:ea typeface="Barlow Condensed Light"/>
                <a:cs typeface="Barlow Condensed Light"/>
                <a:sym typeface="Barlow Condensed Ligh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Manjari"/>
              <a:buChar char="●"/>
              <a:defRPr sz="18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●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Manjari"/>
              <a:buChar char="○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Manjari"/>
              <a:buChar char="■"/>
              <a:defRPr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lvl="1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lvl="2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lvl="3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lvl="4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lvl="5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lvl="6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lvl="7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lvl="8" algn="r">
              <a:buNone/>
              <a:defRPr sz="1300">
                <a:solidFill>
                  <a:schemeClr val="hlink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jp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7.jp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8.jp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4.jp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hyperlink" Target="http://drive.google.com/file/d/1wkIfEWicCa951XKv32a39NM83l4Idgxc/view" TargetMode="External"/><Relationship Id="rId6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VJ9LLQUorLFBLHUpuzd6mMam8hcoO2hw/view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hyperlink" Target="http://drive.google.com/file/d/1bupSEdP9bjf2K4RtW9ltOz1qNzqxu-wP/view" TargetMode="External"/><Relationship Id="rId6" Type="http://schemas.openxmlformats.org/officeDocument/2006/relationships/image" Target="../media/image2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19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10.png"/><Relationship Id="rId10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"/>
          <p:cNvSpPr txBox="1"/>
          <p:nvPr>
            <p:ph type="ctrTitle"/>
          </p:nvPr>
        </p:nvSpPr>
        <p:spPr>
          <a:xfrm>
            <a:off x="2218800" y="1561395"/>
            <a:ext cx="4706400" cy="9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A"/>
                </a:solidFill>
              </a:rPr>
              <a:t>Internship Evaluation</a:t>
            </a:r>
            <a:endParaRPr>
              <a:solidFill>
                <a:srgbClr val="00000A"/>
              </a:solidFill>
            </a:endParaRPr>
          </a:p>
        </p:txBody>
      </p:sp>
      <p:sp>
        <p:nvSpPr>
          <p:cNvPr id="456" name="Google Shape;456;p51"/>
          <p:cNvSpPr txBox="1"/>
          <p:nvPr>
            <p:ph idx="1" type="subTitle"/>
          </p:nvPr>
        </p:nvSpPr>
        <p:spPr>
          <a:xfrm>
            <a:off x="2515500" y="2899050"/>
            <a:ext cx="41130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Jan-Apr  2021</a:t>
            </a:r>
            <a:endParaRPr/>
          </a:p>
        </p:txBody>
      </p:sp>
      <p:pic>
        <p:nvPicPr>
          <p:cNvPr id="457" name="Google Shape;45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988" y="628363"/>
            <a:ext cx="734025" cy="7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80450" y="77300"/>
            <a:ext cx="734025" cy="7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1"/>
          <p:cNvSpPr txBox="1"/>
          <p:nvPr/>
        </p:nvSpPr>
        <p:spPr>
          <a:xfrm>
            <a:off x="290850" y="3698850"/>
            <a:ext cx="3704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Manjari"/>
                <a:ea typeface="Manjari"/>
                <a:cs typeface="Manjari"/>
                <a:sym typeface="Manjari"/>
              </a:rPr>
              <a:t>Aarati Medehal (PES1201700205) -  ECE</a:t>
            </a:r>
            <a:endParaRPr>
              <a:solidFill>
                <a:srgbClr val="3C78D8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Manjari"/>
                <a:ea typeface="Manjari"/>
                <a:cs typeface="Manjari"/>
                <a:sym typeface="Manjari"/>
              </a:rPr>
              <a:t>Sneha N Baliga (PES1201701141) - ECE</a:t>
            </a:r>
            <a:endParaRPr>
              <a:solidFill>
                <a:srgbClr val="3C78D8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C78D8"/>
                </a:solidFill>
                <a:latin typeface="Manjari"/>
                <a:ea typeface="Manjari"/>
                <a:cs typeface="Manjari"/>
                <a:sym typeface="Manjari"/>
              </a:rPr>
              <a:t>V Saisri (PES1201701763)</a:t>
            </a:r>
            <a:r>
              <a:rPr lang="en-GB">
                <a:solidFill>
                  <a:srgbClr val="3C78D8"/>
                </a:solidFill>
                <a:latin typeface="Manjari"/>
                <a:ea typeface="Manjari"/>
                <a:cs typeface="Manjari"/>
                <a:sym typeface="Manjari"/>
              </a:rPr>
              <a:t> - ECE</a:t>
            </a:r>
            <a:endParaRPr>
              <a:solidFill>
                <a:srgbClr val="3C78D8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461" name="Google Shape;46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1 - Register and Login</a:t>
            </a:r>
            <a:endParaRPr/>
          </a:p>
        </p:txBody>
      </p:sp>
      <p:sp>
        <p:nvSpPr>
          <p:cNvPr id="598" name="Google Shape;598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9" name="Google Shape;599;p60"/>
          <p:cNvSpPr txBox="1"/>
          <p:nvPr>
            <p:ph idx="1" type="body"/>
          </p:nvPr>
        </p:nvSpPr>
        <p:spPr>
          <a:xfrm>
            <a:off x="673550" y="1682388"/>
            <a:ext cx="3730200" cy="25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Once a new user registers on the app , he/she is directly redirected to the login page to enable them to login officially and start using the application.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Form validations - </a:t>
            </a:r>
            <a:r>
              <a:rPr lang="en-GB" sz="1500">
                <a:solidFill>
                  <a:srgbClr val="000000"/>
                </a:solidFill>
              </a:rPr>
              <a:t>In Correct</a:t>
            </a:r>
            <a:r>
              <a:rPr lang="en-GB" sz="1500">
                <a:solidFill>
                  <a:srgbClr val="000000"/>
                </a:solidFill>
              </a:rPr>
              <a:t> format , missing fields and empty form submission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0" name="Google Shape;60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87538"/>
            <a:ext cx="4175150" cy="2986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2 - The Calendar Page</a:t>
            </a:r>
            <a:endParaRPr/>
          </a:p>
        </p:txBody>
      </p:sp>
      <p:sp>
        <p:nvSpPr>
          <p:cNvPr id="608" name="Google Shape;60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9" name="Google Shape;609;p61"/>
          <p:cNvSpPr txBox="1"/>
          <p:nvPr>
            <p:ph idx="1" type="body"/>
          </p:nvPr>
        </p:nvSpPr>
        <p:spPr>
          <a:xfrm>
            <a:off x="5738550" y="2138088"/>
            <a:ext cx="29871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This shows the meetings for a day for the logged in user. By default the meetings for the current day are shown. The day can be selected using a date picker.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0" name="Google Shape;61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16" y="1743613"/>
            <a:ext cx="5474584" cy="25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2"/>
          <p:cNvSpPr txBox="1"/>
          <p:nvPr>
            <p:ph type="title"/>
          </p:nvPr>
        </p:nvSpPr>
        <p:spPr>
          <a:xfrm>
            <a:off x="1974300" y="683125"/>
            <a:ext cx="5863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3 - Filter and Search Meetings</a:t>
            </a:r>
            <a:endParaRPr/>
          </a:p>
        </p:txBody>
      </p:sp>
      <p:sp>
        <p:nvSpPr>
          <p:cNvPr id="618" name="Google Shape;618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9" name="Google Shape;619;p62"/>
          <p:cNvSpPr txBox="1"/>
          <p:nvPr>
            <p:ph idx="1" type="body"/>
          </p:nvPr>
        </p:nvSpPr>
        <p:spPr>
          <a:xfrm>
            <a:off x="612300" y="1743275"/>
            <a:ext cx="3306600" cy="18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The search / filter dropdown has options</a:t>
            </a:r>
            <a:r>
              <a:rPr lang="en-GB" sz="1600">
                <a:solidFill>
                  <a:srgbClr val="000000"/>
                </a:solidFill>
              </a:rPr>
              <a:t> "ALL", "PAST", "TODAY", "UPCOMING</a:t>
            </a:r>
            <a:r>
              <a:rPr lang="en-GB" sz="1600">
                <a:solidFill>
                  <a:srgbClr val="000000"/>
                </a:solidFill>
              </a:rPr>
              <a:t>". On selecting an option, the meetings are displayed in chronological order (earliest meeting first).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0"/>
                </a:solidFill>
              </a:rPr>
              <a:t>"ALL" is selected in this dropdown by default.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0" name="Google Shape;62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5332" y="1743287"/>
            <a:ext cx="4849143" cy="2497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3"/>
          <p:cNvSpPr txBox="1"/>
          <p:nvPr>
            <p:ph type="title"/>
          </p:nvPr>
        </p:nvSpPr>
        <p:spPr>
          <a:xfrm>
            <a:off x="1974300" y="683125"/>
            <a:ext cx="5863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4 - Add a Meeting Page</a:t>
            </a:r>
            <a:endParaRPr/>
          </a:p>
        </p:txBody>
      </p:sp>
      <p:sp>
        <p:nvSpPr>
          <p:cNvPr id="628" name="Google Shape;628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9" name="Google Shape;629;p63"/>
          <p:cNvSpPr txBox="1"/>
          <p:nvPr>
            <p:ph idx="1" type="body"/>
          </p:nvPr>
        </p:nvSpPr>
        <p:spPr>
          <a:xfrm>
            <a:off x="5250175" y="1822863"/>
            <a:ext cx="3306600" cy="18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In this page , you can add a meeting (i.e. create a new meeting) . When doing so, the email id of participants, or team short name, can be given for attendees (separated by commas). 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Form validations - Incomplete form submissions , End time greater than start time , email id’s of attendees.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0" name="Google Shape;63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075" y="1364125"/>
            <a:ext cx="4286925" cy="312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4"/>
          <p:cNvSpPr txBox="1"/>
          <p:nvPr>
            <p:ph type="title"/>
          </p:nvPr>
        </p:nvSpPr>
        <p:spPr>
          <a:xfrm>
            <a:off x="1974300" y="683125"/>
            <a:ext cx="58635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5 - The Teams Page</a:t>
            </a:r>
            <a:endParaRPr/>
          </a:p>
        </p:txBody>
      </p:sp>
      <p:sp>
        <p:nvSpPr>
          <p:cNvPr id="638" name="Google Shape;638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9" name="Google Shape;639;p64"/>
          <p:cNvSpPr txBox="1"/>
          <p:nvPr>
            <p:ph idx="1" type="body"/>
          </p:nvPr>
        </p:nvSpPr>
        <p:spPr>
          <a:xfrm>
            <a:off x="198525" y="1753763"/>
            <a:ext cx="3490800" cy="22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You can view the details of teams you are part of, and add members to them. You can excuse yourself from the team (leave the team), but cannot remove anyone. 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highlight>
                  <a:srgbClr val="FFFFFF"/>
                </a:highlight>
              </a:rPr>
              <a:t>A team has a name, a short name (begins with @), a description, and a list of users (identified by their email ids). In order to add a user to a team, a dropdown with user names exists.</a:t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0" name="Google Shape;64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025" y="1753713"/>
            <a:ext cx="4876375" cy="2277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48" name="Google Shape;64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65" title="zoom_1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5575" y="128363"/>
            <a:ext cx="6515700" cy="48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6"/>
          <p:cNvSpPr txBox="1"/>
          <p:nvPr>
            <p:ph type="title"/>
          </p:nvPr>
        </p:nvSpPr>
        <p:spPr>
          <a:xfrm>
            <a:off x="2485100" y="2659263"/>
            <a:ext cx="70416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SABKA BAZAAR APP</a:t>
            </a:r>
            <a:endParaRPr/>
          </a:p>
        </p:txBody>
      </p:sp>
      <p:sp>
        <p:nvSpPr>
          <p:cNvPr id="656" name="Google Shape;656;p66"/>
          <p:cNvSpPr txBox="1"/>
          <p:nvPr>
            <p:ph idx="2" type="title"/>
          </p:nvPr>
        </p:nvSpPr>
        <p:spPr>
          <a:xfrm>
            <a:off x="3850375" y="1276875"/>
            <a:ext cx="16299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0">
                <a:solidFill>
                  <a:schemeClr val="accent1"/>
                </a:solidFill>
              </a:rPr>
              <a:t>02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657" name="Google Shape;657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63" name="Google Shape;663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4" name="Google Shape;664;p67"/>
          <p:cNvSpPr txBox="1"/>
          <p:nvPr/>
        </p:nvSpPr>
        <p:spPr>
          <a:xfrm>
            <a:off x="538500" y="1668575"/>
            <a:ext cx="8067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00"/>
              <a:buFont typeface="Manjari"/>
              <a:buChar char="●"/>
            </a:pPr>
            <a:r>
              <a:rPr lang="en-GB" sz="18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To help people to have easy access to their grocery shopping. The concept is to make grocery shopping for daily commodities more convenient for customers</a:t>
            </a:r>
            <a:endParaRPr sz="18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rgbClr val="3B3835"/>
                </a:solidFill>
                <a:highlight>
                  <a:schemeClr val="lt1"/>
                </a:highlight>
                <a:latin typeface="Manjari"/>
                <a:ea typeface="Manjari"/>
                <a:cs typeface="Manjari"/>
                <a:sym typeface="Manjari"/>
              </a:rPr>
              <a:t> Customers get the freedom to buy organic and hygienic fruits and vegetables at their doorsteps as it becomes time saving for customers.</a:t>
            </a:r>
            <a:endParaRPr sz="18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665" name="Google Shape;66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</a:t>
            </a:r>
            <a:endParaRPr/>
          </a:p>
        </p:txBody>
      </p:sp>
      <p:sp>
        <p:nvSpPr>
          <p:cNvPr id="672" name="Google Shape;672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3" name="Google Shape;673;p68"/>
          <p:cNvSpPr txBox="1"/>
          <p:nvPr/>
        </p:nvSpPr>
        <p:spPr>
          <a:xfrm>
            <a:off x="538500" y="1668575"/>
            <a:ext cx="806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00"/>
              <a:buFont typeface="Manjari"/>
              <a:buAutoNum type="arabicPeriod"/>
            </a:pPr>
            <a:r>
              <a:rPr lang="en-GB" sz="18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The development of the User Interface and some functionalities is currently our primary focus in this project.</a:t>
            </a:r>
            <a:endParaRPr sz="18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00"/>
              <a:buFont typeface="Manjari"/>
              <a:buAutoNum type="arabicPeriod"/>
            </a:pPr>
            <a:r>
              <a:rPr lang="en-GB" sz="18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We have used React.js to create the elements and setting up the react application was done using Create React App(CRA).</a:t>
            </a:r>
            <a:endParaRPr sz="18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800"/>
              <a:buFont typeface="Manjari"/>
              <a:buAutoNum type="arabicPeriod"/>
            </a:pPr>
            <a:r>
              <a:rPr lang="en-GB" sz="18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We have used  Bootstrap for styles and Font Awesome for icons and to make Ajax requests we have used the popular axios library. </a:t>
            </a:r>
            <a:endParaRPr sz="18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674" name="Google Shape;67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1 - Register 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2" name="Google Shape;682;p69"/>
          <p:cNvSpPr txBox="1"/>
          <p:nvPr/>
        </p:nvSpPr>
        <p:spPr>
          <a:xfrm>
            <a:off x="720500" y="1669925"/>
            <a:ext cx="2815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njari"/>
              <a:buChar char="●"/>
            </a:pPr>
            <a:r>
              <a:rPr lang="en-GB" sz="1500">
                <a:latin typeface="Manjari"/>
                <a:ea typeface="Manjari"/>
                <a:cs typeface="Manjari"/>
                <a:sym typeface="Manjari"/>
              </a:rPr>
              <a:t>If a user does not have an account, they can create one, and their information will be stored in the mock API.</a:t>
            </a:r>
            <a:endParaRPr sz="1500">
              <a:latin typeface="Manjari"/>
              <a:ea typeface="Manjari"/>
              <a:cs typeface="Manjari"/>
              <a:sym typeface="Manja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njari"/>
              <a:buChar char="●"/>
            </a:pPr>
            <a:r>
              <a:rPr lang="en-GB" sz="1500">
                <a:latin typeface="Manjari"/>
                <a:ea typeface="Manjari"/>
                <a:cs typeface="Manjari"/>
                <a:sym typeface="Manjari"/>
              </a:rPr>
              <a:t>When the user does not fill in any of the fields, the form is not submitted and focus moves to the first input which has an error.</a:t>
            </a:r>
            <a:endParaRPr sz="1500"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683" name="Google Shape;68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900" y="1496975"/>
            <a:ext cx="5285145" cy="272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2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7" name="Google Shape;467;p52"/>
          <p:cNvSpPr txBox="1"/>
          <p:nvPr>
            <p:ph idx="1" type="subTitle"/>
          </p:nvPr>
        </p:nvSpPr>
        <p:spPr>
          <a:xfrm>
            <a:off x="1349452" y="2368108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the Company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Internship timeline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Stack</a:t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2"/>
          <p:cNvSpPr txBox="1"/>
          <p:nvPr>
            <p:ph idx="5" type="title"/>
          </p:nvPr>
        </p:nvSpPr>
        <p:spPr>
          <a:xfrm>
            <a:off x="1605102" y="1792475"/>
            <a:ext cx="2290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469" name="Google Shape;469;p52"/>
          <p:cNvSpPr txBox="1"/>
          <p:nvPr>
            <p:ph type="title"/>
          </p:nvPr>
        </p:nvSpPr>
        <p:spPr>
          <a:xfrm>
            <a:off x="1484925" y="3341975"/>
            <a:ext cx="26175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MEETINGS APP</a:t>
            </a:r>
            <a:endParaRPr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470" name="Google Shape;470;p52"/>
          <p:cNvSpPr txBox="1"/>
          <p:nvPr>
            <p:ph idx="13" type="subTitle"/>
          </p:nvPr>
        </p:nvSpPr>
        <p:spPr>
          <a:xfrm>
            <a:off x="1523202" y="3761173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471" name="Google Shape;471;p52"/>
          <p:cNvSpPr txBox="1"/>
          <p:nvPr>
            <p:ph idx="2" type="title"/>
          </p:nvPr>
        </p:nvSpPr>
        <p:spPr>
          <a:xfrm>
            <a:off x="2429352" y="1441925"/>
            <a:ext cx="6417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01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472" name="Google Shape;472;p52"/>
          <p:cNvSpPr txBox="1"/>
          <p:nvPr>
            <p:ph idx="3" type="title"/>
          </p:nvPr>
        </p:nvSpPr>
        <p:spPr>
          <a:xfrm>
            <a:off x="2429352" y="3049426"/>
            <a:ext cx="6417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02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473" name="Google Shape;473;p52"/>
          <p:cNvSpPr txBox="1"/>
          <p:nvPr>
            <p:ph idx="6" type="title"/>
          </p:nvPr>
        </p:nvSpPr>
        <p:spPr>
          <a:xfrm>
            <a:off x="5405025" y="1792475"/>
            <a:ext cx="27543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SABKA BAZAAR APP</a:t>
            </a:r>
            <a:endParaRPr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474" name="Google Shape;474;p52"/>
          <p:cNvSpPr txBox="1"/>
          <p:nvPr>
            <p:ph idx="9" type="subTitle"/>
          </p:nvPr>
        </p:nvSpPr>
        <p:spPr>
          <a:xfrm>
            <a:off x="5286973" y="2182158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475" name="Google Shape;475;p52"/>
          <p:cNvSpPr txBox="1"/>
          <p:nvPr>
            <p:ph idx="4" type="title"/>
          </p:nvPr>
        </p:nvSpPr>
        <p:spPr>
          <a:xfrm>
            <a:off x="5405023" y="3341975"/>
            <a:ext cx="22179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AUDIT APP</a:t>
            </a:r>
            <a:endParaRPr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476" name="Google Shape;476;p52"/>
          <p:cNvSpPr txBox="1"/>
          <p:nvPr>
            <p:ph idx="14" type="subTitle"/>
          </p:nvPr>
        </p:nvSpPr>
        <p:spPr>
          <a:xfrm>
            <a:off x="5286973" y="3776398"/>
            <a:ext cx="24540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Introduction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Demo</a:t>
            </a:r>
            <a:endParaRPr/>
          </a:p>
        </p:txBody>
      </p:sp>
      <p:sp>
        <p:nvSpPr>
          <p:cNvPr id="477" name="Google Shape;477;p52"/>
          <p:cNvSpPr txBox="1"/>
          <p:nvPr>
            <p:ph idx="7" type="title"/>
          </p:nvPr>
        </p:nvSpPr>
        <p:spPr>
          <a:xfrm>
            <a:off x="6193123" y="1488425"/>
            <a:ext cx="6417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</a:t>
            </a:r>
            <a:r>
              <a:rPr lang="en-GB">
                <a:solidFill>
                  <a:schemeClr val="accent1"/>
                </a:solidFill>
              </a:rPr>
              <a:t>3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478" name="Google Shape;478;p52"/>
          <p:cNvSpPr txBox="1"/>
          <p:nvPr>
            <p:ph idx="8" type="title"/>
          </p:nvPr>
        </p:nvSpPr>
        <p:spPr>
          <a:xfrm>
            <a:off x="6193123" y="3049422"/>
            <a:ext cx="6417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zha One"/>
                <a:ea typeface="Rozha One"/>
                <a:cs typeface="Rozha One"/>
                <a:sym typeface="Rozha One"/>
              </a:rPr>
              <a:t>0</a:t>
            </a:r>
            <a:r>
              <a:rPr lang="en-GB">
                <a:solidFill>
                  <a:schemeClr val="accent1"/>
                </a:solidFill>
              </a:rPr>
              <a:t>4</a:t>
            </a:r>
            <a:endParaRPr>
              <a:solidFill>
                <a:schemeClr val="accent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pic>
        <p:nvPicPr>
          <p:cNvPr id="479" name="Google Shape;47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81" name="Google Shape;48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0"/>
          <p:cNvSpPr txBox="1"/>
          <p:nvPr>
            <p:ph type="title"/>
          </p:nvPr>
        </p:nvSpPr>
        <p:spPr>
          <a:xfrm>
            <a:off x="1897750" y="820900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2 - Login 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0" name="Google Shape;690;p70"/>
          <p:cNvSpPr txBox="1"/>
          <p:nvPr/>
        </p:nvSpPr>
        <p:spPr>
          <a:xfrm>
            <a:off x="1255250" y="1729800"/>
            <a:ext cx="30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91" name="Google Shape;691;p70"/>
          <p:cNvSpPr txBox="1"/>
          <p:nvPr/>
        </p:nvSpPr>
        <p:spPr>
          <a:xfrm>
            <a:off x="6000700" y="1959425"/>
            <a:ext cx="2709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njari"/>
              <a:buChar char="●"/>
            </a:pPr>
            <a:r>
              <a:rPr lang="en-GB" sz="1500">
                <a:latin typeface="Manjari"/>
                <a:ea typeface="Manjari"/>
                <a:cs typeface="Manjari"/>
                <a:sym typeface="Manjari"/>
              </a:rPr>
              <a:t>A User can log into the App here if they already have one.</a:t>
            </a:r>
            <a:endParaRPr sz="1500">
              <a:latin typeface="Manjari"/>
              <a:ea typeface="Manjari"/>
              <a:cs typeface="Manjari"/>
              <a:sym typeface="Manja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anjari"/>
              <a:buChar char="●"/>
            </a:pPr>
            <a:r>
              <a:rPr lang="en-GB" sz="1500">
                <a:latin typeface="Manjari"/>
                <a:ea typeface="Manjari"/>
                <a:cs typeface="Manjari"/>
                <a:sym typeface="Manjari"/>
              </a:rPr>
              <a:t>When the user does not fill in any of the fields, the form is not submitted and focus moves to the first input which has an error.</a:t>
            </a:r>
            <a:endParaRPr sz="1500">
              <a:latin typeface="Manjari"/>
              <a:ea typeface="Manjari"/>
              <a:cs typeface="Manjari"/>
              <a:sym typeface="Manja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692" name="Google Shape;69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25" y="1959425"/>
            <a:ext cx="5629251" cy="179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3 - Home 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99" name="Google Shape;699;p71"/>
          <p:cNvSpPr txBox="1"/>
          <p:nvPr/>
        </p:nvSpPr>
        <p:spPr>
          <a:xfrm>
            <a:off x="505150" y="1607350"/>
            <a:ext cx="381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highlight>
                  <a:srgbClr val="FFFFFF"/>
                </a:highlight>
                <a:latin typeface="Manjari"/>
                <a:ea typeface="Manjari"/>
                <a:cs typeface="Manjari"/>
                <a:sym typeface="Manjari"/>
              </a:rPr>
              <a:t>This </a:t>
            </a:r>
            <a:r>
              <a:rPr lang="en-GB" sz="1500">
                <a:latin typeface="Manjari"/>
                <a:ea typeface="Manjari"/>
                <a:cs typeface="Manjari"/>
                <a:sym typeface="Manjari"/>
              </a:rPr>
              <a:t>page</a:t>
            </a:r>
            <a:r>
              <a:rPr lang="en-GB" sz="1500">
                <a:highlight>
                  <a:srgbClr val="FFFFFF"/>
                </a:highlight>
                <a:latin typeface="Manjari"/>
                <a:ea typeface="Manjari"/>
                <a:cs typeface="Manjari"/>
                <a:sym typeface="Manjari"/>
              </a:rPr>
              <a:t> lists </a:t>
            </a:r>
            <a:r>
              <a:rPr lang="en-GB" sz="1500">
                <a:latin typeface="Manjari"/>
                <a:ea typeface="Manjari"/>
                <a:cs typeface="Manjari"/>
                <a:sym typeface="Manjari"/>
              </a:rPr>
              <a:t>all of the</a:t>
            </a:r>
            <a:r>
              <a:rPr lang="en-GB" sz="1500">
                <a:highlight>
                  <a:srgbClr val="FFFFFF"/>
                </a:highlight>
                <a:latin typeface="Manjari"/>
                <a:ea typeface="Manjari"/>
                <a:cs typeface="Manjari"/>
                <a:sym typeface="Manjari"/>
              </a:rPr>
              <a:t> </a:t>
            </a:r>
            <a:r>
              <a:rPr lang="en-GB" sz="1500">
                <a:latin typeface="Manjari"/>
                <a:ea typeface="Manjari"/>
                <a:cs typeface="Manjari"/>
                <a:sym typeface="Manjari"/>
              </a:rPr>
              <a:t>website</a:t>
            </a:r>
            <a:r>
              <a:rPr lang="en-GB" sz="1500">
                <a:highlight>
                  <a:srgbClr val="FFFFFF"/>
                </a:highlight>
                <a:latin typeface="Manjari"/>
                <a:ea typeface="Manjari"/>
                <a:cs typeface="Manjari"/>
                <a:sym typeface="Manjari"/>
              </a:rPr>
              <a:t>'s product </a:t>
            </a:r>
            <a:r>
              <a:rPr lang="en-GB" sz="1500">
                <a:latin typeface="Manjari"/>
                <a:ea typeface="Manjari"/>
                <a:cs typeface="Manjari"/>
                <a:sym typeface="Manjari"/>
              </a:rPr>
              <a:t>categories</a:t>
            </a:r>
            <a:r>
              <a:rPr lang="en-GB" sz="1500">
                <a:highlight>
                  <a:srgbClr val="FFFFFF"/>
                </a:highlight>
                <a:latin typeface="Manjari"/>
                <a:ea typeface="Manjari"/>
                <a:cs typeface="Manjari"/>
                <a:sym typeface="Manjari"/>
              </a:rPr>
              <a:t>.</a:t>
            </a:r>
            <a:endParaRPr sz="1700"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700" name="Google Shape;700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850" y="1501900"/>
            <a:ext cx="4546500" cy="29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2"/>
          <p:cNvSpPr txBox="1"/>
          <p:nvPr>
            <p:ph type="title"/>
          </p:nvPr>
        </p:nvSpPr>
        <p:spPr>
          <a:xfrm>
            <a:off x="1851825" y="59427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4 - Products Page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7" name="Google Shape;707;p72"/>
          <p:cNvSpPr txBox="1"/>
          <p:nvPr/>
        </p:nvSpPr>
        <p:spPr>
          <a:xfrm>
            <a:off x="5618050" y="1468400"/>
            <a:ext cx="3230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Manjari"/>
              <a:buChar char="●"/>
            </a:pPr>
            <a:r>
              <a:rPr lang="en-GB" sz="1500">
                <a:solidFill>
                  <a:srgbClr val="172B4D"/>
                </a:solidFill>
                <a:highlight>
                  <a:srgbClr val="FFFFFF"/>
                </a:highlight>
                <a:latin typeface="Manjari"/>
                <a:ea typeface="Manjari"/>
                <a:cs typeface="Manjari"/>
                <a:sym typeface="Manjari"/>
              </a:rPr>
              <a:t>This page will display the products of the selected category that are available to buy.</a:t>
            </a:r>
            <a:endParaRPr sz="1500">
              <a:solidFill>
                <a:srgbClr val="172B4D"/>
              </a:solidFill>
              <a:highlight>
                <a:srgbClr val="FFFFFF"/>
              </a:highlight>
              <a:latin typeface="Manjari"/>
              <a:ea typeface="Manjari"/>
              <a:cs typeface="Manjari"/>
              <a:sym typeface="Manja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500"/>
              <a:buFont typeface="Manjari"/>
              <a:buChar char="●"/>
            </a:pPr>
            <a:r>
              <a:rPr lang="en-GB" sz="1500">
                <a:solidFill>
                  <a:srgbClr val="172B4D"/>
                </a:solidFill>
                <a:highlight>
                  <a:srgbClr val="FFFFFF"/>
                </a:highlight>
                <a:latin typeface="Manjari"/>
                <a:ea typeface="Manjari"/>
                <a:cs typeface="Manjari"/>
                <a:sym typeface="Manjari"/>
              </a:rPr>
              <a:t>We can also filter the products by clicking on the required section</a:t>
            </a:r>
            <a:endParaRPr sz="1500">
              <a:solidFill>
                <a:srgbClr val="172B4D"/>
              </a:solidFill>
              <a:highlight>
                <a:srgbClr val="FFFFFF"/>
              </a:highlight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708" name="Google Shape;70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2875"/>
            <a:ext cx="5195400" cy="345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14" name="Google Shape;71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73" title="sabka_dem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1550" y="146004"/>
            <a:ext cx="7082725" cy="481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4"/>
          <p:cNvSpPr txBox="1"/>
          <p:nvPr>
            <p:ph type="title"/>
          </p:nvPr>
        </p:nvSpPr>
        <p:spPr>
          <a:xfrm>
            <a:off x="2883100" y="2659263"/>
            <a:ext cx="70416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AUDIT</a:t>
            </a:r>
            <a:r>
              <a:rPr lang="en-GB"/>
              <a:t> APP</a:t>
            </a:r>
            <a:endParaRPr/>
          </a:p>
        </p:txBody>
      </p:sp>
      <p:sp>
        <p:nvSpPr>
          <p:cNvPr id="722" name="Google Shape;722;p74"/>
          <p:cNvSpPr txBox="1"/>
          <p:nvPr>
            <p:ph idx="2" type="title"/>
          </p:nvPr>
        </p:nvSpPr>
        <p:spPr>
          <a:xfrm>
            <a:off x="3850375" y="1276875"/>
            <a:ext cx="16299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0">
                <a:solidFill>
                  <a:schemeClr val="accent1"/>
                </a:solidFill>
              </a:rPr>
              <a:t>03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723" name="Google Shape;723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5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29" name="Google Shape;729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0" name="Google Shape;73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75"/>
          <p:cNvSpPr txBox="1"/>
          <p:nvPr/>
        </p:nvSpPr>
        <p:spPr>
          <a:xfrm>
            <a:off x="489200" y="1425650"/>
            <a:ext cx="834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Project audits are currently handled through an excel sheet which needs to be updated, circulated and maintained. </a:t>
            </a:r>
            <a:endParaRPr sz="18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It is difficult to track the history, and a lot of back and forth happens. </a:t>
            </a:r>
            <a:endParaRPr sz="18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33" name="Google Shape;733;p75"/>
          <p:cNvSpPr txBox="1"/>
          <p:nvPr/>
        </p:nvSpPr>
        <p:spPr>
          <a:xfrm>
            <a:off x="553650" y="2809375"/>
            <a:ext cx="8036700" cy="1015800"/>
          </a:xfrm>
          <a:prstGeom prst="rect">
            <a:avLst/>
          </a:prstGeom>
          <a:noFill/>
          <a:ln cap="flat" cmpd="sng" w="19050">
            <a:solidFill>
              <a:srgbClr val="0000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The Audit App is a web application that will help to make this process streamlined, flexible and easy to use which keeps a record of the history as well. </a:t>
            </a:r>
            <a:endParaRPr sz="1800"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6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</a:t>
            </a:r>
            <a:endParaRPr/>
          </a:p>
        </p:txBody>
      </p:sp>
      <p:sp>
        <p:nvSpPr>
          <p:cNvPr id="739" name="Google Shape;739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0" name="Google Shape;74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76"/>
          <p:cNvSpPr txBox="1"/>
          <p:nvPr/>
        </p:nvSpPr>
        <p:spPr>
          <a:xfrm>
            <a:off x="796675" y="1327800"/>
            <a:ext cx="7645500" cy="26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jari"/>
              <a:buChar char="●"/>
            </a:pPr>
            <a:r>
              <a:rPr lang="en-GB" sz="1800">
                <a:latin typeface="Manjari"/>
                <a:ea typeface="Manjari"/>
                <a:cs typeface="Manjari"/>
                <a:sym typeface="Manjari"/>
              </a:rPr>
              <a:t>React Application</a:t>
            </a:r>
            <a:endParaRPr sz="1800">
              <a:latin typeface="Manjari"/>
              <a:ea typeface="Manjari"/>
              <a:cs typeface="Manjari"/>
              <a:sym typeface="Manja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jari"/>
              <a:buChar char="●"/>
            </a:pPr>
            <a:r>
              <a:rPr lang="en-GB" sz="1800">
                <a:latin typeface="Manjari"/>
                <a:ea typeface="Manjari"/>
                <a:cs typeface="Manjari"/>
                <a:sym typeface="Manjari"/>
              </a:rPr>
              <a:t>Atomic Design Pattern</a:t>
            </a:r>
            <a:endParaRPr sz="1800">
              <a:latin typeface="Manjari"/>
              <a:ea typeface="Manjari"/>
              <a:cs typeface="Manjari"/>
              <a:sym typeface="Manja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jari"/>
              <a:buChar char="●"/>
            </a:pPr>
            <a:r>
              <a:rPr lang="en-GB" sz="1800">
                <a:latin typeface="Manjari"/>
                <a:ea typeface="Manjari"/>
                <a:cs typeface="Manjari"/>
                <a:sym typeface="Manjari"/>
              </a:rPr>
              <a:t>Responsive</a:t>
            </a:r>
            <a:endParaRPr sz="1800">
              <a:latin typeface="Manjari"/>
              <a:ea typeface="Manjari"/>
              <a:cs typeface="Manjari"/>
              <a:sym typeface="Manja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jari"/>
              <a:buChar char="●"/>
            </a:pPr>
            <a:r>
              <a:rPr lang="en-GB" sz="1800">
                <a:latin typeface="Manjari"/>
                <a:ea typeface="Manjari"/>
                <a:cs typeface="Manjari"/>
                <a:sym typeface="Manjari"/>
              </a:rPr>
              <a:t>Accessible</a:t>
            </a:r>
            <a:endParaRPr sz="1800">
              <a:latin typeface="Manjari"/>
              <a:ea typeface="Manjari"/>
              <a:cs typeface="Manjari"/>
              <a:sym typeface="Manja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anjari"/>
              <a:buChar char="●"/>
            </a:pPr>
            <a:r>
              <a:rPr lang="en-GB" sz="1800">
                <a:latin typeface="Manjari"/>
                <a:ea typeface="Manjari"/>
                <a:cs typeface="Manjari"/>
                <a:sym typeface="Manjari"/>
              </a:rPr>
              <a:t>Theming and Styled Components</a:t>
            </a:r>
            <a:endParaRPr sz="1800"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742" name="Google Shape;742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7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Atomic Design Pattern</a:t>
            </a:r>
            <a:endParaRPr/>
          </a:p>
        </p:txBody>
      </p:sp>
      <p:sp>
        <p:nvSpPr>
          <p:cNvPr id="748" name="Google Shape;748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9" name="Google Shape;74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25" y="1783425"/>
            <a:ext cx="5634049" cy="186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77"/>
          <p:cNvPicPr preferRelativeResize="0"/>
          <p:nvPr/>
        </p:nvPicPr>
        <p:blipFill rotWithShape="1">
          <a:blip r:embed="rId4">
            <a:alphaModFix/>
          </a:blip>
          <a:srcRect b="2104" l="0" r="0" t="0"/>
          <a:stretch/>
        </p:blipFill>
        <p:spPr>
          <a:xfrm>
            <a:off x="6084198" y="1541662"/>
            <a:ext cx="3021277" cy="2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77"/>
          <p:cNvSpPr txBox="1"/>
          <p:nvPr/>
        </p:nvSpPr>
        <p:spPr>
          <a:xfrm>
            <a:off x="1453500" y="3647050"/>
            <a:ext cx="317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njari"/>
                <a:ea typeface="Manjari"/>
                <a:cs typeface="Manjari"/>
                <a:sym typeface="Manjari"/>
              </a:rPr>
              <a:t>Levels of Atomic Design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752" name="Google Shape;752;p77"/>
          <p:cNvSpPr txBox="1"/>
          <p:nvPr/>
        </p:nvSpPr>
        <p:spPr>
          <a:xfrm>
            <a:off x="6928075" y="3647050"/>
            <a:ext cx="162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njari"/>
                <a:ea typeface="Manjari"/>
                <a:cs typeface="Manjari"/>
                <a:sym typeface="Manjari"/>
              </a:rPr>
              <a:t>File Structure</a:t>
            </a:r>
            <a:endParaRPr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753" name="Google Shape;753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8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1 - Login Page</a:t>
            </a:r>
            <a:endParaRPr/>
          </a:p>
        </p:txBody>
      </p:sp>
      <p:sp>
        <p:nvSpPr>
          <p:cNvPr id="760" name="Google Shape;760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61" name="Google Shape;761;p78"/>
          <p:cNvSpPr txBox="1"/>
          <p:nvPr>
            <p:ph idx="1" type="body"/>
          </p:nvPr>
        </p:nvSpPr>
        <p:spPr>
          <a:xfrm>
            <a:off x="673550" y="1682388"/>
            <a:ext cx="3730200" cy="25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Here, a User who already has an account can log into the App.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Form validations - If no field is entered, an error message arises.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2" name="Google Shape;76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6150" y="1364125"/>
            <a:ext cx="4249301" cy="30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7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2 - Sign Up Page</a:t>
            </a:r>
            <a:endParaRPr/>
          </a:p>
        </p:txBody>
      </p:sp>
      <p:sp>
        <p:nvSpPr>
          <p:cNvPr id="770" name="Google Shape;770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1" name="Google Shape;771;p79"/>
          <p:cNvSpPr txBox="1"/>
          <p:nvPr>
            <p:ph idx="1" type="body"/>
          </p:nvPr>
        </p:nvSpPr>
        <p:spPr>
          <a:xfrm>
            <a:off x="5766500" y="1364113"/>
            <a:ext cx="29871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A </a:t>
            </a:r>
            <a:r>
              <a:rPr lang="en-GB" sz="1500">
                <a:solidFill>
                  <a:srgbClr val="000000"/>
                </a:solidFill>
              </a:rPr>
              <a:t>User who does not have an account can Sign Up and their respective details get stored in the mock API.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Form validations - If no field is entered, an error message arises.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2" name="Google Shape;77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64125"/>
            <a:ext cx="5433754" cy="2663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3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ABOUT THE</a:t>
            </a:r>
            <a:r>
              <a:rPr lang="en-GB" sz="2700">
                <a:solidFill>
                  <a:schemeClr val="dk1"/>
                </a:solidFill>
              </a:rPr>
              <a:t> COMPANY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487" name="Google Shape;487;p53"/>
          <p:cNvSpPr txBox="1"/>
          <p:nvPr>
            <p:ph idx="1" type="body"/>
          </p:nvPr>
        </p:nvSpPr>
        <p:spPr>
          <a:xfrm>
            <a:off x="352075" y="1522775"/>
            <a:ext cx="5357700" cy="28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</a:rPr>
              <a:t>Publicis Sapient is an American digital consulting company, founded in Cambridge, Massachusetts in 1990 by Jerry Greenberg and J Stuart Moore..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</a:rPr>
              <a:t>Help unlock value through a </a:t>
            </a: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</a:rPr>
              <a:t>startup</a:t>
            </a: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</a:rPr>
              <a:t> mindset and modern methods, fusing strategy, consulting and customer experience with agile engineering and problem-solving creativity.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  <a:highlight>
                  <a:srgbClr val="FFFFFF"/>
                </a:highlight>
              </a:rPr>
              <a:t>“Seize the Space between Next and Now.”</a:t>
            </a:r>
            <a:endParaRPr sz="18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pic>
        <p:nvPicPr>
          <p:cNvPr id="488" name="Google Shape;4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8500" y="1648250"/>
            <a:ext cx="21812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1" name="Google Shape;49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0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3 - Start Audit Page</a:t>
            </a:r>
            <a:endParaRPr/>
          </a:p>
        </p:txBody>
      </p:sp>
      <p:sp>
        <p:nvSpPr>
          <p:cNvPr id="780" name="Google Shape;780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1" name="Google Shape;781;p80"/>
          <p:cNvSpPr txBox="1"/>
          <p:nvPr>
            <p:ph idx="1" type="body"/>
          </p:nvPr>
        </p:nvSpPr>
        <p:spPr>
          <a:xfrm>
            <a:off x="673550" y="1682388"/>
            <a:ext cx="3730200" cy="25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From this page, the User will fill the form in order to start a new audit. Various details of the new project must be filled in like- 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A. </a:t>
            </a:r>
            <a:r>
              <a:rPr lang="en-GB" sz="1500">
                <a:solidFill>
                  <a:srgbClr val="000000"/>
                </a:solidFill>
              </a:rPr>
              <a:t>Project Name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B. Category of the project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C. Reviewer must be filled in. 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782" name="Google Shape;7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682400"/>
            <a:ext cx="4435451" cy="2362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1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4 - Questionnaires Page</a:t>
            </a:r>
            <a:endParaRPr/>
          </a:p>
        </p:txBody>
      </p:sp>
      <p:sp>
        <p:nvSpPr>
          <p:cNvPr id="790" name="Google Shape;790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1" name="Google Shape;791;p81"/>
          <p:cNvSpPr txBox="1"/>
          <p:nvPr>
            <p:ph idx="1" type="body"/>
          </p:nvPr>
        </p:nvSpPr>
        <p:spPr>
          <a:xfrm>
            <a:off x="5654675" y="1364124"/>
            <a:ext cx="29871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The User can see the various </a:t>
            </a:r>
            <a:r>
              <a:rPr lang="en-GB" sz="1500">
                <a:solidFill>
                  <a:srgbClr val="000000"/>
                </a:solidFill>
              </a:rPr>
              <a:t>requirements</a:t>
            </a:r>
            <a:r>
              <a:rPr lang="en-GB" sz="1500">
                <a:solidFill>
                  <a:srgbClr val="000000"/>
                </a:solidFill>
              </a:rPr>
              <a:t> of the project.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The User can leave a comment.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User can check the history of the audit.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From this page, the User can share the particular audit with other reviewer/collaborator(s). 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792" name="Google Shape;79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525" y="1364125"/>
            <a:ext cx="5284623" cy="31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82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Page 5 - Search Landing Page</a:t>
            </a:r>
            <a:endParaRPr/>
          </a:p>
        </p:txBody>
      </p:sp>
      <p:sp>
        <p:nvSpPr>
          <p:cNvPr id="800" name="Google Shape;800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01" name="Google Shape;801;p82"/>
          <p:cNvSpPr txBox="1"/>
          <p:nvPr>
            <p:ph idx="1" type="body"/>
          </p:nvPr>
        </p:nvSpPr>
        <p:spPr>
          <a:xfrm>
            <a:off x="673550" y="1355752"/>
            <a:ext cx="3730200" cy="29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We can filter  the Search results based on-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-GB" sz="1500">
                <a:solidFill>
                  <a:srgbClr val="000000"/>
                </a:solidFill>
              </a:rPr>
              <a:t>Status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-GB" sz="1500">
                <a:solidFill>
                  <a:srgbClr val="000000"/>
                </a:solidFill>
              </a:rPr>
              <a:t>Category and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-GB" sz="1500">
                <a:solidFill>
                  <a:srgbClr val="000000"/>
                </a:solidFill>
              </a:rPr>
              <a:t>Progress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</a:rPr>
              <a:t>We can </a:t>
            </a:r>
            <a:r>
              <a:rPr lang="en-GB" sz="1500">
                <a:solidFill>
                  <a:srgbClr val="000000"/>
                </a:solidFill>
              </a:rPr>
              <a:t>further</a:t>
            </a:r>
            <a:r>
              <a:rPr lang="en-GB" sz="1500">
                <a:solidFill>
                  <a:srgbClr val="000000"/>
                </a:solidFill>
              </a:rPr>
              <a:t> arrange the results in an ‘ascending’ or ‘descending’ order with respect to the Progress and Audit Name.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802" name="Google Shape;80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7725" y="1211725"/>
            <a:ext cx="3838756" cy="3233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10" name="Google Shape;81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p83" title="audit_demo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3775" y="581700"/>
            <a:ext cx="7199299" cy="435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18" name="Google Shape;818;p84"/>
          <p:cNvSpPr txBox="1"/>
          <p:nvPr>
            <p:ph type="title"/>
          </p:nvPr>
        </p:nvSpPr>
        <p:spPr>
          <a:xfrm>
            <a:off x="1437575" y="1005875"/>
            <a:ext cx="6408600" cy="29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Thank You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4"/>
          <p:cNvSpPr/>
          <p:nvPr/>
        </p:nvSpPr>
        <p:spPr>
          <a:xfrm>
            <a:off x="1568790" y="3635425"/>
            <a:ext cx="426000" cy="42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" name="Google Shape;497;p54"/>
          <p:cNvCxnSpPr/>
          <p:nvPr/>
        </p:nvCxnSpPr>
        <p:spPr>
          <a:xfrm>
            <a:off x="1790432" y="3276650"/>
            <a:ext cx="0" cy="408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98" name="Google Shape;498;p54"/>
          <p:cNvCxnSpPr>
            <a:stCxn id="499" idx="3"/>
            <a:endCxn id="500" idx="1"/>
          </p:cNvCxnSpPr>
          <p:nvPr/>
        </p:nvCxnSpPr>
        <p:spPr>
          <a:xfrm>
            <a:off x="1963302" y="3850288"/>
            <a:ext cx="5266200" cy="18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54"/>
          <p:cNvCxnSpPr/>
          <p:nvPr/>
        </p:nvCxnSpPr>
        <p:spPr>
          <a:xfrm>
            <a:off x="4577032" y="3276650"/>
            <a:ext cx="0" cy="408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02" name="Google Shape;502;p54"/>
          <p:cNvSpPr txBox="1"/>
          <p:nvPr/>
        </p:nvSpPr>
        <p:spPr>
          <a:xfrm>
            <a:off x="4404302" y="3671380"/>
            <a:ext cx="345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2</a:t>
            </a:r>
            <a:endParaRPr sz="2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cxnSp>
        <p:nvCxnSpPr>
          <p:cNvPr id="503" name="Google Shape;503;p54"/>
          <p:cNvCxnSpPr/>
          <p:nvPr/>
        </p:nvCxnSpPr>
        <p:spPr>
          <a:xfrm>
            <a:off x="7401382" y="3276650"/>
            <a:ext cx="0" cy="408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04" name="Google Shape;504;p54"/>
          <p:cNvSpPr txBox="1"/>
          <p:nvPr/>
        </p:nvSpPr>
        <p:spPr>
          <a:xfrm>
            <a:off x="7228652" y="3671380"/>
            <a:ext cx="345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3</a:t>
            </a:r>
            <a:endParaRPr sz="2000">
              <a:solidFill>
                <a:schemeClr val="dk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499" name="Google Shape;499;p54"/>
          <p:cNvSpPr txBox="1"/>
          <p:nvPr/>
        </p:nvSpPr>
        <p:spPr>
          <a:xfrm>
            <a:off x="1617702" y="3681688"/>
            <a:ext cx="345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1</a:t>
            </a:r>
            <a:endParaRPr sz="200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505" name="Google Shape;505;p54"/>
          <p:cNvSpPr/>
          <p:nvPr/>
        </p:nvSpPr>
        <p:spPr>
          <a:xfrm>
            <a:off x="4359482" y="3633211"/>
            <a:ext cx="426000" cy="42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4"/>
          <p:cNvSpPr/>
          <p:nvPr/>
        </p:nvSpPr>
        <p:spPr>
          <a:xfrm>
            <a:off x="7184455" y="3653826"/>
            <a:ext cx="426000" cy="42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4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INTERNSHIP TIMELINE</a:t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508" name="Google Shape;508;p54"/>
          <p:cNvSpPr txBox="1"/>
          <p:nvPr/>
        </p:nvSpPr>
        <p:spPr>
          <a:xfrm>
            <a:off x="4399918" y="3679473"/>
            <a:ext cx="345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2</a:t>
            </a:r>
            <a:endParaRPr sz="200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500" name="Google Shape;500;p54"/>
          <p:cNvSpPr txBox="1"/>
          <p:nvPr/>
        </p:nvSpPr>
        <p:spPr>
          <a:xfrm>
            <a:off x="7229625" y="3700089"/>
            <a:ext cx="345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rPr>
              <a:t>3</a:t>
            </a:r>
            <a:endParaRPr sz="2000">
              <a:solidFill>
                <a:schemeClr val="dk1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509" name="Google Shape;509;p54"/>
          <p:cNvSpPr txBox="1"/>
          <p:nvPr/>
        </p:nvSpPr>
        <p:spPr>
          <a:xfrm>
            <a:off x="799701" y="2075588"/>
            <a:ext cx="19071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A86E8"/>
                </a:solidFill>
                <a:latin typeface="Rozha One"/>
                <a:ea typeface="Rozha One"/>
                <a:cs typeface="Rozha One"/>
                <a:sym typeface="Rozha One"/>
              </a:rPr>
              <a:t>Jan-Mar 2021</a:t>
            </a:r>
            <a:endParaRPr sz="2000">
              <a:solidFill>
                <a:srgbClr val="4A86E8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510" name="Google Shape;510;p54"/>
          <p:cNvSpPr txBox="1"/>
          <p:nvPr/>
        </p:nvSpPr>
        <p:spPr>
          <a:xfrm>
            <a:off x="836950" y="2395722"/>
            <a:ext cx="1907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Training Period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11" name="Google Shape;511;p54"/>
          <p:cNvSpPr txBox="1"/>
          <p:nvPr/>
        </p:nvSpPr>
        <p:spPr>
          <a:xfrm>
            <a:off x="3905413" y="2054171"/>
            <a:ext cx="13434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A86E8"/>
                </a:solidFill>
                <a:latin typeface="Rozha One"/>
                <a:ea typeface="Rozha One"/>
                <a:cs typeface="Rozha One"/>
                <a:sym typeface="Rozha One"/>
              </a:rPr>
              <a:t>April 2021</a:t>
            </a:r>
            <a:endParaRPr sz="2000">
              <a:solidFill>
                <a:srgbClr val="4A86E8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512" name="Google Shape;512;p54"/>
          <p:cNvSpPr txBox="1"/>
          <p:nvPr/>
        </p:nvSpPr>
        <p:spPr>
          <a:xfrm>
            <a:off x="3623732" y="2395722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Product </a:t>
            </a:r>
            <a:r>
              <a:rPr lang="en-GB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Development</a:t>
            </a:r>
            <a:r>
              <a:rPr lang="en-GB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 Phase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513" name="Google Shape;513;p54"/>
          <p:cNvSpPr txBox="1"/>
          <p:nvPr/>
        </p:nvSpPr>
        <p:spPr>
          <a:xfrm>
            <a:off x="6410500" y="2075588"/>
            <a:ext cx="213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4A86E8"/>
                </a:solidFill>
                <a:latin typeface="Rozha One"/>
                <a:ea typeface="Rozha One"/>
                <a:cs typeface="Rozha One"/>
                <a:sym typeface="Rozha One"/>
              </a:rPr>
              <a:t>May-June 2021</a:t>
            </a:r>
            <a:endParaRPr sz="2000">
              <a:solidFill>
                <a:srgbClr val="4A86E8"/>
              </a:solidFill>
              <a:latin typeface="Rozha One"/>
              <a:ea typeface="Rozha One"/>
              <a:cs typeface="Rozha One"/>
              <a:sym typeface="Rozha One"/>
            </a:endParaRPr>
          </a:p>
        </p:txBody>
      </p:sp>
      <p:sp>
        <p:nvSpPr>
          <p:cNvPr id="514" name="Google Shape;514;p54"/>
          <p:cNvSpPr txBox="1"/>
          <p:nvPr/>
        </p:nvSpPr>
        <p:spPr>
          <a:xfrm>
            <a:off x="6447750" y="2395722"/>
            <a:ext cx="19071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rPr>
              <a:t>Shadow Project</a:t>
            </a:r>
            <a:endParaRPr>
              <a:solidFill>
                <a:schemeClr val="dk1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pic>
        <p:nvPicPr>
          <p:cNvPr id="515" name="Google Shape;51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5"/>
          <p:cNvSpPr txBox="1"/>
          <p:nvPr>
            <p:ph idx="8" type="title"/>
          </p:nvPr>
        </p:nvSpPr>
        <p:spPr>
          <a:xfrm>
            <a:off x="5983511" y="1720125"/>
            <a:ext cx="21090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Postman</a:t>
            </a:r>
            <a:endParaRPr/>
          </a:p>
        </p:txBody>
      </p:sp>
      <p:sp>
        <p:nvSpPr>
          <p:cNvPr id="522" name="Google Shape;522;p55"/>
          <p:cNvSpPr txBox="1"/>
          <p:nvPr>
            <p:ph type="title"/>
          </p:nvPr>
        </p:nvSpPr>
        <p:spPr>
          <a:xfrm>
            <a:off x="1051489" y="1754375"/>
            <a:ext cx="2133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VS Code</a:t>
            </a:r>
            <a:endParaRPr/>
          </a:p>
        </p:txBody>
      </p:sp>
      <p:sp>
        <p:nvSpPr>
          <p:cNvPr id="523" name="Google Shape;523;p55"/>
          <p:cNvSpPr txBox="1"/>
          <p:nvPr>
            <p:ph idx="1" type="subTitle"/>
          </p:nvPr>
        </p:nvSpPr>
        <p:spPr>
          <a:xfrm>
            <a:off x="1184989" y="2228408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Redefined and modified code editor for building web applications.</a:t>
            </a:r>
            <a:endParaRPr/>
          </a:p>
        </p:txBody>
      </p:sp>
      <p:sp>
        <p:nvSpPr>
          <p:cNvPr id="524" name="Google Shape;524;p55"/>
          <p:cNvSpPr txBox="1"/>
          <p:nvPr>
            <p:ph idx="2" type="title"/>
          </p:nvPr>
        </p:nvSpPr>
        <p:spPr>
          <a:xfrm>
            <a:off x="1051489" y="3204650"/>
            <a:ext cx="2133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NVDA</a:t>
            </a:r>
            <a:endParaRPr/>
          </a:p>
        </p:txBody>
      </p:sp>
      <p:sp>
        <p:nvSpPr>
          <p:cNvPr id="525" name="Google Shape;525;p55"/>
          <p:cNvSpPr txBox="1"/>
          <p:nvPr>
            <p:ph idx="3" type="subTitle"/>
          </p:nvPr>
        </p:nvSpPr>
        <p:spPr>
          <a:xfrm>
            <a:off x="1184989" y="3773667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Non-visual desktop access is a free,open source , portable screen reader.</a:t>
            </a:r>
            <a:endParaRPr/>
          </a:p>
        </p:txBody>
      </p:sp>
      <p:sp>
        <p:nvSpPr>
          <p:cNvPr id="526" name="Google Shape;526;p55"/>
          <p:cNvSpPr txBox="1"/>
          <p:nvPr>
            <p:ph idx="4" type="title"/>
          </p:nvPr>
        </p:nvSpPr>
        <p:spPr>
          <a:xfrm>
            <a:off x="3470378" y="1754375"/>
            <a:ext cx="21162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Lighthouse</a:t>
            </a:r>
            <a:endParaRPr/>
          </a:p>
        </p:txBody>
      </p:sp>
      <p:sp>
        <p:nvSpPr>
          <p:cNvPr id="527" name="Google Shape;527;p55"/>
          <p:cNvSpPr txBox="1"/>
          <p:nvPr>
            <p:ph idx="5" type="subTitle"/>
          </p:nvPr>
        </p:nvSpPr>
        <p:spPr>
          <a:xfrm>
            <a:off x="3595178" y="2121226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Automated </a:t>
            </a:r>
            <a:r>
              <a:rPr lang="en-GB"/>
              <a:t>tool</a:t>
            </a:r>
            <a:r>
              <a:rPr lang="en-GB"/>
              <a:t> for improving the quality of </a:t>
            </a:r>
            <a:r>
              <a:rPr lang="en-GB"/>
              <a:t>web pages</a:t>
            </a:r>
            <a:r>
              <a:rPr lang="en-GB"/>
              <a:t>.</a:t>
            </a:r>
            <a:endParaRPr/>
          </a:p>
        </p:txBody>
      </p:sp>
      <p:sp>
        <p:nvSpPr>
          <p:cNvPr id="528" name="Google Shape;528;p55"/>
          <p:cNvSpPr txBox="1"/>
          <p:nvPr>
            <p:ph idx="6" type="title"/>
          </p:nvPr>
        </p:nvSpPr>
        <p:spPr>
          <a:xfrm>
            <a:off x="3470378" y="3204650"/>
            <a:ext cx="21162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BITBUCKET</a:t>
            </a:r>
            <a:endParaRPr/>
          </a:p>
        </p:txBody>
      </p:sp>
      <p:sp>
        <p:nvSpPr>
          <p:cNvPr id="529" name="Google Shape;529;p55"/>
          <p:cNvSpPr txBox="1"/>
          <p:nvPr>
            <p:ph idx="7" type="subTitle"/>
          </p:nvPr>
        </p:nvSpPr>
        <p:spPr>
          <a:xfrm>
            <a:off x="3595178" y="3595392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based source-code repository.</a:t>
            </a:r>
            <a:endParaRPr/>
          </a:p>
        </p:txBody>
      </p:sp>
      <p:sp>
        <p:nvSpPr>
          <p:cNvPr id="530" name="Google Shape;530;p55"/>
          <p:cNvSpPr txBox="1"/>
          <p:nvPr>
            <p:ph idx="9" type="subTitle"/>
          </p:nvPr>
        </p:nvSpPr>
        <p:spPr>
          <a:xfrm>
            <a:off x="6104711" y="2121226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Collaboration platform for API development.</a:t>
            </a:r>
            <a:endParaRPr/>
          </a:p>
        </p:txBody>
      </p:sp>
      <p:sp>
        <p:nvSpPr>
          <p:cNvPr id="531" name="Google Shape;531;p55"/>
          <p:cNvSpPr txBox="1"/>
          <p:nvPr>
            <p:ph idx="13" type="title"/>
          </p:nvPr>
        </p:nvSpPr>
        <p:spPr>
          <a:xfrm>
            <a:off x="5983511" y="3204650"/>
            <a:ext cx="21090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JIRA</a:t>
            </a:r>
            <a:endParaRPr/>
          </a:p>
        </p:txBody>
      </p:sp>
      <p:sp>
        <p:nvSpPr>
          <p:cNvPr id="532" name="Google Shape;532;p55"/>
          <p:cNvSpPr txBox="1"/>
          <p:nvPr>
            <p:ph idx="14" type="subTitle"/>
          </p:nvPr>
        </p:nvSpPr>
        <p:spPr>
          <a:xfrm>
            <a:off x="6104711" y="3595392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tracking , issue tracking and project management.</a:t>
            </a:r>
            <a:endParaRPr/>
          </a:p>
        </p:txBody>
      </p:sp>
      <p:sp>
        <p:nvSpPr>
          <p:cNvPr id="533" name="Google Shape;533;p55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Stack</a:t>
            </a:r>
            <a:endParaRPr/>
          </a:p>
        </p:txBody>
      </p:sp>
      <p:pic>
        <p:nvPicPr>
          <p:cNvPr id="534" name="Google Shape;5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000" y="1628275"/>
            <a:ext cx="401100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525" y="1628277"/>
            <a:ext cx="527474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5200" y="3064788"/>
            <a:ext cx="401100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0375" y="3064787"/>
            <a:ext cx="401100" cy="4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9075" y="3250133"/>
            <a:ext cx="401100" cy="31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41" name="Google Shape;541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5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71838" y="1722875"/>
            <a:ext cx="503050" cy="3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6"/>
          <p:cNvSpPr txBox="1"/>
          <p:nvPr>
            <p:ph idx="8" type="title"/>
          </p:nvPr>
        </p:nvSpPr>
        <p:spPr>
          <a:xfrm>
            <a:off x="5943761" y="2443250"/>
            <a:ext cx="21090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Storybook</a:t>
            </a:r>
            <a:endParaRPr/>
          </a:p>
        </p:txBody>
      </p:sp>
      <p:sp>
        <p:nvSpPr>
          <p:cNvPr id="548" name="Google Shape;548;p56"/>
          <p:cNvSpPr txBox="1"/>
          <p:nvPr>
            <p:ph type="title"/>
          </p:nvPr>
        </p:nvSpPr>
        <p:spPr>
          <a:xfrm>
            <a:off x="1011739" y="2443250"/>
            <a:ext cx="2133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 Lint</a:t>
            </a:r>
            <a:endParaRPr/>
          </a:p>
        </p:txBody>
      </p:sp>
      <p:sp>
        <p:nvSpPr>
          <p:cNvPr id="549" name="Google Shape;549;p56"/>
          <p:cNvSpPr txBox="1"/>
          <p:nvPr>
            <p:ph idx="1" type="subTitle"/>
          </p:nvPr>
        </p:nvSpPr>
        <p:spPr>
          <a:xfrm>
            <a:off x="1145239" y="3027045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Static code analysis tool to identify problems with your JS code.</a:t>
            </a:r>
            <a:endParaRPr/>
          </a:p>
        </p:txBody>
      </p:sp>
      <p:sp>
        <p:nvSpPr>
          <p:cNvPr id="550" name="Google Shape;550;p56"/>
          <p:cNvSpPr txBox="1"/>
          <p:nvPr>
            <p:ph idx="4" type="title"/>
          </p:nvPr>
        </p:nvSpPr>
        <p:spPr>
          <a:xfrm>
            <a:off x="3430628" y="2443250"/>
            <a:ext cx="21162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Sass</a:t>
            </a:r>
            <a:endParaRPr/>
          </a:p>
        </p:txBody>
      </p:sp>
      <p:sp>
        <p:nvSpPr>
          <p:cNvPr id="551" name="Google Shape;551;p56"/>
          <p:cNvSpPr txBox="1"/>
          <p:nvPr>
            <p:ph idx="5" type="subTitle"/>
          </p:nvPr>
        </p:nvSpPr>
        <p:spPr>
          <a:xfrm>
            <a:off x="3555428" y="2810101"/>
            <a:ext cx="18666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Preprocessor scripting </a:t>
            </a:r>
            <a:r>
              <a:rPr lang="en-GB"/>
              <a:t>language</a:t>
            </a:r>
            <a:r>
              <a:rPr lang="en-GB"/>
              <a:t> compiled with CSS.</a:t>
            </a:r>
            <a:endParaRPr/>
          </a:p>
        </p:txBody>
      </p:sp>
      <p:sp>
        <p:nvSpPr>
          <p:cNvPr id="552" name="Google Shape;552;p56"/>
          <p:cNvSpPr txBox="1"/>
          <p:nvPr>
            <p:ph idx="9" type="subTitle"/>
          </p:nvPr>
        </p:nvSpPr>
        <p:spPr>
          <a:xfrm>
            <a:off x="5864248" y="2917275"/>
            <a:ext cx="2268000" cy="5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Environment for developing </a:t>
            </a:r>
            <a:r>
              <a:rPr lang="en-GB"/>
              <a:t>interactive</a:t>
            </a:r>
            <a:r>
              <a:rPr lang="en-GB"/>
              <a:t> component libraries for different frameworks.</a:t>
            </a:r>
            <a:endParaRPr/>
          </a:p>
        </p:txBody>
      </p:sp>
      <p:sp>
        <p:nvSpPr>
          <p:cNvPr id="553" name="Google Shape;553;p56"/>
          <p:cNvSpPr txBox="1"/>
          <p:nvPr>
            <p:ph idx="15"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Stack</a:t>
            </a:r>
            <a:endParaRPr/>
          </a:p>
        </p:txBody>
      </p:sp>
      <p:pic>
        <p:nvPicPr>
          <p:cNvPr id="554" name="Google Shape;5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091" y="2253953"/>
            <a:ext cx="527475" cy="52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1313" y="2319885"/>
            <a:ext cx="527475" cy="395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8900" y="2306114"/>
            <a:ext cx="527475" cy="423136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59" name="Google Shape;559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7"/>
          <p:cNvSpPr txBox="1"/>
          <p:nvPr>
            <p:ph type="title"/>
          </p:nvPr>
        </p:nvSpPr>
        <p:spPr>
          <a:xfrm>
            <a:off x="1515175" y="2746188"/>
            <a:ext cx="70416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MEETINGS APPLICATION</a:t>
            </a:r>
            <a:endParaRPr/>
          </a:p>
        </p:txBody>
      </p:sp>
      <p:sp>
        <p:nvSpPr>
          <p:cNvPr id="565" name="Google Shape;565;p57"/>
          <p:cNvSpPr txBox="1"/>
          <p:nvPr>
            <p:ph idx="2" type="title"/>
          </p:nvPr>
        </p:nvSpPr>
        <p:spPr>
          <a:xfrm>
            <a:off x="3850375" y="1276877"/>
            <a:ext cx="1443300" cy="138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0">
                <a:solidFill>
                  <a:schemeClr val="accent1"/>
                </a:solidFill>
              </a:rPr>
              <a:t>01</a:t>
            </a:r>
            <a:endParaRPr sz="10000">
              <a:solidFill>
                <a:schemeClr val="accent1"/>
              </a:solidFill>
            </a:endParaRPr>
          </a:p>
        </p:txBody>
      </p:sp>
      <p:sp>
        <p:nvSpPr>
          <p:cNvPr id="566" name="Google Shape;566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8"/>
          <p:cNvSpPr txBox="1"/>
          <p:nvPr>
            <p:ph type="title"/>
          </p:nvPr>
        </p:nvSpPr>
        <p:spPr>
          <a:xfrm>
            <a:off x="1974300" y="499750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572" name="Google Shape;572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3" name="Google Shape;5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8"/>
          <p:cNvSpPr txBox="1"/>
          <p:nvPr/>
        </p:nvSpPr>
        <p:spPr>
          <a:xfrm>
            <a:off x="1063875" y="951825"/>
            <a:ext cx="7308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The Meetings Application allows a user to manage your meetings. </a:t>
            </a:r>
            <a:endParaRPr b="1" sz="15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Execution of the Meetings Application took place in 4 stages namely  milestones.</a:t>
            </a:r>
            <a:endParaRPr sz="15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5" name="Google Shape;575;p58"/>
          <p:cNvSpPr txBox="1"/>
          <p:nvPr>
            <p:ph idx="2" type="title"/>
          </p:nvPr>
        </p:nvSpPr>
        <p:spPr>
          <a:xfrm>
            <a:off x="2210300" y="1851325"/>
            <a:ext cx="15861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1</a:t>
            </a:r>
            <a:endParaRPr/>
          </a:p>
        </p:txBody>
      </p:sp>
      <p:sp>
        <p:nvSpPr>
          <p:cNvPr id="576" name="Google Shape;576;p58"/>
          <p:cNvSpPr txBox="1"/>
          <p:nvPr>
            <p:ph idx="1" type="subTitle"/>
          </p:nvPr>
        </p:nvSpPr>
        <p:spPr>
          <a:xfrm>
            <a:off x="1637000" y="2363561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Developing the basic static UI using HTML and CSS.</a:t>
            </a:r>
            <a:endParaRPr/>
          </a:p>
        </p:txBody>
      </p:sp>
      <p:sp>
        <p:nvSpPr>
          <p:cNvPr id="577" name="Google Shape;577;p58"/>
          <p:cNvSpPr txBox="1"/>
          <p:nvPr>
            <p:ph idx="3" type="title"/>
          </p:nvPr>
        </p:nvSpPr>
        <p:spPr>
          <a:xfrm>
            <a:off x="2371850" y="3283625"/>
            <a:ext cx="15861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3</a:t>
            </a:r>
            <a:endParaRPr/>
          </a:p>
        </p:txBody>
      </p:sp>
      <p:sp>
        <p:nvSpPr>
          <p:cNvPr id="578" name="Google Shape;578;p58"/>
          <p:cNvSpPr txBox="1"/>
          <p:nvPr>
            <p:ph idx="4" type="subTitle"/>
          </p:nvPr>
        </p:nvSpPr>
        <p:spPr>
          <a:xfrm>
            <a:off x="1637000" y="3968472"/>
            <a:ext cx="2732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MVC architecture used to </a:t>
            </a:r>
            <a:r>
              <a:rPr lang="en-GB"/>
              <a:t>restructure</a:t>
            </a:r>
            <a:r>
              <a:rPr lang="en-GB"/>
              <a:t> the code 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ES2015 features used wherever applicable.</a:t>
            </a:r>
            <a:endParaRPr/>
          </a:p>
        </p:txBody>
      </p:sp>
      <p:sp>
        <p:nvSpPr>
          <p:cNvPr id="579" name="Google Shape;579;p58"/>
          <p:cNvSpPr txBox="1"/>
          <p:nvPr>
            <p:ph idx="5" type="title"/>
          </p:nvPr>
        </p:nvSpPr>
        <p:spPr>
          <a:xfrm>
            <a:off x="5540300" y="1851325"/>
            <a:ext cx="16545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2</a:t>
            </a:r>
            <a:endParaRPr/>
          </a:p>
        </p:txBody>
      </p:sp>
      <p:sp>
        <p:nvSpPr>
          <p:cNvPr id="580" name="Google Shape;580;p58"/>
          <p:cNvSpPr txBox="1"/>
          <p:nvPr>
            <p:ph idx="6" type="subTitle"/>
          </p:nvPr>
        </p:nvSpPr>
        <p:spPr>
          <a:xfrm>
            <a:off x="4869175" y="2739988"/>
            <a:ext cx="36876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Incorporating JavaScript to make the webpage dynamic 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Fetch details from the provided backend.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 validations and accessibility  were taken care of.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8"/>
          <p:cNvSpPr txBox="1"/>
          <p:nvPr>
            <p:ph idx="7" type="title"/>
          </p:nvPr>
        </p:nvSpPr>
        <p:spPr>
          <a:xfrm>
            <a:off x="5701850" y="3283775"/>
            <a:ext cx="15861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Milestone 4</a:t>
            </a:r>
            <a:endParaRPr/>
          </a:p>
        </p:txBody>
      </p:sp>
      <p:sp>
        <p:nvSpPr>
          <p:cNvPr id="582" name="Google Shape;582;p58"/>
          <p:cNvSpPr txBox="1"/>
          <p:nvPr>
            <p:ph idx="8" type="subTitle"/>
          </p:nvPr>
        </p:nvSpPr>
        <p:spPr>
          <a:xfrm>
            <a:off x="4869175" y="3760275"/>
            <a:ext cx="35037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ESLint,Unit Testing and bundling of scripts using webpack.</a:t>
            </a:r>
            <a:endParaRPr/>
          </a:p>
        </p:txBody>
      </p:sp>
      <p:pic>
        <p:nvPicPr>
          <p:cNvPr id="583" name="Google Shape;58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/>
          <p:nvPr>
            <p:ph type="title"/>
          </p:nvPr>
        </p:nvSpPr>
        <p:spPr>
          <a:xfrm>
            <a:off x="1974300" y="6831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</a:t>
            </a:r>
            <a:endParaRPr/>
          </a:p>
        </p:txBody>
      </p:sp>
      <p:sp>
        <p:nvSpPr>
          <p:cNvPr id="589" name="Google Shape;58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90" name="Google Shape;5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2775" y="77300"/>
            <a:ext cx="641700" cy="6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9"/>
          <p:cNvSpPr txBox="1"/>
          <p:nvPr/>
        </p:nvSpPr>
        <p:spPr>
          <a:xfrm>
            <a:off x="921000" y="1148075"/>
            <a:ext cx="7302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It has additional features such as:</a:t>
            </a:r>
            <a:endParaRPr sz="16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600"/>
              <a:buFont typeface="Manjari"/>
              <a:buAutoNum type="arabicPeriod"/>
            </a:pPr>
            <a:r>
              <a:rPr lang="en-GB" sz="16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Filter to view meetings (past,present or future).</a:t>
            </a:r>
            <a:endParaRPr sz="16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600"/>
              <a:buFont typeface="Manjari"/>
              <a:buAutoNum type="arabicPeriod"/>
            </a:pPr>
            <a:r>
              <a:rPr lang="en-GB" sz="16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Search for meetings based on meeting description.</a:t>
            </a:r>
            <a:endParaRPr sz="16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600"/>
              <a:buFont typeface="Manjari"/>
              <a:buAutoNum type="arabicPeriod"/>
            </a:pPr>
            <a:r>
              <a:rPr lang="en-GB" sz="16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Allows an user to Add a meeting and be part of it.</a:t>
            </a:r>
            <a:endParaRPr sz="16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600"/>
              <a:buFont typeface="Manjari"/>
              <a:buAutoNum type="arabicPeriod"/>
            </a:pPr>
            <a:r>
              <a:rPr lang="en-GB" sz="16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Lets you view your meetings in a calendar view.</a:t>
            </a:r>
            <a:endParaRPr sz="16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600"/>
              <a:buFont typeface="Manjari"/>
              <a:buAutoNum type="arabicPeriod"/>
            </a:pPr>
            <a:r>
              <a:rPr lang="en-GB" sz="16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Can create teams consisting of other users and view all teams you are a part of.</a:t>
            </a:r>
            <a:endParaRPr sz="16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A"/>
              </a:buClr>
              <a:buSzPts val="1600"/>
              <a:buFont typeface="Manjari"/>
              <a:buAutoNum type="arabicPeriod"/>
            </a:pPr>
            <a:r>
              <a:rPr lang="en-GB" sz="1600">
                <a:solidFill>
                  <a:srgbClr val="00000A"/>
                </a:solidFill>
                <a:latin typeface="Manjari"/>
                <a:ea typeface="Manjari"/>
                <a:cs typeface="Manjari"/>
                <a:sym typeface="Manjari"/>
              </a:rPr>
              <a:t>A user can also excuse themselves from a team</a:t>
            </a:r>
            <a:endParaRPr sz="1600">
              <a:solidFill>
                <a:srgbClr val="00000A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2" name="Google Shape;59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525" y="99537"/>
            <a:ext cx="689550" cy="6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021 Marketing Plan by Slidesgo">
  <a:themeElements>
    <a:clrScheme name="Simple Light">
      <a:dk1>
        <a:srgbClr val="696E72"/>
      </a:dk1>
      <a:lt1>
        <a:srgbClr val="FFFFFF"/>
      </a:lt1>
      <a:dk2>
        <a:srgbClr val="595959"/>
      </a:dk2>
      <a:lt2>
        <a:srgbClr val="EEEEEE"/>
      </a:lt2>
      <a:accent1>
        <a:srgbClr val="9EDDEF"/>
      </a:accent1>
      <a:accent2>
        <a:srgbClr val="96B3C1"/>
      </a:accent2>
      <a:accent3>
        <a:srgbClr val="D9D9D9"/>
      </a:accent3>
      <a:accent4>
        <a:srgbClr val="F7E5B7"/>
      </a:accent4>
      <a:accent5>
        <a:srgbClr val="D7E1EA"/>
      </a:accent5>
      <a:accent6>
        <a:srgbClr val="FFFFFF"/>
      </a:accent6>
      <a:hlink>
        <a:srgbClr val="1D262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