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18" r:id="rId2"/>
    <p:sldId id="319" r:id="rId3"/>
    <p:sldId id="321" r:id="rId4"/>
    <p:sldId id="320" r:id="rId5"/>
    <p:sldId id="322" r:id="rId6"/>
  </p:sldIdLst>
  <p:sldSz cx="10058400" cy="7772400"/>
  <p:notesSz cx="9601200" cy="7315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rebuchet MS" panose="020B0603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67" autoAdjust="0"/>
    <p:restoredTop sz="94095" autoAdjust="0"/>
  </p:normalViewPr>
  <p:slideViewPr>
    <p:cSldViewPr>
      <p:cViewPr varScale="1">
        <p:scale>
          <a:sx n="64" d="100"/>
          <a:sy n="64" d="100"/>
        </p:scale>
        <p:origin x="1572" y="6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18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9405938" y="0"/>
            <a:ext cx="19526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7021513"/>
            <a:ext cx="195263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 sz="13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9196388" y="7021513"/>
            <a:ext cx="404812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1300"/>
            </a:lvl1pPr>
          </a:lstStyle>
          <a:p>
            <a:fld id="{E5160CBA-6543-4F76-8B77-0CCBDBC85A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32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25775" y="549275"/>
            <a:ext cx="354965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525" y="3475038"/>
            <a:ext cx="7042150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8A01B550-6302-4570-8F6F-1E67F67032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1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2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01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51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1B550-6302-4570-8F6F-1E67F67032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7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063" y="2414588"/>
            <a:ext cx="8550275" cy="16652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125" y="4403725"/>
            <a:ext cx="7042150" cy="19875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9A4E0-BBE9-43B8-854E-B1E6ABDB34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0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B815D-67CB-4762-A934-5193B5BA80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5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3138" y="457200"/>
            <a:ext cx="2262187" cy="6629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6637338" cy="6629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1EFAFD-D0AC-4041-B7A7-40365871E9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930994-DAC6-47A1-A584-98274545C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26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994275"/>
            <a:ext cx="8548687" cy="154463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94063"/>
            <a:ext cx="8548687" cy="170021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14EDD6-918F-4A62-8F45-90E4C481FE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7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4433888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9688" y="1143000"/>
            <a:ext cx="4435475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12D3D-C1B1-4E65-A981-E7C9D99CA66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4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11150"/>
            <a:ext cx="9051925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739900"/>
            <a:ext cx="4443412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8" y="2465388"/>
            <a:ext cx="4443412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0163" y="1739900"/>
            <a:ext cx="4445000" cy="7254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0163" y="2465388"/>
            <a:ext cx="4445000" cy="4478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59253-A47F-4000-A757-0911B18F2C3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4525B-08C1-4F11-ADF1-3625248007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7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E6467-76E4-42EC-8C98-F7D469566DE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9563"/>
            <a:ext cx="3308350" cy="13176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238" y="309563"/>
            <a:ext cx="5622925" cy="66341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1627188"/>
            <a:ext cx="3308350" cy="53165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29CB5-607B-4409-8D39-905A25515F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02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675" y="5440363"/>
            <a:ext cx="6035675" cy="6429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675" y="693738"/>
            <a:ext cx="6035675" cy="4664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675" y="6083300"/>
            <a:ext cx="6035675" cy="9112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82C09-B419-4B4A-9799-67294ABAF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57200"/>
            <a:ext cx="9051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9021763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February 12, 2003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7162800"/>
            <a:ext cx="4038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>
                <a:cs typeface="+mn-cs"/>
              </a:defRPr>
            </a:lvl1pPr>
          </a:lstStyle>
          <a:p>
            <a:pPr>
              <a:defRPr/>
            </a:pPr>
            <a:r>
              <a:rPr lang="en-US"/>
              <a:t>Performance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7162800"/>
            <a:ext cx="20955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600"/>
            </a:lvl1pPr>
          </a:lstStyle>
          <a:p>
            <a:fld id="{7DC27C57-0DA8-4925-89B9-07E7FFAB29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533400" y="990600"/>
            <a:ext cx="9037638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63500" dir="2212194" algn="ctr" rotWithShape="0">
              <a:schemeClr val="folHlink">
                <a:alpha val="74998"/>
              </a:schemeClr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6pPr>
      <a:lvl7pPr marL="9144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7pPr>
      <a:lvl8pPr marL="13716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8pPr>
      <a:lvl9pPr marL="1828800" algn="ctr" defTabSz="1019175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Trebuchet MS" pitchFamily="-65" charset="0"/>
        </a:defRPr>
      </a:lvl9pPr>
    </p:titleStyle>
    <p:bodyStyle>
      <a:lvl1pPr marL="382588" indent="-382588" algn="l" defTabSz="1019175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827088" indent="-317500" algn="l" defTabSz="1019175" rtl="0" eaLnBrk="0" fontAlgn="base" hangingPunct="0">
        <a:spcBef>
          <a:spcPct val="20000"/>
        </a:spcBef>
        <a:spcAft>
          <a:spcPct val="0"/>
        </a:spcAft>
        <a:buChar char="—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273175" indent="-254000" algn="l" defTabSz="1019175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782763" indent="-254000" algn="l" defTabSz="1019175" rtl="0" eaLnBrk="0" fontAlgn="base" hangingPunct="0">
        <a:spcBef>
          <a:spcPct val="20000"/>
        </a:spcBef>
        <a:spcAft>
          <a:spcPct val="0"/>
        </a:spcAft>
        <a:buFont typeface="Webdings" panose="05030102010509060703" pitchFamily="18" charset="2"/>
        <a:buChar char="4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2923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7495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32067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6639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4121150" indent="-254000" algn="l" defTabSz="1019175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List.h</a:t>
            </a:r>
            <a:r>
              <a:rPr lang="en-US" dirty="0"/>
              <a:t> (partial)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LIST_H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LIST_H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void* List;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size(List);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append(List,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findPosition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start(List);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next(List,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ListEntry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(*task)(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void*), void*);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234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Implementation 1: fixed-size array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i="1" dirty="0"/>
              <a:t>Idea</a:t>
            </a:r>
            <a:r>
              <a:rPr lang="en-US" dirty="0"/>
              <a:t>: We will represent the list using an array of fixed size (say 1000)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What if we try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more than 1000 items?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append(List,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+mj-lt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we will return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 to indicate failure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ARRAYLIST1_H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ARRAYLIST1_H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FIXED_SIZE 1000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array[FIXED_SIZE];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69299"/>
              </p:ext>
            </p:extLst>
          </p:nvPr>
        </p:nvGraphicFramePr>
        <p:xfrm>
          <a:off x="1706562" y="1981200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527671017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487499764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33788543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98575891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19008677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588535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5516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341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755520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5486400" y="2352040"/>
            <a:ext cx="1415772" cy="636000"/>
            <a:chOff x="5486400" y="2352040"/>
            <a:chExt cx="1415772" cy="636000"/>
          </a:xfrm>
        </p:grpSpPr>
        <p:cxnSp>
          <p:nvCxnSpPr>
            <p:cNvPr id="8" name="Straight Arrow Connector 7"/>
            <p:cNvCxnSpPr/>
            <p:nvPr/>
          </p:nvCxnSpPr>
          <p:spPr bwMode="auto">
            <a:xfrm flipV="1">
              <a:off x="6172200" y="2352040"/>
              <a:ext cx="0" cy="320040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5486400" y="2587930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listSize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883860" y="4114800"/>
            <a:ext cx="3724096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append(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 ... }</a:t>
            </a:r>
          </a:p>
        </p:txBody>
      </p:sp>
    </p:spTree>
    <p:extLst>
      <p:ext uri="{BB962C8B-B14F-4D97-AF65-F5344CB8AC3E}">
        <p14:creationId xmlns:p14="http://schemas.microsoft.com/office/powerpoint/2010/main" val="115238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list) {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*this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list;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if(this != NULL) { return this; }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 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solidFill>
                  <a:srgbClr val="3333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!= NULL) {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this;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append(List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*this =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if(this == NULL) {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this-&gt;array[this-&gt;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data;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this-&gt;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this;</a:t>
            </a:r>
          </a:p>
          <a:p>
            <a:pPr marL="509588" lvl="1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90210" y="4770620"/>
            <a:ext cx="487184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 this-&gt;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FIXED_SIZE) {</a:t>
            </a:r>
            <a:endParaRPr lang="en-US" sz="1800" dirty="0"/>
          </a:p>
        </p:txBody>
      </p:sp>
      <p:sp>
        <p:nvSpPr>
          <p:cNvPr id="3" name="TextBox 2"/>
          <p:cNvSpPr txBox="1"/>
          <p:nvPr/>
        </p:nvSpPr>
        <p:spPr>
          <a:xfrm>
            <a:off x="1320961" y="4434590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*this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list;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340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2" grpId="0" animBg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freeList</a:t>
            </a:r>
            <a:r>
              <a:rPr lang="en-US" dirty="0"/>
              <a:t>, </a:t>
            </a:r>
            <a:r>
              <a:rPr lang="en-US" dirty="0" err="1"/>
              <a:t>isEmpty</a:t>
            </a:r>
            <a:r>
              <a:rPr lang="en-US" dirty="0"/>
              <a:t>, size and </a:t>
            </a:r>
            <a:r>
              <a:rPr lang="en-US" dirty="0" err="1"/>
              <a:t>findPosition</a:t>
            </a:r>
            <a:endParaRPr lang="en-US" dirty="0"/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list)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if(list != NULL) { free(list);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list)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list == NULL;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size(List list)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if(list == NULL) { return 0;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list)-&gt;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509588" lvl="1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findPosition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if(list != NULL)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*this =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list;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if(this-&gt;array[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== data) {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-1;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2605790"/>
            <a:ext cx="526297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|| ((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*) list)-&gt;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== 0;</a:t>
            </a:r>
          </a:p>
        </p:txBody>
      </p:sp>
    </p:spTree>
    <p:extLst>
      <p:ext uri="{BB962C8B-B14F-4D97-AF65-F5344CB8AC3E}">
        <p14:creationId xmlns:p14="http://schemas.microsoft.com/office/powerpoint/2010/main" val="395566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Char char="—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Webdings" panose="05030102010509060703" pitchFamily="18" charset="2"/>
              <a:buChar char="4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C31581-3FF7-4903-BF1E-EC5EC506DCAA}" type="slidenum">
              <a:rPr lang="en-US" sz="16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sz="1600"/>
          </a:p>
        </p:txBody>
      </p:sp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prepend</a:t>
            </a:r>
          </a:p>
        </p:txBody>
      </p:sp>
      <p:sp>
        <p:nvSpPr>
          <p:cNvPr id="972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09588" lvl="1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prepend(List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data)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*this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toArrayList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(list);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if(this == NULL ||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FIXED_SIZE)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copy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and free up array[0]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0; --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this-&gt;array[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this-&gt;array[i-1];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this-&gt;array[0] = data;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this-&gt;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this;</a:t>
            </a:r>
          </a:p>
          <a:p>
            <a:pPr marL="509588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019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B2B2B2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rebuchet MS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13430</TotalTime>
  <Words>532</Words>
  <Application>Microsoft Office PowerPoint</Application>
  <PresentationFormat>Custom</PresentationFormat>
  <Paragraphs>116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Courier New</vt:lpstr>
      <vt:lpstr>Symbol</vt:lpstr>
      <vt:lpstr>Times New Roman</vt:lpstr>
      <vt:lpstr>Trebuchet MS</vt:lpstr>
      <vt:lpstr>Webdings</vt:lpstr>
      <vt:lpstr>Wingdings</vt:lpstr>
      <vt:lpstr>Default Design</vt:lpstr>
      <vt:lpstr>List.h (partial)</vt:lpstr>
      <vt:lpstr>List Implementation 1: fixed-size array</vt:lpstr>
      <vt:lpstr>append</vt:lpstr>
      <vt:lpstr>freeList, isEmpty, size and findPosition</vt:lpstr>
      <vt:lpstr>prepend</vt:lpstr>
    </vt:vector>
  </TitlesOfParts>
  <Company>PESIT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</dc:title>
  <dc:subject>CS205 @ PESIT</dc:subject>
  <dc:creator>Viraj Kumar</dc:creator>
  <dc:description>©2001-2003 Howard Huang</dc:description>
  <cp:lastModifiedBy>VISITOR</cp:lastModifiedBy>
  <cp:revision>295</cp:revision>
  <cp:lastPrinted>2004-02-18T15:26:01Z</cp:lastPrinted>
  <dcterms:created xsi:type="dcterms:W3CDTF">2003-01-14T01:32:12Z</dcterms:created>
  <dcterms:modified xsi:type="dcterms:W3CDTF">2016-08-08T07:24:42Z</dcterms:modified>
</cp:coreProperties>
</file>