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7772400" cx="100584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8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025775" y="549275"/>
            <a:ext cx="354965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1279525" y="3475038"/>
            <a:ext cx="7042150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0:notes"/>
          <p:cNvSpPr txBox="1"/>
          <p:nvPr>
            <p:ph idx="12" type="sldNum"/>
          </p:nvPr>
        </p:nvSpPr>
        <p:spPr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072482" y="-396082"/>
            <a:ext cx="5943600" cy="902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139531" y="2640806"/>
            <a:ext cx="6629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37369" y="453231"/>
            <a:ext cx="6629400" cy="6637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95338" y="3294063"/>
            <a:ext cx="8548687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3400" y="1143000"/>
            <a:ext cx="4433888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119688" y="1143000"/>
            <a:ext cx="44354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—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03238" y="1739900"/>
            <a:ext cx="4443412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03238" y="2465388"/>
            <a:ext cx="44434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110163" y="1739900"/>
            <a:ext cx="44450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110163" y="2465388"/>
            <a:ext cx="4445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»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—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03238" y="1627188"/>
            <a:ext cx="3308350" cy="5316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971675" y="693738"/>
            <a:ext cx="6035675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971675" y="6083300"/>
            <a:ext cx="60356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48000" y="7162800"/>
            <a:ext cx="4038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533400" y="990600"/>
            <a:ext cx="9037638" cy="71438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lt2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ctr" dir="2212194" dist="63500">
              <a:schemeClr val="folHlink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Stacks and Queues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255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stack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data structure that supports inserting and deleting data, with a special property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LIFO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ast item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is the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irst item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Insert: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push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onto the stack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Delete: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pop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from the stack</a:t>
            </a:r>
            <a:endParaRPr/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queue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data structure that supports inserting and deleting data, with a special property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FIFO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irst item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is the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irst item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Insert: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enqueue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Delete: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Trebuchet MS"/>
                <a:ea typeface="Trebuchet MS"/>
                <a:cs typeface="Trebuchet MS"/>
                <a:sym typeface="Trebuchet MS"/>
              </a:rPr>
              <a:t>dequeue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Fast implementations: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Stack: LinkedList1 will have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worst-case performance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Queue: LinkedList2 will have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worst-case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ArrayList2 implementation of Stack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9" r="-743" t="0"/>
            </a:stretch>
          </a:blipFill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82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638800" y="6094828"/>
            <a:ext cx="3244799" cy="11584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418" l="-1878" r="-11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ArrayList2: growing by constant instead of doubling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9" r="-743" t="0"/>
            </a:stretch>
          </a:blipFill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82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5270551" y="5791200"/>
            <a:ext cx="3244799" cy="11584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418" l="-2066" r="-11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Interview Questions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-382588" lvl="0" marL="382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ones: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two sorted queues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2, create a new sorted queue containing the elements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in sorted order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Stack implementation, implement a Queue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Queue implementation, implement a Stack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linked list of unknown length, determine whether the last element points to NULL, or links back to some earlier node</a:t>
            </a:r>
            <a:endParaRPr/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Dr. Ram’s question: What data structure will you use for Sudoku?</a:t>
            </a:r>
            <a:endParaRPr/>
          </a:p>
          <a:p>
            <a:pPr indent="-255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2588" lvl="0" marL="3825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 question: We want to maintain a growing list of integers and support “find” and “insert” operations. For “find”, the data structure must have excellent worst-case performance, but “insert” can be occasionally expensive so long as the amortized time is good.</a:t>
            </a:r>
            <a:endParaRPr/>
          </a:p>
          <a:p>
            <a:pPr indent="-319088" lvl="1" marL="8270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Maintain two ArrayLists: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(large)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(small). New data is appended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time, and find searches for data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using binary search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using linear search. When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gets large, sort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merge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1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795010" y="6581632"/>
            <a:ext cx="609600" cy="29260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