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43" r:id="rId3"/>
    <p:sldId id="345" r:id="rId4"/>
    <p:sldId id="344" r:id="rId5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2576CC-929F-47F1-853E-75B5D64BFEC5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8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2C31AA-8125-4680-9A38-1C27C5EAEB30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2C31AA-8125-4680-9A38-1C27C5EAEB30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6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D9681-C521-4EFA-9BFA-8D3297C7A888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Stacks Application: Evaluating Expressions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Write a function to evaluate these expressions: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Infix notation</a:t>
            </a:r>
          </a:p>
          <a:p>
            <a:pPr marL="509588" lvl="1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 *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C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C</a:t>
            </a:r>
          </a:p>
          <a:p>
            <a:pPr marL="509588" lvl="1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C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Maintain a stack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(initially empty)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For each token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is an operand, push(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is an operator: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pop the top 2 operands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1 and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2 from the stack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push(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2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1)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Pop the stack to produce the answer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981200"/>
            <a:ext cx="19968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Postfix notation</a:t>
            </a:r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+</a:t>
            </a:r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*</a:t>
            </a:r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* </a:t>
            </a:r>
            <a:r>
              <a:rPr lang="en-US" i="1" dirty="0"/>
              <a:t>C</a:t>
            </a:r>
            <a:r>
              <a:rPr lang="en-US" dirty="0"/>
              <a:t> +</a:t>
            </a:r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* +</a:t>
            </a:r>
          </a:p>
        </p:txBody>
      </p:sp>
    </p:spTree>
    <p:extLst>
      <p:ext uri="{BB962C8B-B14F-4D97-AF65-F5344CB8AC3E}">
        <p14:creationId xmlns:p14="http://schemas.microsoft.com/office/powerpoint/2010/main" val="3544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69292-00B5-4EDE-B072-3F748A23DDA3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Infix to Postfix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 an empty stack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for operators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 an empty list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ea typeface="ＭＳ Ｐゴシック" panose="020B0600070205080204" pitchFamily="34" charset="-128"/>
              </a:rPr>
              <a:t> for output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each token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an operand, append(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a left parenthesis, push(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a right parenthesis: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pop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until the corresponding left parenthesis is removed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append each popped operator to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an operator: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repeatedly peek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pop any operators of high precedence than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and append them to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push(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Pop any remaining operators in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and append them to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2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69292-00B5-4EDE-B072-3F748A23DDA3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GATE question (CS, 2013)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8" y="1752601"/>
            <a:ext cx="9033006" cy="3082692"/>
          </a:xfrm>
          <a:prstGeom prst="rect">
            <a:avLst/>
          </a:prstGeom>
        </p:spPr>
      </p:pic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7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Interview Question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Consider this infinite 2D grid:</a:t>
            </a:r>
            <a:endParaRPr lang="en-US" altLang="en-US" i="1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You are given: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the initial point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up() and right() functions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Goal: find the target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Your friend’s solution: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60616"/>
              </p:ext>
            </p:extLst>
          </p:nvPr>
        </p:nvGraphicFramePr>
        <p:xfrm>
          <a:off x="4891790" y="2158391"/>
          <a:ext cx="381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5338461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492864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8793511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956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70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212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146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5214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8686800" y="3641751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891790" y="1761675"/>
            <a:ext cx="0" cy="3967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4921770" y="3359327"/>
            <a:ext cx="854721" cy="755473"/>
            <a:chOff x="4921770" y="3359327"/>
            <a:chExt cx="854721" cy="755473"/>
          </a:xfrm>
        </p:grpSpPr>
        <p:sp>
          <p:nvSpPr>
            <p:cNvPr id="8" name="Oval 7"/>
            <p:cNvSpPr/>
            <p:nvPr/>
          </p:nvSpPr>
          <p:spPr bwMode="auto">
            <a:xfrm>
              <a:off x="5239012" y="3359327"/>
              <a:ext cx="201168" cy="20116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1770" y="371469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9911" y="1591594"/>
            <a:ext cx="1137222" cy="400110"/>
            <a:chOff x="7249911" y="1591594"/>
            <a:chExt cx="1137222" cy="400110"/>
          </a:xfrm>
        </p:grpSpPr>
        <p:sp>
          <p:nvSpPr>
            <p:cNvPr id="14" name="Oval 13"/>
            <p:cNvSpPr/>
            <p:nvPr/>
          </p:nvSpPr>
          <p:spPr bwMode="auto">
            <a:xfrm>
              <a:off x="7249911" y="1685475"/>
              <a:ext cx="201168" cy="20116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2590" y="1591594"/>
              <a:ext cx="904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57524" y="4490455"/>
            <a:ext cx="58785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empty();         // stack/queue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insert(D, initial);  // push/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 = delete(D);     // pop/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if(p == target) { return;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insert(D, right(p));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insert(D, up(p));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0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15137</TotalTime>
  <Words>302</Words>
  <Application>Microsoft Office PowerPoint</Application>
  <PresentationFormat>Custom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Stacks Application: Evaluating Expressions</vt:lpstr>
      <vt:lpstr>Infix to Postfix</vt:lpstr>
      <vt:lpstr>GATE question (CS, 2013)</vt:lpstr>
      <vt:lpstr>Interview Question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414</cp:revision>
  <cp:lastPrinted>2004-02-18T15:26:01Z</cp:lastPrinted>
  <dcterms:created xsi:type="dcterms:W3CDTF">2003-01-14T01:32:12Z</dcterms:created>
  <dcterms:modified xsi:type="dcterms:W3CDTF">2016-08-23T03:43:17Z</dcterms:modified>
</cp:coreProperties>
</file>