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6" r:id="rId2"/>
    <p:sldId id="275" r:id="rId3"/>
    <p:sldId id="276" r:id="rId4"/>
  </p:sldIdLst>
  <p:sldSz cx="10058400" cy="7772400"/>
  <p:notesSz cx="6934200" cy="9118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606"/>
    <a:srgbClr val="DDDDDD"/>
    <a:srgbClr val="FFCCCC"/>
    <a:srgbClr val="FFFFFF"/>
    <a:srgbClr val="FFFFCC"/>
    <a:srgbClr val="CCFFCC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448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8BD6BC1-0480-40F6-94D1-F3066356530A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56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3E2A-D333-4C18-931F-F94CAA3039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5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84213"/>
            <a:ext cx="4425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9AFF7C0-6309-4C5A-B441-40DB1C913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05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9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72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20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E5AA3-BA0F-4D10-92DC-155136BCFEB4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0B967E-B788-4982-9D2F-EE373421E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F69C9-6327-40EF-9869-0D7DADF8DFBF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337-418F-4CAE-82FB-351C076FED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37998-5A86-4AC0-99ED-3DEF0A07834B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B57B8-AFC4-40E1-9C67-B7D759D26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99537-A0AD-4568-A42C-90D67C393337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1D008-ED92-4934-8438-3B76418EE1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C58DD-C31F-43B1-B1C2-308C60523EBC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A27AA-CB4B-4000-8C4B-E63128DDAF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2C08B-B338-45B4-BDAF-3BA05251B8D5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30494-FD1E-417E-918C-F122398001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E28CD-5E35-4536-BA5C-BC480EC36C76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9BE22-0914-47B7-A591-CFC7B06C5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8E843-FBF3-4CA8-AEF8-6E4BD15D6236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2385D-0B43-4ED3-A1E9-E7CBA74E8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77567-E0A6-4319-8577-453583768949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2A579-D28D-4542-90EB-EB9AFDC515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B9D-5C63-4488-BA8D-A4BB931C3DE6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126B90-5026-4214-AD8C-165A677CB1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3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294A3-0CD5-43AA-9E5D-F015C8AE0D7D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30017-A02F-46DF-A991-B735EA42E3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fld id="{5F71D8FD-E5BF-4CD7-9E0C-BD4910018702}" type="datetime1">
              <a:rPr lang="en-US"/>
              <a:pPr>
                <a:defRPr/>
              </a:pPr>
              <a:t>9/19/2016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71628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Single-Instruction Multiple Data (SIMD)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fld id="{F0405A85-4427-403E-BB5B-A99AF93D2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1 (4 points)</a:t>
            </a:r>
            <a:r>
              <a:rPr lang="en-US" altLang="en-US" dirty="0">
                <a:ea typeface="ＭＳ Ｐゴシック" panose="020B0600070205080204" pitchFamily="34" charset="-128"/>
              </a:rPr>
              <a:t>: What is the error?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1: void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(List list)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2:   Node *this = (Node *) list;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3:   if(this != NULL)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4: 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freeList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(this-&gt;next);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5:   free(this);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6: }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altLang="en-US" b="1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Question 2 (6 points)</a:t>
            </a:r>
            <a:r>
              <a:rPr lang="en-US" altLang="en-US" dirty="0">
                <a:ea typeface="ＭＳ Ｐゴシック" panose="020B0600070205080204" pitchFamily="34" charset="-128"/>
              </a:rPr>
              <a:t>: Worst-case time complexity for size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list:</a:t>
            </a:r>
          </a:p>
          <a:p>
            <a:pPr marL="509588" lvl="1" indent="0">
              <a:buNone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previous(List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e);</a:t>
            </a:r>
          </a:p>
          <a:p>
            <a:pPr marL="509588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ArrayList1</a:t>
            </a:r>
          </a:p>
          <a:p>
            <a:pPr marL="509588" lvl="1" indent="0"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LinkedList</a:t>
            </a:r>
            <a:r>
              <a:rPr lang="en-US" altLang="en-US" dirty="0">
                <a:ea typeface="ＭＳ Ｐゴシック" panose="020B0600070205080204" pitchFamily="34" charset="-128"/>
              </a:rPr>
              <a:t> 1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Exam 1: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19448" y="2638961"/>
            <a:ext cx="2472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typecast?</a:t>
            </a:r>
          </a:p>
          <a:p>
            <a:r>
              <a:rPr lang="en-US" dirty="0"/>
              <a:t>No base-case?</a:t>
            </a:r>
          </a:p>
          <a:p>
            <a:r>
              <a:rPr lang="en-US" dirty="0"/>
              <a:t>Type mismatch?</a:t>
            </a:r>
          </a:p>
          <a:p>
            <a:r>
              <a:rPr lang="en-US" dirty="0"/>
              <a:t>Segmentation fault?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6053552" y="2757268"/>
            <a:ext cx="499648" cy="76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410200" y="3436034"/>
            <a:ext cx="1092836" cy="691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3810002" y="3810000"/>
            <a:ext cx="2709446" cy="76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257607" y="5791200"/>
            <a:ext cx="1104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dirty="0"/>
              <a:t>(1)</a:t>
            </a:r>
          </a:p>
          <a:p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352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sizeOf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*node) {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// assume node != NULL;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/* Idea: start from node and go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backwards until NULL, and go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forwards until NULL, counting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as you go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*/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for(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*p=node-&gt;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prev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 p != NULL; p = p-&gt;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prev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for(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DLL_node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*p=node-&gt;next; p != NULL; p = p-&gt;next)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return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ans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3 (10 points)</a:t>
            </a:r>
          </a:p>
        </p:txBody>
      </p:sp>
    </p:spTree>
    <p:extLst>
      <p:ext uri="{BB962C8B-B14F-4D97-AF65-F5344CB8AC3E}">
        <p14:creationId xmlns:p14="http://schemas.microsoft.com/office/powerpoint/2010/main" val="19404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peek(Queue);  // returns data at front of queue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first = peek(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No way to signal failure on empty queue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peek(Queue q,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peeked_value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if(peek(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&amp;first)) { ... }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peek(Queue q,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error_flag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first = peek(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myQueue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&amp;ok);</a:t>
            </a:r>
          </a:p>
          <a:p>
            <a:pPr marL="509588" lvl="1" indent="0"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if(ok) { ... }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Question 4 (5+5 points)</a:t>
            </a:r>
          </a:p>
        </p:txBody>
      </p:sp>
    </p:spTree>
    <p:extLst>
      <p:ext uri="{BB962C8B-B14F-4D97-AF65-F5344CB8AC3E}">
        <p14:creationId xmlns:p14="http://schemas.microsoft.com/office/powerpoint/2010/main" val="38598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32477</TotalTime>
  <Words>263</Words>
  <Application>Microsoft Office PowerPoint</Application>
  <PresentationFormat>Custom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Courier New</vt:lpstr>
      <vt:lpstr>Times New Roman</vt:lpstr>
      <vt:lpstr>Trebuchet MS</vt:lpstr>
      <vt:lpstr>Webdings</vt:lpstr>
      <vt:lpstr>Wingdings</vt:lpstr>
      <vt:lpstr>Default Design</vt:lpstr>
      <vt:lpstr>Exam 1: Review</vt:lpstr>
      <vt:lpstr>Question 3 (10 points)</vt:lpstr>
      <vt:lpstr>Question 4 (5+5 points)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CS232</dc:title>
  <dc:subject>CS232 @ UIUC</dc:subject>
  <dc:creator>Howard Huang</dc:creator>
  <dc:description>Copyright ©2001-2003 Howard Huang</dc:description>
  <cp:lastModifiedBy>VISITOR</cp:lastModifiedBy>
  <cp:revision>245</cp:revision>
  <dcterms:created xsi:type="dcterms:W3CDTF">2003-01-14T01:32:12Z</dcterms:created>
  <dcterms:modified xsi:type="dcterms:W3CDTF">2016-09-19T09:39:07Z</dcterms:modified>
</cp:coreProperties>
</file>