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7" r:id="rId2"/>
    <p:sldId id="338" r:id="rId3"/>
    <p:sldId id="339" r:id="rId4"/>
  </p:sldIdLst>
  <p:sldSz cx="10058400" cy="777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CC44CB7-98BE-4A4B-88B9-2B320216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1FD4EB-1A93-4581-BF89-6A170F21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5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7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7918A-F35C-4FAB-BBCA-0AC6A54E9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EA78-9E7C-45BD-883F-822B2EBA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6FA8-D222-483C-B1A2-85880BB6C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6E2E-54F1-4376-B2B5-34BF8E11E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EFB-2199-4F06-A064-D130C0E0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A17D-4406-484C-B9C3-52762EDB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7C8F-30D7-4839-BE60-544B26D05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E684-38A4-4117-BD0A-6C307102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5F39-3383-47FE-913A-4E4612F12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F4BC-9B0A-4D96-8C6A-BC63300D2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484B-BED9-4AC8-B483-2EC850A6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A11E3A0B-0F29-48AF-AD3C-94526868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 both B-trees and B</a:t>
            </a:r>
            <a:r>
              <a:rPr lang="en-US" altLang="en-US" baseline="300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-trees, the root is processed frequently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While the data structure is needed, the root can be stored in RAM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the root can be written out to the disk when the data structure is no longer needed by the program (e.g., when the program terminates)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RAM is large enough to accommodate more than just the root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but it cannot accommodate everything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Note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: This is exactly the problem of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caching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cache faster than RAM	(just like RAM faster than disk)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cache smaller than RAM	(just like RAM smaller than disk)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Key Question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 What to save and what to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evict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?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B/B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trees: Frequent nodes</a:t>
            </a:r>
          </a:p>
        </p:txBody>
      </p:sp>
    </p:spTree>
    <p:extLst>
      <p:ext uri="{BB962C8B-B14F-4D97-AF65-F5344CB8AC3E}">
        <p14:creationId xmlns:p14="http://schemas.microsoft.com/office/powerpoint/2010/main" val="26537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FIFO: First In First Out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data structure?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LRU: Least Recently Used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data structure?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FF: Furthest in Future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provably optimal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data structure?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Aside: Splay trees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whenever you insert or find something,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splay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it to the top</a:t>
            </a:r>
          </a:p>
          <a:p>
            <a:pPr lvl="1"/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(log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amortized find/insert/delete</a:t>
            </a:r>
            <a:endParaRPr lang="en-US" altLang="en-US" i="1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Eviction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574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 a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full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tree, every node has either 0 or 2 children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What is the maximum height of a full tree with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nodes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Given pointers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q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to two nodes in an balanced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binary search tree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(ordered binary tree) with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nodes, describe a fast algorithm to find the lowest common ancestor of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p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q</a:t>
            </a: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901700" lvl="1" indent="-457200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Answer the same question, assuming that the tree is unordered and not necessarily balanced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 a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general tree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nodes can have an arbitrary number of children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Describe a space-efficient way to implement general trees in C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70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16701</TotalTime>
  <Words>247</Words>
  <Application>Microsoft Office PowerPoint</Application>
  <PresentationFormat>Custom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B/B+ trees: Frequent nodes</vt:lpstr>
      <vt:lpstr>Eviction Strategies</vt:lpstr>
      <vt:lpstr>Questions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483</cp:revision>
  <cp:lastPrinted>2004-02-18T15:26:01Z</cp:lastPrinted>
  <dcterms:created xsi:type="dcterms:W3CDTF">2003-01-14T01:32:12Z</dcterms:created>
  <dcterms:modified xsi:type="dcterms:W3CDTF">2016-10-04T02:22:03Z</dcterms:modified>
</cp:coreProperties>
</file>