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0" r:id="rId2"/>
    <p:sldId id="341" r:id="rId3"/>
    <p:sldId id="342" r:id="rId4"/>
    <p:sldId id="343" r:id="rId5"/>
  </p:sldIdLst>
  <p:sldSz cx="10058400" cy="777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91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fld id="{E5160CBA-6543-4F76-8B77-0CCBDBC85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3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7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4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Code analysis: Java </a:t>
            </a:r>
            <a:r>
              <a:rPr lang="en-US" altLang="en-US" dirty="0" err="1">
                <a:ea typeface="ＭＳ Ｐゴシック" panose="020B0600070205080204" pitchFamily="34" charset="-128"/>
              </a:rPr>
              <a:t>HashMap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Graph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Graph(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/* create an n-vertex graph */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v) { /* add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edge */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&lt;Graph, String&gt; map =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&lt;Graph, String&gt;();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Graph g1 = new Graph(3);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Graph g2 = new Graph(3);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(g1, "g1");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(g2, "g2");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(g1));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(g2));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0" y="5181600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</a:t>
            </a:r>
          </a:p>
          <a:p>
            <a:r>
              <a:rPr lang="en-US" dirty="0"/>
              <a:t>What is printed?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58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Auto-generated equals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hashCode</a:t>
            </a:r>
            <a:r>
              <a:rPr lang="en-US" altLang="en-US" dirty="0">
                <a:ea typeface="ＭＳ Ｐゴシック" panose="020B0600070205080204" pitchFamily="34" charset="-128"/>
              </a:rPr>
              <a:t> methods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Graph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 public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prime = 31;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prime * result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prime * result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 public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(this ==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true;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obj.getClass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return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Graph other = (Graph)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other.nbr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other.numVertices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false;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rest as before */</a:t>
            </a:r>
          </a:p>
          <a:p>
            <a:pPr marL="65088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2800" y="3429000"/>
            <a:ext cx="27414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</a:t>
            </a:r>
          </a:p>
          <a:p>
            <a:r>
              <a:rPr lang="en-US" dirty="0"/>
              <a:t>What is printed now?</a:t>
            </a:r>
          </a:p>
          <a:p>
            <a:r>
              <a:rPr lang="en-US" dirty="0"/>
              <a:t>What if we perform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g1.addEdge(0, 1)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17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is printed now?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Graph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auto-generated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auto-generated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Graph g1 = new Graph(3);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Graph g2 = new Graph(3);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g1.addEdge(0, 1); g1.addEdge(0, 2);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g2.addEdge(0, 2); g2.addEdge(0, 1);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rest as before */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4622" y="5139542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</a:t>
            </a:r>
          </a:p>
          <a:p>
            <a:r>
              <a:rPr lang="en-US" dirty="0"/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187261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Graph Isomorphism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7988" indent="-342900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407988" indent="-342900"/>
            <a:r>
              <a:rPr lang="en-US" dirty="0">
                <a:latin typeface="+mj-lt"/>
                <a:cs typeface="Courier New" panose="02070309020205020404" pitchFamily="49" charset="0"/>
              </a:rPr>
              <a:t>Are these two graphs </a:t>
            </a:r>
            <a:r>
              <a:rPr lang="en-US" dirty="0">
                <a:solidFill>
                  <a:srgbClr val="3333FF"/>
                </a:solidFill>
                <a:latin typeface="+mj-lt"/>
                <a:cs typeface="Courier New" panose="02070309020205020404" pitchFamily="49" charset="0"/>
              </a:rPr>
              <a:t>isomorphic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?</a:t>
            </a:r>
          </a:p>
          <a:p>
            <a:pPr marL="852488" lvl="1" indent="-342900"/>
            <a:r>
              <a:rPr lang="en-US" dirty="0">
                <a:latin typeface="+mj-lt"/>
                <a:cs typeface="Courier New" panose="02070309020205020404" pitchFamily="49" charset="0"/>
              </a:rPr>
              <a:t>The problem is easy when the graph is labeled</a:t>
            </a:r>
          </a:p>
          <a:p>
            <a:pPr marL="852488" lvl="1" indent="-342900"/>
            <a:r>
              <a:rPr lang="en-US" dirty="0">
                <a:latin typeface="+mj-lt"/>
                <a:cs typeface="Courier New" panose="02070309020205020404" pitchFamily="49" charset="0"/>
              </a:rPr>
              <a:t>Is the problem hard when the graph is unlabeled?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667000" y="3200400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429000" y="3200400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67000" y="3965448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3965448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667000" y="4803648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429000" y="4803648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cxnSp>
        <p:nvCxnSpPr>
          <p:cNvPr id="5" name="Straight Connector 4"/>
          <p:cNvCxnSpPr>
            <a:stCxn id="3" idx="6"/>
            <a:endCxn id="7" idx="2"/>
          </p:cNvCxnSpPr>
          <p:nvPr/>
        </p:nvCxnSpPr>
        <p:spPr bwMode="auto">
          <a:xfrm>
            <a:off x="2971800" y="3351276"/>
            <a:ext cx="4572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cxnSpLocks/>
            <a:stCxn id="3" idx="5"/>
            <a:endCxn id="9" idx="1"/>
          </p:cNvCxnSpPr>
          <p:nvPr/>
        </p:nvCxnSpPr>
        <p:spPr bwMode="auto">
          <a:xfrm>
            <a:off x="2927163" y="3457961"/>
            <a:ext cx="546474" cy="5516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cxnSpLocks/>
            <a:stCxn id="8" idx="6"/>
            <a:endCxn id="9" idx="2"/>
          </p:cNvCxnSpPr>
          <p:nvPr/>
        </p:nvCxnSpPr>
        <p:spPr bwMode="auto">
          <a:xfrm>
            <a:off x="2971800" y="4116324"/>
            <a:ext cx="4572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cxnSpLocks/>
            <a:stCxn id="8" idx="5"/>
            <a:endCxn id="11" idx="1"/>
          </p:cNvCxnSpPr>
          <p:nvPr/>
        </p:nvCxnSpPr>
        <p:spPr bwMode="auto">
          <a:xfrm>
            <a:off x="2927163" y="4223009"/>
            <a:ext cx="546474" cy="6248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/>
            <a:stCxn id="10" idx="6"/>
            <a:endCxn id="11" idx="2"/>
          </p:cNvCxnSpPr>
          <p:nvPr/>
        </p:nvCxnSpPr>
        <p:spPr bwMode="auto">
          <a:xfrm>
            <a:off x="2971800" y="4954524"/>
            <a:ext cx="4572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2927163" y="3457961"/>
            <a:ext cx="546474" cy="13898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5486400" y="3200400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248400" y="3200400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81802" y="4560607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105400" y="3846014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703742" y="3777859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323671" y="4560607"/>
            <a:ext cx="304800" cy="3017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cxnSp>
        <p:nvCxnSpPr>
          <p:cNvPr id="37" name="Straight Connector 36"/>
          <p:cNvCxnSpPr>
            <a:stCxn id="31" idx="6"/>
            <a:endCxn id="32" idx="2"/>
          </p:cNvCxnSpPr>
          <p:nvPr/>
        </p:nvCxnSpPr>
        <p:spPr bwMode="auto">
          <a:xfrm>
            <a:off x="5791200" y="3351276"/>
            <a:ext cx="4572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cxnSpLocks/>
            <a:stCxn id="31" idx="3"/>
            <a:endCxn id="34" idx="0"/>
          </p:cNvCxnSpPr>
          <p:nvPr/>
        </p:nvCxnSpPr>
        <p:spPr bwMode="auto">
          <a:xfrm flipH="1">
            <a:off x="5257800" y="3457961"/>
            <a:ext cx="273237" cy="38805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cxnSpLocks/>
            <a:stCxn id="33" idx="0"/>
            <a:endCxn id="34" idx="4"/>
          </p:cNvCxnSpPr>
          <p:nvPr/>
        </p:nvCxnSpPr>
        <p:spPr bwMode="auto">
          <a:xfrm flipH="1" flipV="1">
            <a:off x="5257800" y="4147766"/>
            <a:ext cx="276402" cy="41284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cxnSpLocks/>
            <a:stCxn id="33" idx="6"/>
            <a:endCxn id="36" idx="2"/>
          </p:cNvCxnSpPr>
          <p:nvPr/>
        </p:nvCxnSpPr>
        <p:spPr bwMode="auto">
          <a:xfrm>
            <a:off x="5686602" y="4711483"/>
            <a:ext cx="637069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cxnSpLocks/>
            <a:stCxn id="35" idx="4"/>
            <a:endCxn id="36" idx="7"/>
          </p:cNvCxnSpPr>
          <p:nvPr/>
        </p:nvCxnSpPr>
        <p:spPr bwMode="auto">
          <a:xfrm flipH="1">
            <a:off x="6583834" y="4079611"/>
            <a:ext cx="272308" cy="52518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cxnSpLocks/>
            <a:stCxn id="35" idx="0"/>
            <a:endCxn id="32" idx="5"/>
          </p:cNvCxnSpPr>
          <p:nvPr/>
        </p:nvCxnSpPr>
        <p:spPr bwMode="auto">
          <a:xfrm flipH="1" flipV="1">
            <a:off x="6508563" y="3457961"/>
            <a:ext cx="347579" cy="31989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347682" y="306284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56020" y="306284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62200" y="38862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70538" y="38862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62200" y="47814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70538" y="47814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0344" y="30480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38682" y="304800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10400" y="37146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29400" y="45528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05400" y="45528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00600" y="37908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64913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15481</TotalTime>
  <Words>483</Words>
  <Application>Microsoft Office PowerPoint</Application>
  <PresentationFormat>Custom</PresentationFormat>
  <Paragraphs>87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Courier New</vt:lpstr>
      <vt:lpstr>Times New Roman</vt:lpstr>
      <vt:lpstr>Trebuchet MS</vt:lpstr>
      <vt:lpstr>Webdings</vt:lpstr>
      <vt:lpstr>Wingdings</vt:lpstr>
      <vt:lpstr>Default Design</vt:lpstr>
      <vt:lpstr>Code analysis: Java HashMap</vt:lpstr>
      <vt:lpstr>Auto-generated equals and hashCode methods</vt:lpstr>
      <vt:lpstr>What is printed now?</vt:lpstr>
      <vt:lpstr>Graph Isomorphism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488</cp:revision>
  <cp:lastPrinted>2004-02-18T15:26:01Z</cp:lastPrinted>
  <dcterms:created xsi:type="dcterms:W3CDTF">2003-01-14T01:32:12Z</dcterms:created>
  <dcterms:modified xsi:type="dcterms:W3CDTF">2016-11-07T01:42:55Z</dcterms:modified>
</cp:coreProperties>
</file>