
<file path=[Content_Types].xml><?xml version="1.0" encoding="utf-8"?>
<Types xmlns="http://schemas.openxmlformats.org/package/2006/content-types">
  <Override PartName="/_rels/.rels" ContentType="application/vnd.openxmlformats-package.relationships+xml"/>
  <Override PartName="/ppt/notesSlides/_rels/notesSlide80.xml.rels" ContentType="application/vnd.openxmlformats-package.relationships+xml"/>
  <Override PartName="/ppt/notesSlides/_rels/notesSlide79.xml.rels" ContentType="application/vnd.openxmlformats-package.relationships+xml"/>
  <Override PartName="/ppt/notesSlides/_rels/notesSlide78.xml.rels" ContentType="application/vnd.openxmlformats-package.relationships+xml"/>
  <Override PartName="/ppt/notesSlides/_rels/notesSlide64.xml.rels" ContentType="application/vnd.openxmlformats-package.relationships+xml"/>
  <Override PartName="/ppt/notesSlides/_rels/notesSlide63.xml.rels" ContentType="application/vnd.openxmlformats-package.relationships+xml"/>
  <Override PartName="/ppt/notesSlides/_rels/notesSlide62.xml.rels" ContentType="application/vnd.openxmlformats-package.relationships+xml"/>
  <Override PartName="/ppt/notesSlides/_rels/notesSlide61.xml.rels" ContentType="application/vnd.openxmlformats-package.relationships+xml"/>
  <Override PartName="/ppt/notesSlides/_rels/notesSlide60.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5.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27.xml.rels" ContentType="application/vnd.openxmlformats-package.relationships+xml"/>
  <Override PartName="/ppt/notesSlides/_rels/notesSlide38.xml.rels" ContentType="application/vnd.openxmlformats-package.relationships+xml"/>
  <Override PartName="/ppt/notesSlides/_rels/notesSlide22.xml.rels" ContentType="application/vnd.openxmlformats-package.relationships+xml"/>
  <Override PartName="/ppt/notesSlides/_rels/notesSlide28.xml.rels" ContentType="application/vnd.openxmlformats-package.relationships+xml"/>
  <Override PartName="/ppt/notesSlides/_rels/notesSlide21.xml.rels" ContentType="application/vnd.openxmlformats-package.relationships+xml"/>
  <Override PartName="/ppt/notesSlides/_rels/notesSlide26.xml.rels" ContentType="application/vnd.openxmlformats-package.relationships+xml"/>
  <Override PartName="/ppt/notesSlides/_rels/notesSlide76.xml.rels" ContentType="application/vnd.openxmlformats-package.relationships+xml"/>
  <Override PartName="/ppt/notesSlides/_rels/notesSlide18.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42.xml.rels" ContentType="application/vnd.openxmlformats-package.relationships+xml"/>
  <Override PartName="/ppt/notesSlides/_rels/notesSlide9.xml.rels" ContentType="application/vnd.openxmlformats-package.relationships+xml"/>
  <Override PartName="/ppt/notesSlides/_rels/notesSlide31.xml.rels" ContentType="application/vnd.openxmlformats-package.relationships+xml"/>
  <Override PartName="/ppt/notesSlides/_rels/notesSlide25.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34.xml.rels" ContentType="application/vnd.openxmlformats-package.relationships+xml"/>
  <Override PartName="/ppt/notesSlides/_rels/notesSlide77.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29.xml.rels" ContentType="application/vnd.openxmlformats-package.relationships+xml"/>
  <Override PartName="/ppt/notesSlides/_rels/notesSlide32.xml.rels" ContentType="application/vnd.openxmlformats-package.relationships+xml"/>
  <Override PartName="/ppt/notesSlides/_rels/notesSlide14.xml.rels" ContentType="application/vnd.openxmlformats-package.relationships+xml"/>
  <Override PartName="/ppt/notesSlides/_rels/notesSlide46.xml.rels" ContentType="application/vnd.openxmlformats-package.relationships+xml"/>
  <Override PartName="/ppt/notesSlides/_rels/notesSlide33.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51.xml.rels" ContentType="application/vnd.openxmlformats-package.relationships+xml"/>
  <Override PartName="/ppt/notesSlides/_rels/notesSlide41.xml.rels" ContentType="application/vnd.openxmlformats-package.relationships+xml"/>
  <Override PartName="/ppt/notesSlides/_rels/notesSlide45.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notesSlides/_rels/notesSlide30.xml.rels" ContentType="application/vnd.openxmlformats-package.relationships+xml"/>
  <Override PartName="/ppt/notesSlides/_rels/notesSlide49.xml.rels" ContentType="application/vnd.openxmlformats-package.relationships+xml"/>
  <Override PartName="/ppt/notesSlides/_rels/notesSlide50.xml.rels" ContentType="application/vnd.openxmlformats-package.relationships+xml"/>
  <Override PartName="/ppt/notesSlides/_rels/notesSlide39.xml.rels" ContentType="application/vnd.openxmlformats-package.relationships+xml"/>
  <Override PartName="/ppt/notesSlides/_rels/notesSlide20.xml.rels" ContentType="application/vnd.openxmlformats-package.relationships+xml"/>
  <Override PartName="/ppt/notesSlides/_rels/notesSlide52.xml.rels" ContentType="application/vnd.openxmlformats-package.relationships+xml"/>
  <Override PartName="/ppt/notesSlides/notesSlide79.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64.xml" ContentType="application/vnd.openxmlformats-officedocument.presentationml.notesSlide+xml"/>
  <Override PartName="/ppt/notesSlides/notesSlide28.xml" ContentType="application/vnd.openxmlformats-officedocument.presentationml.notesSlide+xml"/>
  <Override PartName="/ppt/notesSlides/notesSlide63.xml" ContentType="application/vnd.openxmlformats-officedocument.presentationml.notesSlide+xml"/>
  <Override PartName="/ppt/notesSlides/notesSlide27.xml" ContentType="application/vnd.openxmlformats-officedocument.presentationml.notesSlide+xml"/>
  <Override PartName="/ppt/notesSlides/notesSlide62.xml" ContentType="application/vnd.openxmlformats-officedocument.presentationml.notesSlide+xml"/>
  <Override PartName="/ppt/notesSlides/notesSlide26.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notesSlides/notesSlide61.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notesSlides/notesSlide60.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30.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49.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80.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slides/slide8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78.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79.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80.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20"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121"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122"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123" name="PlaceHolder 5"/>
          <p:cNvSpPr>
            <a:spLocks noGrp="1"/>
          </p:cNvSpPr>
          <p:nvPr>
            <p:ph type="sldNum"/>
          </p:nvPr>
        </p:nvSpPr>
        <p:spPr>
          <a:xfrm>
            <a:off x="4278960" y="10157400"/>
            <a:ext cx="3280680" cy="534240"/>
          </a:xfrm>
          <a:prstGeom prst="rect">
            <a:avLst/>
          </a:prstGeom>
        </p:spPr>
        <p:txBody>
          <a:bodyPr lIns="0" rIns="0" tIns="0" bIns="0" anchor="b"/>
          <a:p>
            <a:pPr algn="r"/>
            <a:fld id="{4902BCB2-C78E-448D-8E28-33117AADD83B}"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body"/>
          </p:nvPr>
        </p:nvSpPr>
        <p:spPr>
          <a:xfrm>
            <a:off x="1279440" y="3475080"/>
            <a:ext cx="7041960" cy="329040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01" name="TextShape 2"/>
          <p:cNvSpPr txBox="1"/>
          <p:nvPr/>
        </p:nvSpPr>
        <p:spPr>
          <a:xfrm>
            <a:off x="5440320" y="6950160"/>
            <a:ext cx="4160520" cy="364680"/>
          </a:xfrm>
          <a:prstGeom prst="rect">
            <a:avLst/>
          </a:prstGeom>
          <a:noFill/>
          <a:ln w="9360">
            <a:noFill/>
          </a:ln>
        </p:spPr>
        <p:txBody>
          <a:bodyPr lIns="96840" rIns="96840" tIns="48240" bIns="48240" anchor="b"/>
          <a:p>
            <a:pPr algn="r">
              <a:lnSpc>
                <a:spcPct val="100000"/>
              </a:lnSpc>
            </a:pPr>
            <a:fld id="{28F11C16-11EB-4B37-B89B-090D67A70BB5}" type="slidenum">
              <a:rPr b="0" lang="en-IN" sz="1300" spc="-1" strike="noStrike">
                <a:solidFill>
                  <a:srgbClr val="000000"/>
                </a:solidFill>
                <a:uFill>
                  <a:solidFill>
                    <a:srgbClr val="ffffff"/>
                  </a:solidFill>
                </a:uFill>
                <a:latin typeface="Times New Roman"/>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body"/>
          </p:nvPr>
        </p:nvSpPr>
        <p:spPr>
          <a:xfrm>
            <a:off x="1279440" y="3475080"/>
            <a:ext cx="7041960" cy="329040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03" name="TextShape 2"/>
          <p:cNvSpPr txBox="1"/>
          <p:nvPr/>
        </p:nvSpPr>
        <p:spPr>
          <a:xfrm>
            <a:off x="5440320" y="6950160"/>
            <a:ext cx="4160520" cy="364680"/>
          </a:xfrm>
          <a:prstGeom prst="rect">
            <a:avLst/>
          </a:prstGeom>
          <a:noFill/>
          <a:ln w="9360">
            <a:noFill/>
          </a:ln>
        </p:spPr>
        <p:txBody>
          <a:bodyPr lIns="96840" rIns="96840" tIns="48240" bIns="48240" anchor="b"/>
          <a:p>
            <a:pPr algn="r">
              <a:lnSpc>
                <a:spcPct val="100000"/>
              </a:lnSpc>
            </a:pPr>
            <a:fld id="{55B9D265-E5D3-407E-8E52-4752B1D8BC63}" type="slidenum">
              <a:rPr b="0" lang="en-IN" sz="1300" spc="-1" strike="noStrike">
                <a:solidFill>
                  <a:srgbClr val="000000"/>
                </a:solidFill>
                <a:uFill>
                  <a:solidFill>
                    <a:srgbClr val="ffffff"/>
                  </a:solidFill>
                </a:uFill>
                <a:latin typeface="Times New Roman"/>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body"/>
          </p:nvPr>
        </p:nvSpPr>
        <p:spPr>
          <a:xfrm>
            <a:off x="1279440" y="3475080"/>
            <a:ext cx="7041960" cy="329040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05" name="TextShape 2"/>
          <p:cNvSpPr txBox="1"/>
          <p:nvPr/>
        </p:nvSpPr>
        <p:spPr>
          <a:xfrm>
            <a:off x="5440320" y="6950160"/>
            <a:ext cx="4160520" cy="364680"/>
          </a:xfrm>
          <a:prstGeom prst="rect">
            <a:avLst/>
          </a:prstGeom>
          <a:noFill/>
          <a:ln w="9360">
            <a:noFill/>
          </a:ln>
        </p:spPr>
        <p:txBody>
          <a:bodyPr lIns="96840" rIns="96840" tIns="48240" bIns="48240" anchor="b"/>
          <a:p>
            <a:pPr algn="r">
              <a:lnSpc>
                <a:spcPct val="100000"/>
              </a:lnSpc>
            </a:pPr>
            <a:fld id="{FEDE4D49-CDF3-4CD8-AEAD-F7EB71C12097}" type="slidenum">
              <a:rPr b="0" lang="en-IN" sz="1300" spc="-1" strike="noStrike">
                <a:solidFill>
                  <a:srgbClr val="000000"/>
                </a:solidFill>
                <a:uFill>
                  <a:solidFill>
                    <a:srgbClr val="ffffff"/>
                  </a:solidFill>
                </a:uFill>
                <a:latin typeface="Times New Roman"/>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body"/>
          </p:nvPr>
        </p:nvSpPr>
        <p:spPr>
          <a:xfrm>
            <a:off x="1279440" y="3475080"/>
            <a:ext cx="7041960" cy="329040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07" name="TextShape 2"/>
          <p:cNvSpPr txBox="1"/>
          <p:nvPr/>
        </p:nvSpPr>
        <p:spPr>
          <a:xfrm>
            <a:off x="5440320" y="6950160"/>
            <a:ext cx="4160520" cy="364680"/>
          </a:xfrm>
          <a:prstGeom prst="rect">
            <a:avLst/>
          </a:prstGeom>
          <a:noFill/>
          <a:ln w="9360">
            <a:noFill/>
          </a:ln>
        </p:spPr>
        <p:txBody>
          <a:bodyPr lIns="96840" rIns="96840" tIns="48240" bIns="48240" anchor="b"/>
          <a:p>
            <a:pPr algn="r">
              <a:lnSpc>
                <a:spcPct val="100000"/>
              </a:lnSpc>
            </a:pPr>
            <a:fld id="{77D3378C-363D-4569-9488-B39EE5EE19E9}" type="slidenum">
              <a:rPr b="0" lang="en-IN" sz="1300" spc="-1" strike="noStrike">
                <a:solidFill>
                  <a:srgbClr val="000000"/>
                </a:solidFill>
                <a:uFill>
                  <a:solidFill>
                    <a:srgbClr val="ffffff"/>
                  </a:solidFill>
                </a:uFill>
                <a:latin typeface="Times New Roman"/>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body"/>
          </p:nvPr>
        </p:nvSpPr>
        <p:spPr>
          <a:xfrm>
            <a:off x="1279440" y="3475080"/>
            <a:ext cx="7041960" cy="329040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09" name="TextShape 2"/>
          <p:cNvSpPr txBox="1"/>
          <p:nvPr/>
        </p:nvSpPr>
        <p:spPr>
          <a:xfrm>
            <a:off x="5440320" y="6950160"/>
            <a:ext cx="4160520" cy="364680"/>
          </a:xfrm>
          <a:prstGeom prst="rect">
            <a:avLst/>
          </a:prstGeom>
          <a:noFill/>
          <a:ln w="9360">
            <a:noFill/>
          </a:ln>
        </p:spPr>
        <p:txBody>
          <a:bodyPr lIns="96840" rIns="96840" tIns="48240" bIns="48240" anchor="b"/>
          <a:p>
            <a:pPr algn="r">
              <a:lnSpc>
                <a:spcPct val="100000"/>
              </a:lnSpc>
            </a:pPr>
            <a:fld id="{F35FDEB7-C0B0-4A26-8733-E0257CE7D1C8}" type="slidenum">
              <a:rPr b="0" lang="en-IN" sz="1300" spc="-1" strike="noStrike">
                <a:solidFill>
                  <a:srgbClr val="000000"/>
                </a:solidFill>
                <a:uFill>
                  <a:solidFill>
                    <a:srgbClr val="ffffff"/>
                  </a:solidFill>
                </a:uFill>
                <a:latin typeface="Times New Roman"/>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body"/>
          </p:nvPr>
        </p:nvSpPr>
        <p:spPr>
          <a:xfrm>
            <a:off x="1279440" y="3475080"/>
            <a:ext cx="7041960" cy="329040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11" name="TextShape 2"/>
          <p:cNvSpPr txBox="1"/>
          <p:nvPr/>
        </p:nvSpPr>
        <p:spPr>
          <a:xfrm>
            <a:off x="5440320" y="6950160"/>
            <a:ext cx="4160520" cy="364680"/>
          </a:xfrm>
          <a:prstGeom prst="rect">
            <a:avLst/>
          </a:prstGeom>
          <a:noFill/>
          <a:ln w="9360">
            <a:noFill/>
          </a:ln>
        </p:spPr>
        <p:txBody>
          <a:bodyPr lIns="96840" rIns="96840" tIns="48240" bIns="48240" anchor="b"/>
          <a:p>
            <a:pPr algn="r">
              <a:lnSpc>
                <a:spcPct val="100000"/>
              </a:lnSpc>
            </a:pPr>
            <a:fld id="{8D67D161-1FE3-4CD0-9A5F-41FEAB38EDF3}" type="slidenum">
              <a:rPr b="0" lang="en-IN" sz="1300" spc="-1" strike="noStrike">
                <a:solidFill>
                  <a:srgbClr val="000000"/>
                </a:solidFill>
                <a:uFill>
                  <a:solidFill>
                    <a:srgbClr val="ffffff"/>
                  </a:solidFill>
                </a:uFill>
                <a:latin typeface="Times New Roman"/>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body"/>
          </p:nvPr>
        </p:nvSpPr>
        <p:spPr>
          <a:xfrm>
            <a:off x="1279440" y="3475080"/>
            <a:ext cx="7041960" cy="329040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13" name="TextShape 2"/>
          <p:cNvSpPr txBox="1"/>
          <p:nvPr/>
        </p:nvSpPr>
        <p:spPr>
          <a:xfrm>
            <a:off x="5440320" y="6950160"/>
            <a:ext cx="4160520" cy="364680"/>
          </a:xfrm>
          <a:prstGeom prst="rect">
            <a:avLst/>
          </a:prstGeom>
          <a:noFill/>
          <a:ln w="9360">
            <a:noFill/>
          </a:ln>
        </p:spPr>
        <p:txBody>
          <a:bodyPr lIns="96840" rIns="96840" tIns="48240" bIns="48240" anchor="b"/>
          <a:p>
            <a:pPr algn="r">
              <a:lnSpc>
                <a:spcPct val="100000"/>
              </a:lnSpc>
            </a:pPr>
            <a:fld id="{8A3C1E12-C8B1-4566-BA62-680D974C72DE}" type="slidenum">
              <a:rPr b="0" lang="en-IN" sz="1300" spc="-1" strike="noStrike">
                <a:solidFill>
                  <a:srgbClr val="000000"/>
                </a:solidFill>
                <a:uFill>
                  <a:solidFill>
                    <a:srgbClr val="ffffff"/>
                  </a:solidFill>
                </a:uFill>
                <a:latin typeface="Times New Roman"/>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1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DAB6AD7C-30D6-4BF8-B09B-A5DC67899C3D}"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1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EE51AFBA-8EE8-4CC9-9DB1-DA46D0A6105B}"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19"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234D5FCD-812D-41D2-BFEB-ED978334D673}"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21"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BCCC6933-3A24-4B7F-8D06-A3A8EAC32EAE}"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2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52FF39AD-9E56-48AE-A501-2E15493B4C5C}"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2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F164D681-6BD8-435D-A19B-14B4C05A2AF5}"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2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641904BD-B10E-4921-9BDE-6056B92784BC}"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29"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C8C7BC99-1D4A-4669-A313-6C8033EB420D}"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31"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2A4F47F2-A636-439A-997D-6470A27F1954}"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3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ABE1A82A-F78D-4EF3-BFEF-3380E4C31651}"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3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8C338945-0C62-421D-BF89-75CADCDDF337}"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3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1335C4C9-60DC-4D20-AE4E-175E5E0FCCE5}"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39"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B8546576-CF25-4673-9C9C-604FF409C20B}"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41"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6952AB8B-E7D3-4370-B1EE-40EED2646598}"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4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E12EB5B6-3792-48EC-B767-95B941D59F8E}"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4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1C9072AA-F18E-4952-8387-07AC8C12A717}"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4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7A6F16C5-1489-4465-BB54-7F144CD8EDB0}"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49"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3ADCC933-E198-4E4C-BCEB-CB72904F175F}"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51"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2005E60C-2DC5-44B1-A9BE-B3C48EA02C1B}"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5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C4ACA543-FAF7-4A1C-B566-F42B78E9C2F9}"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5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35D4812D-FB8A-41F3-B45C-822ED05E2090}"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5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6931126D-4A8D-4B89-94A0-74496FBC03E0}"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59"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4F323235-B849-49CA-896B-A21D8D54A52F}"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61"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34EA6601-17AA-4930-9A52-3D4E306A8FCC}"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6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C9CC17C7-D8BF-4B85-865E-EB169764D60D}"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6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DCA8CCC6-9AD0-4995-AEB7-6A37484801B0}"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6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2D06713F-B09A-4592-BEAD-E79C64935260}"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69"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E886C365-9C22-4631-A273-44FA2328AAA3}"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71"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B7C5B24C-5126-4447-AD31-3B9F43A52618}"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7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FDA0D0B2-8E81-4A71-905A-CE602AE0B7D8}"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7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2E8CFD0F-467D-433A-A2C8-F27A7A352E39}"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7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48A3EB3F-BB5F-44FA-B638-E940EC171727}"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79"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2996235F-F1AC-4CD8-8645-3E75672D81FA}"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81"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DEA7E9A6-509A-4FF9-892F-EDCF2570F6C6}"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8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EF24E4FB-0DC7-42BC-9BC1-096AC6DBDEB8}"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8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AA7DFFBF-F651-4ADA-A9F8-459E8A346C5E}"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8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BBDABB32-2086-450A-87CE-89FB91EFB5BA}"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89"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A07D2BBA-78E4-4CA8-99DD-6ED55A98A327}"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91"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582439FE-D88C-4FDD-A488-3F2DCA1D1A22}"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9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ECD3152F-40B8-47D7-93D7-4B36CFC62AFB}"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9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38200566-80B5-4ED4-ABF1-97DB50247E40}"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9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40A53ADF-7257-47A2-819A-76BC47F1B080}"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59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09FCB3D3-3AC0-48AF-A2D4-0FDCA0D63736}"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699"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B02D1E08-2DDD-4292-9C20-E76C396239C2}"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701"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5CC81E57-C0EC-4E7F-9574-E9C211B17070}"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703"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2AF01DB3-C742-4ABF-ADEE-B790D0966E4B}"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70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6B3A6D55-AD87-42A7-89CE-8497FC24ED81}"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70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E5CF838E-4E9E-43E6-B50D-E7231644AC3B}" type="slidenum">
              <a:rPr b="0" lang="en-IN" sz="1300" spc="-1" strike="noStrike">
                <a:solidFill>
                  <a:srgbClr val="000000"/>
                </a:solidFill>
                <a:uFill>
                  <a:solidFill>
                    <a:srgbClr val="ffffff"/>
                  </a:solidFill>
                </a:uFill>
                <a:latin typeface="Times New Roman"/>
                <a:ea typeface="ＭＳ Ｐゴシック"/>
              </a:rPr>
              <a:t>&lt;number&gt;</a:t>
            </a:fld>
            <a:endParaRPr b="0" lang="en-IN" sz="293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595"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3681312B-D456-44E2-A15E-0E94B9F13944}"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body"/>
          </p:nvPr>
        </p:nvSpPr>
        <p:spPr>
          <a:xfrm>
            <a:off x="1006920" y="5078160"/>
            <a:ext cx="5545080" cy="4811400"/>
          </a:xfrm>
          <a:prstGeom prst="rect">
            <a:avLst/>
          </a:prstGeom>
        </p:spPr>
        <p:txBody>
          <a:bodyPr/>
          <a:p>
            <a:endParaRPr b="0" lang="en-IN" sz="4100" spc="-1" strike="noStrike">
              <a:solidFill>
                <a:srgbClr val="000000"/>
              </a:solidFill>
              <a:uFill>
                <a:solidFill>
                  <a:srgbClr val="ffffff"/>
                </a:solidFill>
              </a:uFill>
              <a:latin typeface="Arial"/>
            </a:endParaRPr>
          </a:p>
        </p:txBody>
      </p:sp>
      <p:sp>
        <p:nvSpPr>
          <p:cNvPr id="709" name="TextShape 2"/>
          <p:cNvSpPr txBox="1"/>
          <p:nvPr/>
        </p:nvSpPr>
        <p:spPr>
          <a:xfrm>
            <a:off x="4283280" y="10157760"/>
            <a:ext cx="3276000" cy="533880"/>
          </a:xfrm>
          <a:prstGeom prst="rect">
            <a:avLst/>
          </a:prstGeom>
          <a:noFill/>
          <a:ln w="9360">
            <a:noFill/>
          </a:ln>
        </p:spPr>
        <p:txBody>
          <a:bodyPr anchor="b"/>
          <a:p>
            <a:pPr algn="r">
              <a:lnSpc>
                <a:spcPct val="100000"/>
              </a:lnSpc>
            </a:pPr>
            <a:fld id="{E1F9FFB0-8DE4-4637-927B-C5D39F5FFB06}" type="slidenum">
              <a:rPr b="0" lang="en-IN" sz="1300" spc="-1" strike="noStrike">
                <a:solidFill>
                  <a:srgbClr val="000000"/>
                </a:solidFill>
                <a:uFill>
                  <a:solidFill>
                    <a:srgbClr val="ffffff"/>
                  </a:solidFill>
                </a:uFill>
                <a:latin typeface="Times New Roman"/>
                <a:ea typeface="ＭＳ Ｐゴシック"/>
              </a:rPr>
              <a:t>&lt;number&gt;</a:t>
            </a:fld>
            <a:endParaRPr b="0" lang="en-IN" sz="2350" spc="-1" strike="noStrike">
              <a:solidFill>
                <a:srgbClr val="000000"/>
              </a:solidFill>
              <a:uFill>
                <a:solidFill>
                  <a:srgbClr val="ffffff"/>
                </a:solidFill>
              </a:uFill>
              <a:latin typeface="Times New Roman"/>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PlaceHolder 1"/>
          <p:cNvSpPr>
            <a:spLocks noGrp="1"/>
          </p:cNvSpPr>
          <p:nvPr>
            <p:ph type="body"/>
          </p:nvPr>
        </p:nvSpPr>
        <p:spPr>
          <a:xfrm>
            <a:off x="1006920" y="5078160"/>
            <a:ext cx="5545080" cy="4811400"/>
          </a:xfrm>
          <a:prstGeom prst="rect">
            <a:avLst/>
          </a:prstGeom>
        </p:spPr>
        <p:txBody>
          <a:bodyPr/>
          <a:p>
            <a:endParaRPr b="0" lang="en-IN" sz="4100" spc="-1" strike="noStrike">
              <a:solidFill>
                <a:srgbClr val="000000"/>
              </a:solidFill>
              <a:uFill>
                <a:solidFill>
                  <a:srgbClr val="ffffff"/>
                </a:solidFill>
              </a:uFill>
              <a:latin typeface="Arial"/>
            </a:endParaRPr>
          </a:p>
        </p:txBody>
      </p:sp>
      <p:sp>
        <p:nvSpPr>
          <p:cNvPr id="711" name="TextShape 2"/>
          <p:cNvSpPr txBox="1"/>
          <p:nvPr/>
        </p:nvSpPr>
        <p:spPr>
          <a:xfrm>
            <a:off x="4283280" y="10157760"/>
            <a:ext cx="3276000" cy="533880"/>
          </a:xfrm>
          <a:prstGeom prst="rect">
            <a:avLst/>
          </a:prstGeom>
          <a:noFill/>
          <a:ln w="9360">
            <a:noFill/>
          </a:ln>
        </p:spPr>
        <p:txBody>
          <a:bodyPr anchor="b"/>
          <a:p>
            <a:pPr algn="r">
              <a:lnSpc>
                <a:spcPct val="100000"/>
              </a:lnSpc>
            </a:pPr>
            <a:fld id="{37C41CB4-9A5B-41AE-9FB4-DB02E784B374}" type="slidenum">
              <a:rPr b="0" lang="en-IN" sz="1300" spc="-1" strike="noStrike">
                <a:solidFill>
                  <a:srgbClr val="000000"/>
                </a:solidFill>
                <a:uFill>
                  <a:solidFill>
                    <a:srgbClr val="ffffff"/>
                  </a:solidFill>
                </a:uFill>
                <a:latin typeface="Times New Roman"/>
                <a:ea typeface="ＭＳ Ｐゴシック"/>
              </a:rPr>
              <a:t>&lt;number&gt;</a:t>
            </a:fld>
            <a:endParaRPr b="0" lang="en-IN" sz="2350" spc="-1" strike="noStrike">
              <a:solidFill>
                <a:srgbClr val="000000"/>
              </a:solidFill>
              <a:uFill>
                <a:solidFill>
                  <a:srgbClr val="ffffff"/>
                </a:solidFill>
              </a:uFill>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body"/>
          </p:nvPr>
        </p:nvSpPr>
        <p:spPr>
          <a:xfrm>
            <a:off x="1006920" y="5078160"/>
            <a:ext cx="5545080" cy="4811400"/>
          </a:xfrm>
          <a:prstGeom prst="rect">
            <a:avLst/>
          </a:prstGeom>
        </p:spPr>
        <p:txBody>
          <a:bodyPr/>
          <a:p>
            <a:endParaRPr b="0" lang="en-IN" sz="4100" spc="-1" strike="noStrike">
              <a:solidFill>
                <a:srgbClr val="000000"/>
              </a:solidFill>
              <a:uFill>
                <a:solidFill>
                  <a:srgbClr val="ffffff"/>
                </a:solidFill>
              </a:uFill>
              <a:latin typeface="Arial"/>
            </a:endParaRPr>
          </a:p>
        </p:txBody>
      </p:sp>
      <p:sp>
        <p:nvSpPr>
          <p:cNvPr id="713" name="TextShape 2"/>
          <p:cNvSpPr txBox="1"/>
          <p:nvPr/>
        </p:nvSpPr>
        <p:spPr>
          <a:xfrm>
            <a:off x="4283280" y="10157760"/>
            <a:ext cx="3276000" cy="533880"/>
          </a:xfrm>
          <a:prstGeom prst="rect">
            <a:avLst/>
          </a:prstGeom>
          <a:noFill/>
          <a:ln w="9360">
            <a:noFill/>
          </a:ln>
        </p:spPr>
        <p:txBody>
          <a:bodyPr anchor="b"/>
          <a:p>
            <a:pPr algn="r">
              <a:lnSpc>
                <a:spcPct val="100000"/>
              </a:lnSpc>
            </a:pPr>
            <a:fld id="{3373FCB9-1334-4C5C-903C-FCF06E12D245}" type="slidenum">
              <a:rPr b="0" lang="en-IN" sz="1300" spc="-1" strike="noStrike">
                <a:solidFill>
                  <a:srgbClr val="000000"/>
                </a:solidFill>
                <a:uFill>
                  <a:solidFill>
                    <a:srgbClr val="ffffff"/>
                  </a:solidFill>
                </a:uFill>
                <a:latin typeface="Times New Roman"/>
                <a:ea typeface="ＭＳ Ｐゴシック"/>
              </a:rPr>
              <a:t>&lt;number&gt;</a:t>
            </a:fld>
            <a:endParaRPr b="0" lang="en-IN" sz="2350" spc="-1" strike="noStrike">
              <a:solidFill>
                <a:srgbClr val="000000"/>
              </a:solidFill>
              <a:uFill>
                <a:solidFill>
                  <a:srgbClr val="ffffff"/>
                </a:solidFill>
              </a:uFill>
              <a:latin typeface="Times New Roman"/>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body"/>
          </p:nvPr>
        </p:nvSpPr>
        <p:spPr>
          <a:xfrm>
            <a:off x="1006920" y="5078160"/>
            <a:ext cx="5545080" cy="4811400"/>
          </a:xfrm>
          <a:prstGeom prst="rect">
            <a:avLst/>
          </a:prstGeom>
        </p:spPr>
        <p:txBody>
          <a:bodyPr/>
          <a:p>
            <a:endParaRPr b="0" lang="en-IN" sz="4100" spc="-1" strike="noStrike">
              <a:solidFill>
                <a:srgbClr val="000000"/>
              </a:solidFill>
              <a:uFill>
                <a:solidFill>
                  <a:srgbClr val="ffffff"/>
                </a:solidFill>
              </a:uFill>
              <a:latin typeface="Arial"/>
            </a:endParaRPr>
          </a:p>
        </p:txBody>
      </p:sp>
      <p:sp>
        <p:nvSpPr>
          <p:cNvPr id="715" name="TextShape 2"/>
          <p:cNvSpPr txBox="1"/>
          <p:nvPr/>
        </p:nvSpPr>
        <p:spPr>
          <a:xfrm>
            <a:off x="4283280" y="10157760"/>
            <a:ext cx="3276000" cy="533880"/>
          </a:xfrm>
          <a:prstGeom prst="rect">
            <a:avLst/>
          </a:prstGeom>
          <a:noFill/>
          <a:ln w="9360">
            <a:noFill/>
          </a:ln>
        </p:spPr>
        <p:txBody>
          <a:bodyPr anchor="b"/>
          <a:p>
            <a:pPr algn="r">
              <a:lnSpc>
                <a:spcPct val="100000"/>
              </a:lnSpc>
            </a:pPr>
            <a:fld id="{10EAB299-0F4F-4177-AEBA-002E3B3F7FD5}" type="slidenum">
              <a:rPr b="0" lang="en-IN" sz="1300" spc="-1" strike="noStrike">
                <a:solidFill>
                  <a:srgbClr val="000000"/>
                </a:solidFill>
                <a:uFill>
                  <a:solidFill>
                    <a:srgbClr val="ffffff"/>
                  </a:solidFill>
                </a:uFill>
                <a:latin typeface="Times New Roman"/>
                <a:ea typeface="ＭＳ Ｐゴシック"/>
              </a:rPr>
              <a:t>&lt;number&gt;</a:t>
            </a:fld>
            <a:endParaRPr b="0" lang="en-IN" sz="235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PlaceHolder 1"/>
          <p:cNvSpPr>
            <a:spLocks noGrp="1"/>
          </p:cNvSpPr>
          <p:nvPr>
            <p:ph type="body"/>
          </p:nvPr>
        </p:nvSpPr>
        <p:spPr>
          <a:xfrm>
            <a:off x="1007280" y="5078880"/>
            <a:ext cx="5544720" cy="480924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597" name="TextShape 2"/>
          <p:cNvSpPr txBox="1"/>
          <p:nvPr/>
        </p:nvSpPr>
        <p:spPr>
          <a:xfrm>
            <a:off x="4283640" y="10158120"/>
            <a:ext cx="3276000" cy="533160"/>
          </a:xfrm>
          <a:prstGeom prst="rect">
            <a:avLst/>
          </a:prstGeom>
          <a:noFill/>
          <a:ln w="9360">
            <a:noFill/>
          </a:ln>
        </p:spPr>
        <p:txBody>
          <a:bodyPr lIns="96840" rIns="96840" tIns="48240" bIns="48240" anchor="b"/>
          <a:p>
            <a:pPr algn="r">
              <a:lnSpc>
                <a:spcPct val="100000"/>
              </a:lnSpc>
            </a:pPr>
            <a:fld id="{45E9D4D6-23F5-41F9-9393-882392429C2E}" type="slidenum">
              <a:rPr b="0" lang="en-IN" sz="1300" spc="-1" strike="noStrike">
                <a:solidFill>
                  <a:srgbClr val="000000"/>
                </a:solidFill>
                <a:uFill>
                  <a:solidFill>
                    <a:srgbClr val="ffffff"/>
                  </a:solidFill>
                </a:uFill>
                <a:latin typeface="Times New Roman"/>
                <a:ea typeface="ＭＳ Ｐゴシック"/>
              </a:rPr>
              <a:t>&lt;number&gt;</a:t>
            </a:fld>
            <a:endParaRPr b="0" lang="en-IN" sz="1900" spc="-1" strike="noStrike">
              <a:solidFill>
                <a:srgbClr val="000000"/>
              </a:solidFill>
              <a:uFill>
                <a:solidFill>
                  <a:srgbClr val="ffffff"/>
                </a:solidFill>
              </a:uFill>
              <a:latin typeface="Times New Roman"/>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body"/>
          </p:nvPr>
        </p:nvSpPr>
        <p:spPr>
          <a:xfrm>
            <a:off x="1006920" y="5078160"/>
            <a:ext cx="5545080" cy="4811400"/>
          </a:xfrm>
          <a:prstGeom prst="rect">
            <a:avLst/>
          </a:prstGeom>
        </p:spPr>
        <p:txBody>
          <a:bodyPr/>
          <a:p>
            <a:endParaRPr b="0" lang="en-IN" sz="4100" spc="-1" strike="noStrike">
              <a:solidFill>
                <a:srgbClr val="000000"/>
              </a:solidFill>
              <a:uFill>
                <a:solidFill>
                  <a:srgbClr val="ffffff"/>
                </a:solidFill>
              </a:uFill>
              <a:latin typeface="Arial"/>
            </a:endParaRPr>
          </a:p>
        </p:txBody>
      </p:sp>
      <p:sp>
        <p:nvSpPr>
          <p:cNvPr id="717" name="TextShape 2"/>
          <p:cNvSpPr txBox="1"/>
          <p:nvPr/>
        </p:nvSpPr>
        <p:spPr>
          <a:xfrm>
            <a:off x="4283280" y="10157760"/>
            <a:ext cx="3276000" cy="533880"/>
          </a:xfrm>
          <a:prstGeom prst="rect">
            <a:avLst/>
          </a:prstGeom>
          <a:noFill/>
          <a:ln w="9360">
            <a:noFill/>
          </a:ln>
        </p:spPr>
        <p:txBody>
          <a:bodyPr anchor="b"/>
          <a:p>
            <a:pPr algn="r">
              <a:lnSpc>
                <a:spcPct val="100000"/>
              </a:lnSpc>
            </a:pPr>
            <a:fld id="{77D53C5A-0695-410C-AD29-F5B3C88B13AF}" type="slidenum">
              <a:rPr b="0" lang="en-IN" sz="1300" spc="-1" strike="noStrike">
                <a:solidFill>
                  <a:srgbClr val="000000"/>
                </a:solidFill>
                <a:uFill>
                  <a:solidFill>
                    <a:srgbClr val="ffffff"/>
                  </a:solidFill>
                </a:uFill>
                <a:latin typeface="Times New Roman"/>
                <a:ea typeface="ＭＳ Ｐゴシック"/>
              </a:rPr>
              <a:t>&lt;number&gt;</a:t>
            </a:fld>
            <a:endParaRPr b="0" lang="en-IN" sz="235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body"/>
          </p:nvPr>
        </p:nvSpPr>
        <p:spPr>
          <a:xfrm>
            <a:off x="1279440" y="3475080"/>
            <a:ext cx="7041960" cy="3290400"/>
          </a:xfrm>
          <a:prstGeom prst="rect">
            <a:avLst/>
          </a:prstGeom>
        </p:spPr>
        <p:txBody>
          <a:bodyPr lIns="96840" rIns="96840" tIns="48240" bIns="48240"/>
          <a:p>
            <a:endParaRPr b="0" lang="en-IN" sz="4100" spc="-1" strike="noStrike">
              <a:solidFill>
                <a:srgbClr val="000000"/>
              </a:solidFill>
              <a:uFill>
                <a:solidFill>
                  <a:srgbClr val="ffffff"/>
                </a:solidFill>
              </a:uFill>
              <a:latin typeface="Arial"/>
            </a:endParaRPr>
          </a:p>
        </p:txBody>
      </p:sp>
      <p:sp>
        <p:nvSpPr>
          <p:cNvPr id="599" name="TextShape 2"/>
          <p:cNvSpPr txBox="1"/>
          <p:nvPr/>
        </p:nvSpPr>
        <p:spPr>
          <a:xfrm>
            <a:off x="5440320" y="6950160"/>
            <a:ext cx="4160520" cy="364680"/>
          </a:xfrm>
          <a:prstGeom prst="rect">
            <a:avLst/>
          </a:prstGeom>
          <a:noFill/>
          <a:ln w="9360">
            <a:noFill/>
          </a:ln>
        </p:spPr>
        <p:txBody>
          <a:bodyPr lIns="96840" rIns="96840" tIns="48240" bIns="48240" anchor="b"/>
          <a:p>
            <a:pPr algn="r">
              <a:lnSpc>
                <a:spcPct val="100000"/>
              </a:lnSpc>
            </a:pPr>
            <a:fld id="{D5D0B945-AE78-4D12-8779-9DCCAA8DFF44}" type="slidenum">
              <a:rPr b="0" lang="en-IN" sz="1300" spc="-1" strike="noStrike">
                <a:solidFill>
                  <a:srgbClr val="000000"/>
                </a:solidFill>
                <a:uFill>
                  <a:solidFill>
                    <a:srgbClr val="ffffff"/>
                  </a:solidFill>
                </a:uFill>
                <a:latin typeface="Times New Roman"/>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27" name="PlaceHolder 2"/>
          <p:cNvSpPr>
            <a:spLocks noGrp="1"/>
          </p:cNvSpPr>
          <p:nvPr>
            <p:ph type="body"/>
          </p:nvPr>
        </p:nvSpPr>
        <p:spPr>
          <a:xfrm>
            <a:off x="534600" y="1111680"/>
            <a:ext cx="904068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28" name="PlaceHolder 3"/>
          <p:cNvSpPr>
            <a:spLocks noGrp="1"/>
          </p:cNvSpPr>
          <p:nvPr>
            <p:ph type="body"/>
          </p:nvPr>
        </p:nvSpPr>
        <p:spPr>
          <a:xfrm>
            <a:off x="534600" y="4131360"/>
            <a:ext cx="904068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30" name="PlaceHolder 2"/>
          <p:cNvSpPr>
            <a:spLocks noGrp="1"/>
          </p:cNvSpPr>
          <p:nvPr>
            <p:ph type="body"/>
          </p:nvPr>
        </p:nvSpPr>
        <p:spPr>
          <a:xfrm>
            <a:off x="53460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31" name="PlaceHolder 3"/>
          <p:cNvSpPr>
            <a:spLocks noGrp="1"/>
          </p:cNvSpPr>
          <p:nvPr>
            <p:ph type="body"/>
          </p:nvPr>
        </p:nvSpPr>
        <p:spPr>
          <a:xfrm>
            <a:off x="516744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32" name="PlaceHolder 4"/>
          <p:cNvSpPr>
            <a:spLocks noGrp="1"/>
          </p:cNvSpPr>
          <p:nvPr>
            <p:ph type="body"/>
          </p:nvPr>
        </p:nvSpPr>
        <p:spPr>
          <a:xfrm>
            <a:off x="516744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33" name="PlaceHolder 5"/>
          <p:cNvSpPr>
            <a:spLocks noGrp="1"/>
          </p:cNvSpPr>
          <p:nvPr>
            <p:ph type="body"/>
          </p:nvPr>
        </p:nvSpPr>
        <p:spPr>
          <a:xfrm>
            <a:off x="53460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35" name="PlaceHolder 2"/>
          <p:cNvSpPr>
            <a:spLocks noGrp="1"/>
          </p:cNvSpPr>
          <p:nvPr>
            <p:ph type="body"/>
          </p:nvPr>
        </p:nvSpPr>
        <p:spPr>
          <a:xfrm>
            <a:off x="534600" y="1111680"/>
            <a:ext cx="904068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36" name="PlaceHolder 3"/>
          <p:cNvSpPr>
            <a:spLocks noGrp="1"/>
          </p:cNvSpPr>
          <p:nvPr>
            <p:ph type="body"/>
          </p:nvPr>
        </p:nvSpPr>
        <p:spPr>
          <a:xfrm>
            <a:off x="534600" y="1111680"/>
            <a:ext cx="904068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pic>
        <p:nvPicPr>
          <p:cNvPr id="37" name="" descr=""/>
          <p:cNvPicPr/>
          <p:nvPr/>
        </p:nvPicPr>
        <p:blipFill>
          <a:blip r:embed="rId2"/>
          <a:stretch/>
        </p:blipFill>
        <p:spPr>
          <a:xfrm>
            <a:off x="1431000" y="1111680"/>
            <a:ext cx="7247520" cy="5780880"/>
          </a:xfrm>
          <a:prstGeom prst="rect">
            <a:avLst/>
          </a:prstGeom>
          <a:ln>
            <a:noFill/>
          </a:ln>
        </p:spPr>
      </p:pic>
      <p:pic>
        <p:nvPicPr>
          <p:cNvPr id="38" name="" descr=""/>
          <p:cNvPicPr/>
          <p:nvPr/>
        </p:nvPicPr>
        <p:blipFill>
          <a:blip r:embed="rId3"/>
          <a:stretch/>
        </p:blipFill>
        <p:spPr>
          <a:xfrm>
            <a:off x="1431000" y="1111680"/>
            <a:ext cx="7247520" cy="57808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46" name="PlaceHolder 2"/>
          <p:cNvSpPr>
            <a:spLocks noGrp="1"/>
          </p:cNvSpPr>
          <p:nvPr>
            <p:ph type="subTitle"/>
          </p:nvPr>
        </p:nvSpPr>
        <p:spPr>
          <a:xfrm>
            <a:off x="534600" y="1111680"/>
            <a:ext cx="9040680" cy="57808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48" name="PlaceHolder 2"/>
          <p:cNvSpPr>
            <a:spLocks noGrp="1"/>
          </p:cNvSpPr>
          <p:nvPr>
            <p:ph type="body"/>
          </p:nvPr>
        </p:nvSpPr>
        <p:spPr>
          <a:xfrm>
            <a:off x="534600" y="1111680"/>
            <a:ext cx="904068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50" name="PlaceHolder 2"/>
          <p:cNvSpPr>
            <a:spLocks noGrp="1"/>
          </p:cNvSpPr>
          <p:nvPr>
            <p:ph type="body"/>
          </p:nvPr>
        </p:nvSpPr>
        <p:spPr>
          <a:xfrm>
            <a:off x="53460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51" name="PlaceHolder 3"/>
          <p:cNvSpPr>
            <a:spLocks noGrp="1"/>
          </p:cNvSpPr>
          <p:nvPr>
            <p:ph type="body"/>
          </p:nvPr>
        </p:nvSpPr>
        <p:spPr>
          <a:xfrm>
            <a:off x="516744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34600" y="444600"/>
            <a:ext cx="9070920" cy="2340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55" name="PlaceHolder 2"/>
          <p:cNvSpPr>
            <a:spLocks noGrp="1"/>
          </p:cNvSpPr>
          <p:nvPr>
            <p:ph type="body"/>
          </p:nvPr>
        </p:nvSpPr>
        <p:spPr>
          <a:xfrm>
            <a:off x="53460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56" name="PlaceHolder 3"/>
          <p:cNvSpPr>
            <a:spLocks noGrp="1"/>
          </p:cNvSpPr>
          <p:nvPr>
            <p:ph type="body"/>
          </p:nvPr>
        </p:nvSpPr>
        <p:spPr>
          <a:xfrm>
            <a:off x="53460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57" name="PlaceHolder 4"/>
          <p:cNvSpPr>
            <a:spLocks noGrp="1"/>
          </p:cNvSpPr>
          <p:nvPr>
            <p:ph type="body"/>
          </p:nvPr>
        </p:nvSpPr>
        <p:spPr>
          <a:xfrm>
            <a:off x="516744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6" name="PlaceHolder 2"/>
          <p:cNvSpPr>
            <a:spLocks noGrp="1"/>
          </p:cNvSpPr>
          <p:nvPr>
            <p:ph type="subTitle"/>
          </p:nvPr>
        </p:nvSpPr>
        <p:spPr>
          <a:xfrm>
            <a:off x="534600" y="1111680"/>
            <a:ext cx="9040680" cy="57808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59" name="PlaceHolder 2"/>
          <p:cNvSpPr>
            <a:spLocks noGrp="1"/>
          </p:cNvSpPr>
          <p:nvPr>
            <p:ph type="body"/>
          </p:nvPr>
        </p:nvSpPr>
        <p:spPr>
          <a:xfrm>
            <a:off x="53460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60" name="PlaceHolder 3"/>
          <p:cNvSpPr>
            <a:spLocks noGrp="1"/>
          </p:cNvSpPr>
          <p:nvPr>
            <p:ph type="body"/>
          </p:nvPr>
        </p:nvSpPr>
        <p:spPr>
          <a:xfrm>
            <a:off x="516744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61" name="PlaceHolder 4"/>
          <p:cNvSpPr>
            <a:spLocks noGrp="1"/>
          </p:cNvSpPr>
          <p:nvPr>
            <p:ph type="body"/>
          </p:nvPr>
        </p:nvSpPr>
        <p:spPr>
          <a:xfrm>
            <a:off x="516744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63" name="PlaceHolder 2"/>
          <p:cNvSpPr>
            <a:spLocks noGrp="1"/>
          </p:cNvSpPr>
          <p:nvPr>
            <p:ph type="body"/>
          </p:nvPr>
        </p:nvSpPr>
        <p:spPr>
          <a:xfrm>
            <a:off x="53460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64" name="PlaceHolder 3"/>
          <p:cNvSpPr>
            <a:spLocks noGrp="1"/>
          </p:cNvSpPr>
          <p:nvPr>
            <p:ph type="body"/>
          </p:nvPr>
        </p:nvSpPr>
        <p:spPr>
          <a:xfrm>
            <a:off x="516744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65" name="PlaceHolder 4"/>
          <p:cNvSpPr>
            <a:spLocks noGrp="1"/>
          </p:cNvSpPr>
          <p:nvPr>
            <p:ph type="body"/>
          </p:nvPr>
        </p:nvSpPr>
        <p:spPr>
          <a:xfrm>
            <a:off x="534600" y="4131360"/>
            <a:ext cx="904068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67" name="PlaceHolder 2"/>
          <p:cNvSpPr>
            <a:spLocks noGrp="1"/>
          </p:cNvSpPr>
          <p:nvPr>
            <p:ph type="body"/>
          </p:nvPr>
        </p:nvSpPr>
        <p:spPr>
          <a:xfrm>
            <a:off x="534600" y="1111680"/>
            <a:ext cx="904068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68" name="PlaceHolder 3"/>
          <p:cNvSpPr>
            <a:spLocks noGrp="1"/>
          </p:cNvSpPr>
          <p:nvPr>
            <p:ph type="body"/>
          </p:nvPr>
        </p:nvSpPr>
        <p:spPr>
          <a:xfrm>
            <a:off x="534600" y="4131360"/>
            <a:ext cx="904068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70" name="PlaceHolder 2"/>
          <p:cNvSpPr>
            <a:spLocks noGrp="1"/>
          </p:cNvSpPr>
          <p:nvPr>
            <p:ph type="body"/>
          </p:nvPr>
        </p:nvSpPr>
        <p:spPr>
          <a:xfrm>
            <a:off x="53460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71" name="PlaceHolder 3"/>
          <p:cNvSpPr>
            <a:spLocks noGrp="1"/>
          </p:cNvSpPr>
          <p:nvPr>
            <p:ph type="body"/>
          </p:nvPr>
        </p:nvSpPr>
        <p:spPr>
          <a:xfrm>
            <a:off x="516744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72" name="PlaceHolder 4"/>
          <p:cNvSpPr>
            <a:spLocks noGrp="1"/>
          </p:cNvSpPr>
          <p:nvPr>
            <p:ph type="body"/>
          </p:nvPr>
        </p:nvSpPr>
        <p:spPr>
          <a:xfrm>
            <a:off x="516744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73" name="PlaceHolder 5"/>
          <p:cNvSpPr>
            <a:spLocks noGrp="1"/>
          </p:cNvSpPr>
          <p:nvPr>
            <p:ph type="body"/>
          </p:nvPr>
        </p:nvSpPr>
        <p:spPr>
          <a:xfrm>
            <a:off x="53460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75" name="PlaceHolder 2"/>
          <p:cNvSpPr>
            <a:spLocks noGrp="1"/>
          </p:cNvSpPr>
          <p:nvPr>
            <p:ph type="body"/>
          </p:nvPr>
        </p:nvSpPr>
        <p:spPr>
          <a:xfrm>
            <a:off x="534600" y="1111680"/>
            <a:ext cx="904068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76" name="PlaceHolder 3"/>
          <p:cNvSpPr>
            <a:spLocks noGrp="1"/>
          </p:cNvSpPr>
          <p:nvPr>
            <p:ph type="body"/>
          </p:nvPr>
        </p:nvSpPr>
        <p:spPr>
          <a:xfrm>
            <a:off x="534600" y="1111680"/>
            <a:ext cx="904068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pic>
        <p:nvPicPr>
          <p:cNvPr id="77" name="" descr=""/>
          <p:cNvPicPr/>
          <p:nvPr/>
        </p:nvPicPr>
        <p:blipFill>
          <a:blip r:embed="rId2"/>
          <a:stretch/>
        </p:blipFill>
        <p:spPr>
          <a:xfrm>
            <a:off x="1431000" y="1111680"/>
            <a:ext cx="7247520" cy="5780880"/>
          </a:xfrm>
          <a:prstGeom prst="rect">
            <a:avLst/>
          </a:prstGeom>
          <a:ln>
            <a:noFill/>
          </a:ln>
        </p:spPr>
      </p:pic>
      <p:pic>
        <p:nvPicPr>
          <p:cNvPr id="78" name="" descr=""/>
          <p:cNvPicPr/>
          <p:nvPr/>
        </p:nvPicPr>
        <p:blipFill>
          <a:blip r:embed="rId3"/>
          <a:stretch/>
        </p:blipFill>
        <p:spPr>
          <a:xfrm>
            <a:off x="1431000" y="1111680"/>
            <a:ext cx="7247520" cy="57808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86" name="PlaceHolder 2"/>
          <p:cNvSpPr>
            <a:spLocks noGrp="1"/>
          </p:cNvSpPr>
          <p:nvPr>
            <p:ph type="subTitle"/>
          </p:nvPr>
        </p:nvSpPr>
        <p:spPr>
          <a:xfrm>
            <a:off x="534600" y="1111680"/>
            <a:ext cx="9040680" cy="57808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88" name="PlaceHolder 2"/>
          <p:cNvSpPr>
            <a:spLocks noGrp="1"/>
          </p:cNvSpPr>
          <p:nvPr>
            <p:ph type="body"/>
          </p:nvPr>
        </p:nvSpPr>
        <p:spPr>
          <a:xfrm>
            <a:off x="534600" y="1111680"/>
            <a:ext cx="904068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90" name="PlaceHolder 2"/>
          <p:cNvSpPr>
            <a:spLocks noGrp="1"/>
          </p:cNvSpPr>
          <p:nvPr>
            <p:ph type="body"/>
          </p:nvPr>
        </p:nvSpPr>
        <p:spPr>
          <a:xfrm>
            <a:off x="53460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91" name="PlaceHolder 3"/>
          <p:cNvSpPr>
            <a:spLocks noGrp="1"/>
          </p:cNvSpPr>
          <p:nvPr>
            <p:ph type="body"/>
          </p:nvPr>
        </p:nvSpPr>
        <p:spPr>
          <a:xfrm>
            <a:off x="516744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8" name="PlaceHolder 2"/>
          <p:cNvSpPr>
            <a:spLocks noGrp="1"/>
          </p:cNvSpPr>
          <p:nvPr>
            <p:ph type="body"/>
          </p:nvPr>
        </p:nvSpPr>
        <p:spPr>
          <a:xfrm>
            <a:off x="534600" y="1111680"/>
            <a:ext cx="904068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34600" y="444600"/>
            <a:ext cx="9070920" cy="2340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95" name="PlaceHolder 2"/>
          <p:cNvSpPr>
            <a:spLocks noGrp="1"/>
          </p:cNvSpPr>
          <p:nvPr>
            <p:ph type="body"/>
          </p:nvPr>
        </p:nvSpPr>
        <p:spPr>
          <a:xfrm>
            <a:off x="53460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96" name="PlaceHolder 3"/>
          <p:cNvSpPr>
            <a:spLocks noGrp="1"/>
          </p:cNvSpPr>
          <p:nvPr>
            <p:ph type="body"/>
          </p:nvPr>
        </p:nvSpPr>
        <p:spPr>
          <a:xfrm>
            <a:off x="53460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97" name="PlaceHolder 4"/>
          <p:cNvSpPr>
            <a:spLocks noGrp="1"/>
          </p:cNvSpPr>
          <p:nvPr>
            <p:ph type="body"/>
          </p:nvPr>
        </p:nvSpPr>
        <p:spPr>
          <a:xfrm>
            <a:off x="516744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99" name="PlaceHolder 2"/>
          <p:cNvSpPr>
            <a:spLocks noGrp="1"/>
          </p:cNvSpPr>
          <p:nvPr>
            <p:ph type="body"/>
          </p:nvPr>
        </p:nvSpPr>
        <p:spPr>
          <a:xfrm>
            <a:off x="53460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00" name="PlaceHolder 3"/>
          <p:cNvSpPr>
            <a:spLocks noGrp="1"/>
          </p:cNvSpPr>
          <p:nvPr>
            <p:ph type="body"/>
          </p:nvPr>
        </p:nvSpPr>
        <p:spPr>
          <a:xfrm>
            <a:off x="516744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01" name="PlaceHolder 4"/>
          <p:cNvSpPr>
            <a:spLocks noGrp="1"/>
          </p:cNvSpPr>
          <p:nvPr>
            <p:ph type="body"/>
          </p:nvPr>
        </p:nvSpPr>
        <p:spPr>
          <a:xfrm>
            <a:off x="516744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103" name="PlaceHolder 2"/>
          <p:cNvSpPr>
            <a:spLocks noGrp="1"/>
          </p:cNvSpPr>
          <p:nvPr>
            <p:ph type="body"/>
          </p:nvPr>
        </p:nvSpPr>
        <p:spPr>
          <a:xfrm>
            <a:off x="53460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04" name="PlaceHolder 3"/>
          <p:cNvSpPr>
            <a:spLocks noGrp="1"/>
          </p:cNvSpPr>
          <p:nvPr>
            <p:ph type="body"/>
          </p:nvPr>
        </p:nvSpPr>
        <p:spPr>
          <a:xfrm>
            <a:off x="516744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05" name="PlaceHolder 4"/>
          <p:cNvSpPr>
            <a:spLocks noGrp="1"/>
          </p:cNvSpPr>
          <p:nvPr>
            <p:ph type="body"/>
          </p:nvPr>
        </p:nvSpPr>
        <p:spPr>
          <a:xfrm>
            <a:off x="534600" y="4131360"/>
            <a:ext cx="904068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107" name="PlaceHolder 2"/>
          <p:cNvSpPr>
            <a:spLocks noGrp="1"/>
          </p:cNvSpPr>
          <p:nvPr>
            <p:ph type="body"/>
          </p:nvPr>
        </p:nvSpPr>
        <p:spPr>
          <a:xfrm>
            <a:off x="534600" y="1111680"/>
            <a:ext cx="904068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08" name="PlaceHolder 3"/>
          <p:cNvSpPr>
            <a:spLocks noGrp="1"/>
          </p:cNvSpPr>
          <p:nvPr>
            <p:ph type="body"/>
          </p:nvPr>
        </p:nvSpPr>
        <p:spPr>
          <a:xfrm>
            <a:off x="534600" y="4131360"/>
            <a:ext cx="904068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110" name="PlaceHolder 2"/>
          <p:cNvSpPr>
            <a:spLocks noGrp="1"/>
          </p:cNvSpPr>
          <p:nvPr>
            <p:ph type="body"/>
          </p:nvPr>
        </p:nvSpPr>
        <p:spPr>
          <a:xfrm>
            <a:off x="53460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11" name="PlaceHolder 3"/>
          <p:cNvSpPr>
            <a:spLocks noGrp="1"/>
          </p:cNvSpPr>
          <p:nvPr>
            <p:ph type="body"/>
          </p:nvPr>
        </p:nvSpPr>
        <p:spPr>
          <a:xfrm>
            <a:off x="516744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12" name="PlaceHolder 4"/>
          <p:cNvSpPr>
            <a:spLocks noGrp="1"/>
          </p:cNvSpPr>
          <p:nvPr>
            <p:ph type="body"/>
          </p:nvPr>
        </p:nvSpPr>
        <p:spPr>
          <a:xfrm>
            <a:off x="516744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13" name="PlaceHolder 5"/>
          <p:cNvSpPr>
            <a:spLocks noGrp="1"/>
          </p:cNvSpPr>
          <p:nvPr>
            <p:ph type="body"/>
          </p:nvPr>
        </p:nvSpPr>
        <p:spPr>
          <a:xfrm>
            <a:off x="53460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115" name="PlaceHolder 2"/>
          <p:cNvSpPr>
            <a:spLocks noGrp="1"/>
          </p:cNvSpPr>
          <p:nvPr>
            <p:ph type="body"/>
          </p:nvPr>
        </p:nvSpPr>
        <p:spPr>
          <a:xfrm>
            <a:off x="534600" y="1111680"/>
            <a:ext cx="904068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16" name="PlaceHolder 3"/>
          <p:cNvSpPr>
            <a:spLocks noGrp="1"/>
          </p:cNvSpPr>
          <p:nvPr>
            <p:ph type="body"/>
          </p:nvPr>
        </p:nvSpPr>
        <p:spPr>
          <a:xfrm>
            <a:off x="534600" y="1111680"/>
            <a:ext cx="904068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pic>
        <p:nvPicPr>
          <p:cNvPr id="117" name="" descr=""/>
          <p:cNvPicPr/>
          <p:nvPr/>
        </p:nvPicPr>
        <p:blipFill>
          <a:blip r:embed="rId2"/>
          <a:stretch/>
        </p:blipFill>
        <p:spPr>
          <a:xfrm>
            <a:off x="1431000" y="1111680"/>
            <a:ext cx="7247520" cy="5780880"/>
          </a:xfrm>
          <a:prstGeom prst="rect">
            <a:avLst/>
          </a:prstGeom>
          <a:ln>
            <a:noFill/>
          </a:ln>
        </p:spPr>
      </p:pic>
      <p:pic>
        <p:nvPicPr>
          <p:cNvPr id="118" name="" descr=""/>
          <p:cNvPicPr/>
          <p:nvPr/>
        </p:nvPicPr>
        <p:blipFill>
          <a:blip r:embed="rId3"/>
          <a:stretch/>
        </p:blipFill>
        <p:spPr>
          <a:xfrm>
            <a:off x="1431000" y="1111680"/>
            <a:ext cx="7247520" cy="57808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10" name="PlaceHolder 2"/>
          <p:cNvSpPr>
            <a:spLocks noGrp="1"/>
          </p:cNvSpPr>
          <p:nvPr>
            <p:ph type="body"/>
          </p:nvPr>
        </p:nvSpPr>
        <p:spPr>
          <a:xfrm>
            <a:off x="53460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1" name="PlaceHolder 3"/>
          <p:cNvSpPr>
            <a:spLocks noGrp="1"/>
          </p:cNvSpPr>
          <p:nvPr>
            <p:ph type="body"/>
          </p:nvPr>
        </p:nvSpPr>
        <p:spPr>
          <a:xfrm>
            <a:off x="516744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34600" y="444600"/>
            <a:ext cx="9070920" cy="23407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15" name="PlaceHolder 2"/>
          <p:cNvSpPr>
            <a:spLocks noGrp="1"/>
          </p:cNvSpPr>
          <p:nvPr>
            <p:ph type="body"/>
          </p:nvPr>
        </p:nvSpPr>
        <p:spPr>
          <a:xfrm>
            <a:off x="53460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6" name="PlaceHolder 3"/>
          <p:cNvSpPr>
            <a:spLocks noGrp="1"/>
          </p:cNvSpPr>
          <p:nvPr>
            <p:ph type="body"/>
          </p:nvPr>
        </p:nvSpPr>
        <p:spPr>
          <a:xfrm>
            <a:off x="53460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17" name="PlaceHolder 4"/>
          <p:cNvSpPr>
            <a:spLocks noGrp="1"/>
          </p:cNvSpPr>
          <p:nvPr>
            <p:ph type="body"/>
          </p:nvPr>
        </p:nvSpPr>
        <p:spPr>
          <a:xfrm>
            <a:off x="516744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19" name="PlaceHolder 2"/>
          <p:cNvSpPr>
            <a:spLocks noGrp="1"/>
          </p:cNvSpPr>
          <p:nvPr>
            <p:ph type="body"/>
          </p:nvPr>
        </p:nvSpPr>
        <p:spPr>
          <a:xfrm>
            <a:off x="534600" y="1111680"/>
            <a:ext cx="4411800" cy="578088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20" name="PlaceHolder 3"/>
          <p:cNvSpPr>
            <a:spLocks noGrp="1"/>
          </p:cNvSpPr>
          <p:nvPr>
            <p:ph type="body"/>
          </p:nvPr>
        </p:nvSpPr>
        <p:spPr>
          <a:xfrm>
            <a:off x="516744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21" name="PlaceHolder 4"/>
          <p:cNvSpPr>
            <a:spLocks noGrp="1"/>
          </p:cNvSpPr>
          <p:nvPr>
            <p:ph type="body"/>
          </p:nvPr>
        </p:nvSpPr>
        <p:spPr>
          <a:xfrm>
            <a:off x="5167440" y="413136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34600" y="444600"/>
            <a:ext cx="9070920" cy="504720"/>
          </a:xfrm>
          <a:prstGeom prst="rect">
            <a:avLst/>
          </a:prstGeom>
        </p:spPr>
        <p:txBody>
          <a:bodyPr lIns="0" rIns="0" tIns="0" bIns="0" anchor="ctr"/>
          <a:p>
            <a:endParaRPr b="0" lang="en-US" sz="2840" spc="-1" strike="noStrike">
              <a:solidFill>
                <a:srgbClr val="000000"/>
              </a:solidFill>
              <a:uFill>
                <a:solidFill>
                  <a:srgbClr val="ffffff"/>
                </a:solidFill>
              </a:uFill>
              <a:latin typeface="Trebuchet MS"/>
            </a:endParaRPr>
          </a:p>
        </p:txBody>
      </p:sp>
      <p:sp>
        <p:nvSpPr>
          <p:cNvPr id="23" name="PlaceHolder 2"/>
          <p:cNvSpPr>
            <a:spLocks noGrp="1"/>
          </p:cNvSpPr>
          <p:nvPr>
            <p:ph type="body"/>
          </p:nvPr>
        </p:nvSpPr>
        <p:spPr>
          <a:xfrm>
            <a:off x="53460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24" name="PlaceHolder 3"/>
          <p:cNvSpPr>
            <a:spLocks noGrp="1"/>
          </p:cNvSpPr>
          <p:nvPr>
            <p:ph type="body"/>
          </p:nvPr>
        </p:nvSpPr>
        <p:spPr>
          <a:xfrm>
            <a:off x="5167440" y="1111680"/>
            <a:ext cx="441180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
        <p:nvSpPr>
          <p:cNvPr id="25" name="PlaceHolder 4"/>
          <p:cNvSpPr>
            <a:spLocks noGrp="1"/>
          </p:cNvSpPr>
          <p:nvPr>
            <p:ph type="body"/>
          </p:nvPr>
        </p:nvSpPr>
        <p:spPr>
          <a:xfrm>
            <a:off x="534600" y="4131360"/>
            <a:ext cx="9040680" cy="2757240"/>
          </a:xfrm>
          <a:prstGeom prst="rect">
            <a:avLst/>
          </a:prstGeom>
        </p:spPr>
        <p:txBody>
          <a:bodyPr lIns="0" rIns="0" tIns="0" bIns="0"/>
          <a:p>
            <a:endParaRPr b="0" lang="en-US" sz="1950" spc="-1" strike="noStrike">
              <a:solidFill>
                <a:srgbClr val="000000"/>
              </a:solidFill>
              <a:uFill>
                <a:solidFill>
                  <a:srgbClr val="ffffff"/>
                </a:solidFill>
              </a:u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62882625-031A-4138-89BF-DBBD3E9AB530}"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534600" y="963360"/>
            <a:ext cx="9056880" cy="69120"/>
          </a:xfrm>
          <a:prstGeom prst="rect">
            <a:avLst/>
          </a:prstGeom>
          <a:gradFill>
            <a:gsLst>
              <a:gs pos="0">
                <a:schemeClr val="bg2"/>
              </a:gs>
              <a:gs pos="50000">
                <a:schemeClr val="accent2"/>
              </a:gs>
              <a:gs pos="100000">
                <a:schemeClr val="bg2"/>
              </a:gs>
            </a:gsLst>
            <a:lin ang="5400000"/>
          </a:gradFill>
          <a:ln w="12600">
            <a:solidFill>
              <a:schemeClr val="tx1"/>
            </a:solidFill>
            <a:miter/>
          </a:ln>
          <a:effectLst>
            <a:outerShdw algn="ctr" blurRad="63500" dir="2212194" dist="63500" rotWithShape="0">
              <a:schemeClr val="folHlink">
                <a:alpha val="74998"/>
              </a:schemeClr>
            </a:outerShdw>
          </a:effectLst>
        </p:spPr>
        <p:style>
          <a:lnRef idx="0"/>
          <a:fillRef idx="0"/>
          <a:effectRef idx="0"/>
          <a:fontRef idx="minor"/>
        </p:style>
      </p:sp>
      <p:sp>
        <p:nvSpPr>
          <p:cNvPr id="40" name="PlaceHolder 2"/>
          <p:cNvSpPr>
            <a:spLocks noGrp="1"/>
          </p:cNvSpPr>
          <p:nvPr>
            <p:ph type="title"/>
          </p:nvPr>
        </p:nvSpPr>
        <p:spPr>
          <a:xfrm>
            <a:off x="534600" y="444600"/>
            <a:ext cx="9070920" cy="504720"/>
          </a:xfrm>
          <a:prstGeom prst="rect">
            <a:avLst/>
          </a:prstGeom>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Click to </a:t>
            </a:r>
            <a:r>
              <a:rPr b="1" lang="en-US" sz="2700" spc="-1" strike="noStrike">
                <a:solidFill>
                  <a:srgbClr val="000000"/>
                </a:solidFill>
                <a:uFill>
                  <a:solidFill>
                    <a:srgbClr val="ffffff"/>
                  </a:solidFill>
                </a:uFill>
                <a:latin typeface="Trebuchet MS"/>
                <a:ea typeface="ＭＳ Ｐゴシック"/>
              </a:rPr>
              <a:t>edit </a:t>
            </a:r>
            <a:r>
              <a:rPr b="1" lang="en-US" sz="2700" spc="-1" strike="noStrike">
                <a:solidFill>
                  <a:srgbClr val="000000"/>
                </a:solidFill>
                <a:uFill>
                  <a:solidFill>
                    <a:srgbClr val="ffffff"/>
                  </a:solidFill>
                </a:uFill>
                <a:latin typeface="Trebuchet MS"/>
                <a:ea typeface="ＭＳ Ｐゴシック"/>
              </a:rPr>
              <a:t>Master </a:t>
            </a:r>
            <a:r>
              <a:rPr b="1" lang="en-US" sz="2700" spc="-1" strike="noStrike">
                <a:solidFill>
                  <a:srgbClr val="000000"/>
                </a:solidFill>
                <a:uFill>
                  <a:solidFill>
                    <a:srgbClr val="ffffff"/>
                  </a:solidFill>
                </a:uFill>
                <a:latin typeface="Trebuchet MS"/>
                <a:ea typeface="ＭＳ Ｐゴシック"/>
              </a:rPr>
              <a:t>title </a:t>
            </a:r>
            <a:r>
              <a:rPr b="1" lang="en-US" sz="2700" spc="-1" strike="noStrike">
                <a:solidFill>
                  <a:srgbClr val="000000"/>
                </a:solidFill>
                <a:uFill>
                  <a:solidFill>
                    <a:srgbClr val="ffffff"/>
                  </a:solidFill>
                </a:uFill>
                <a:latin typeface="Trebuchet MS"/>
                <a:ea typeface="ＭＳ Ｐゴシック"/>
              </a:rPr>
              <a:t>style</a:t>
            </a:r>
            <a:endParaRPr b="0" lang="en-US" sz="1950" spc="-1" strike="noStrike">
              <a:solidFill>
                <a:srgbClr val="000000"/>
              </a:solidFill>
              <a:uFill>
                <a:solidFill>
                  <a:srgbClr val="ffffff"/>
                </a:solidFill>
              </a:uFill>
              <a:latin typeface="Trebuchet MS"/>
            </a:endParaRPr>
          </a:p>
        </p:txBody>
      </p:sp>
      <p:sp>
        <p:nvSpPr>
          <p:cNvPr id="41" name="PlaceHolder 3"/>
          <p:cNvSpPr>
            <a:spLocks noGrp="1"/>
          </p:cNvSpPr>
          <p:nvPr>
            <p:ph type="body"/>
          </p:nvPr>
        </p:nvSpPr>
        <p:spPr>
          <a:xfrm>
            <a:off x="534600" y="1111680"/>
            <a:ext cx="9040680" cy="5780880"/>
          </a:xfrm>
          <a:prstGeom prst="rect">
            <a:avLst/>
          </a:prstGeom>
        </p:spPr>
        <p:txBody>
          <a:bodyPr lIns="101880" rIns="101880" tIns="51120" bIns="5112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Trebuchet MS"/>
                <a:ea typeface="ＭＳ Ｐゴシック"/>
              </a:rPr>
              <a:t>Click to edit the outline text format</a:t>
            </a:r>
            <a:endParaRPr b="0" lang="en-US" sz="2000" spc="-1" strike="noStrike">
              <a:solidFill>
                <a:srgbClr val="000000"/>
              </a:solidFill>
              <a:uFill>
                <a:solidFill>
                  <a:srgbClr val="ffffff"/>
                </a:solidFill>
              </a:uFill>
              <a:latin typeface="Trebuchet MS"/>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Trebuchet MS"/>
                <a:ea typeface="ＭＳ Ｐゴシック"/>
              </a:rPr>
              <a:t>Second Outline Level</a:t>
            </a:r>
            <a:endParaRPr b="0" lang="en-US" sz="2000" spc="-1" strike="noStrike">
              <a:solidFill>
                <a:srgbClr val="000000"/>
              </a:solidFill>
              <a:uFill>
                <a:solidFill>
                  <a:srgbClr val="ffffff"/>
                </a:solidFill>
              </a:uFill>
              <a:latin typeface="Trebuchet MS"/>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Trebuchet MS"/>
                <a:ea typeface="ＭＳ Ｐゴシック"/>
              </a:rPr>
              <a:t>Third Outline Level</a:t>
            </a:r>
            <a:endParaRPr b="0" lang="en-US" sz="2000" spc="-1" strike="noStrike">
              <a:solidFill>
                <a:srgbClr val="000000"/>
              </a:solidFill>
              <a:uFill>
                <a:solidFill>
                  <a:srgbClr val="ffffff"/>
                </a:solidFill>
              </a:uFill>
              <a:latin typeface="Trebuchet MS"/>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Trebuchet MS"/>
                <a:ea typeface="ＭＳ Ｐゴシック"/>
              </a:rPr>
              <a:t>Fourth Outline Level</a:t>
            </a:r>
            <a:endParaRPr b="0" lang="en-US" sz="2000" spc="-1" strike="noStrike">
              <a:solidFill>
                <a:srgbClr val="000000"/>
              </a:solidFill>
              <a:uFill>
                <a:solidFill>
                  <a:srgbClr val="ffffff"/>
                </a:solidFill>
              </a:uFill>
              <a:latin typeface="Trebuchet MS"/>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rebuchet MS"/>
                <a:ea typeface="ＭＳ Ｐゴシック"/>
              </a:rPr>
              <a:t>Fifth Outline Level</a:t>
            </a:r>
            <a:endParaRPr b="0" lang="en-US" sz="2000" spc="-1" strike="noStrike">
              <a:solidFill>
                <a:srgbClr val="000000"/>
              </a:solidFill>
              <a:uFill>
                <a:solidFill>
                  <a:srgbClr val="ffffff"/>
                </a:solidFill>
              </a:uFill>
              <a:latin typeface="Trebuchet MS"/>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rebuchet MS"/>
                <a:ea typeface="ＭＳ Ｐゴシック"/>
              </a:rPr>
              <a:t>Sixth Outline Level</a:t>
            </a:r>
            <a:endParaRPr b="0" lang="en-US" sz="200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Seventh Outline LevelClick to edit Master text styles</a:t>
            </a:r>
            <a:endParaRPr b="0" lang="en-US" sz="200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Second level</a:t>
            </a:r>
            <a:endParaRPr b="0" lang="en-US" sz="2000" spc="-1" strike="noStrike">
              <a:solidFill>
                <a:srgbClr val="000000"/>
              </a:solidFill>
              <a:uFill>
                <a:solidFill>
                  <a:srgbClr val="ffffff"/>
                </a:solidFill>
              </a:uFill>
              <a:latin typeface="Trebuchet MS"/>
            </a:endParaRPr>
          </a:p>
          <a:p>
            <a:pPr lvl="2" marL="1273320" indent="-253800">
              <a:lnSpc>
                <a:spcPct val="100000"/>
              </a:lnSpc>
              <a:buClr>
                <a:srgbClr val="000000"/>
              </a:buClr>
              <a:buFont typeface="Symbol" charset="2"/>
              <a:buChar char=""/>
            </a:pPr>
            <a:r>
              <a:rPr b="0" lang="en-US" sz="2000" spc="-1" strike="noStrike">
                <a:solidFill>
                  <a:srgbClr val="000000"/>
                </a:solidFill>
                <a:uFill>
                  <a:solidFill>
                    <a:srgbClr val="ffffff"/>
                  </a:solidFill>
                </a:uFill>
                <a:latin typeface="Trebuchet MS"/>
                <a:ea typeface="ＭＳ Ｐゴシック"/>
              </a:rPr>
              <a:t>Third level</a:t>
            </a:r>
            <a:endParaRPr b="0" lang="en-US" sz="2000" spc="-1" strike="noStrike">
              <a:solidFill>
                <a:srgbClr val="000000"/>
              </a:solidFill>
              <a:uFill>
                <a:solidFill>
                  <a:srgbClr val="ffffff"/>
                </a:solidFill>
              </a:uFill>
              <a:latin typeface="Trebuchet MS"/>
            </a:endParaRPr>
          </a:p>
          <a:p>
            <a:pPr lvl="3" marL="1782720" indent="-253800">
              <a:lnSpc>
                <a:spcPct val="100000"/>
              </a:lnSpc>
              <a:buClr>
                <a:srgbClr val="000000"/>
              </a:buClr>
              <a:buFont typeface="Webdings" charset="2"/>
              <a:buChar char=""/>
            </a:pPr>
            <a:r>
              <a:rPr b="0" lang="en-US" sz="2000" spc="-1" strike="noStrike">
                <a:solidFill>
                  <a:srgbClr val="000000"/>
                </a:solidFill>
                <a:uFill>
                  <a:solidFill>
                    <a:srgbClr val="ffffff"/>
                  </a:solidFill>
                </a:uFill>
                <a:latin typeface="Trebuchet MS"/>
                <a:ea typeface="ＭＳ Ｐゴシック"/>
              </a:rPr>
              <a:t>Fourth level</a:t>
            </a:r>
            <a:endParaRPr b="0" lang="en-US" sz="2000" spc="-1" strike="noStrike">
              <a:solidFill>
                <a:srgbClr val="000000"/>
              </a:solidFill>
              <a:uFill>
                <a:solidFill>
                  <a:srgbClr val="ffffff"/>
                </a:solidFill>
              </a:uFill>
              <a:latin typeface="Trebuchet MS"/>
            </a:endParaRPr>
          </a:p>
          <a:p>
            <a:pPr lvl="4" marL="2292480" indent="-25380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Fifth level</a:t>
            </a:r>
            <a:endParaRPr b="0" lang="en-US" sz="2000" spc="-1" strike="noStrike">
              <a:solidFill>
                <a:srgbClr val="000000"/>
              </a:solidFill>
              <a:uFill>
                <a:solidFill>
                  <a:srgbClr val="ffffff"/>
                </a:solidFill>
              </a:uFill>
              <a:latin typeface="Trebuchet MS"/>
            </a:endParaRPr>
          </a:p>
        </p:txBody>
      </p:sp>
      <p:sp>
        <p:nvSpPr>
          <p:cNvPr id="42" name="PlaceHolder 4"/>
          <p:cNvSpPr>
            <a:spLocks noGrp="1"/>
          </p:cNvSpPr>
          <p:nvPr>
            <p:ph type="dt"/>
          </p:nvPr>
        </p:nvSpPr>
        <p:spPr>
          <a:xfrm>
            <a:off x="534600" y="6967080"/>
            <a:ext cx="2099520" cy="503280"/>
          </a:xfrm>
          <a:prstGeom prst="rect">
            <a:avLst/>
          </a:prstGeom>
        </p:spPr>
        <p:txBody>
          <a:bodyPr lIns="101880" rIns="101880" tIns="51120" bIns="51120"/>
          <a:p>
            <a:pPr>
              <a:lnSpc>
                <a:spcPct val="100000"/>
              </a:lnSpc>
            </a:pPr>
            <a:r>
              <a:rPr b="0" lang="en-IN" sz="1600" spc="-1" strike="noStrike">
                <a:solidFill>
                  <a:srgbClr val="000000"/>
                </a:solidFill>
                <a:uFill>
                  <a:solidFill>
                    <a:srgbClr val="ffffff"/>
                  </a:solidFill>
                </a:uFill>
                <a:latin typeface="Trebuchet MS"/>
                <a:ea typeface="ＭＳ Ｐゴシック"/>
              </a:rPr>
              <a:t>February 12, 2003</a:t>
            </a:r>
            <a:endParaRPr b="0" lang="en-IN" sz="1400" spc="-1" strike="noStrike">
              <a:solidFill>
                <a:srgbClr val="000000"/>
              </a:solidFill>
              <a:uFill>
                <a:solidFill>
                  <a:srgbClr val="ffffff"/>
                </a:solidFill>
              </a:uFill>
              <a:latin typeface="Times New Roman"/>
            </a:endParaRPr>
          </a:p>
        </p:txBody>
      </p:sp>
      <p:sp>
        <p:nvSpPr>
          <p:cNvPr id="43" name="PlaceHolder 5"/>
          <p:cNvSpPr>
            <a:spLocks noGrp="1"/>
          </p:cNvSpPr>
          <p:nvPr>
            <p:ph type="ftr"/>
          </p:nvPr>
        </p:nvSpPr>
        <p:spPr>
          <a:xfrm>
            <a:off x="3054600" y="6967080"/>
            <a:ext cx="4046760" cy="503280"/>
          </a:xfrm>
          <a:prstGeom prst="rect">
            <a:avLst/>
          </a:prstGeom>
        </p:spPr>
        <p:txBody>
          <a:bodyPr lIns="101880" rIns="101880" tIns="51120" bIns="51120"/>
          <a:p>
            <a:pPr algn="ctr">
              <a:lnSpc>
                <a:spcPct val="100000"/>
              </a:lnSpc>
            </a:pPr>
            <a:r>
              <a:rPr b="0" lang="en-IN" sz="1600" spc="-1" strike="noStrike">
                <a:solidFill>
                  <a:srgbClr val="000000"/>
                </a:solidFill>
                <a:uFill>
                  <a:solidFill>
                    <a:srgbClr val="ffffff"/>
                  </a:solidFill>
                </a:uFill>
                <a:latin typeface="Trebuchet MS"/>
                <a:ea typeface="ＭＳ Ｐゴシック"/>
              </a:rPr>
              <a:t>Performance</a:t>
            </a:r>
            <a:endParaRPr b="0" lang="en-IN" sz="1400" spc="-1" strike="noStrike">
              <a:solidFill>
                <a:srgbClr val="000000"/>
              </a:solidFill>
              <a:uFill>
                <a:solidFill>
                  <a:srgbClr val="ffffff"/>
                </a:solidFill>
              </a:uFill>
              <a:latin typeface="Times New Roman"/>
            </a:endParaRPr>
          </a:p>
        </p:txBody>
      </p:sp>
      <p:sp>
        <p:nvSpPr>
          <p:cNvPr id="44" name="PlaceHolder 6"/>
          <p:cNvSpPr>
            <a:spLocks noGrp="1"/>
          </p:cNvSpPr>
          <p:nvPr>
            <p:ph type="sldNum"/>
          </p:nvPr>
        </p:nvSpPr>
        <p:spPr>
          <a:xfrm>
            <a:off x="7483320" y="6967080"/>
            <a:ext cx="2099520" cy="503280"/>
          </a:xfrm>
          <a:prstGeom prst="rect">
            <a:avLst/>
          </a:prstGeom>
        </p:spPr>
        <p:txBody>
          <a:bodyPr lIns="101880" rIns="101880" tIns="51120" bIns="51120"/>
          <a:p>
            <a:pPr algn="r">
              <a:lnSpc>
                <a:spcPct val="100000"/>
              </a:lnSpc>
            </a:pPr>
            <a:fld id="{86488E37-884C-4B03-A1BE-30DEA6F83671}"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534600" y="963360"/>
            <a:ext cx="9056880" cy="69120"/>
          </a:xfrm>
          <a:prstGeom prst="rect">
            <a:avLst/>
          </a:prstGeom>
          <a:gradFill>
            <a:gsLst>
              <a:gs pos="0">
                <a:schemeClr val="bg2"/>
              </a:gs>
              <a:gs pos="50000">
                <a:schemeClr val="accent2"/>
              </a:gs>
              <a:gs pos="100000">
                <a:schemeClr val="bg2"/>
              </a:gs>
            </a:gsLst>
            <a:lin ang="5400000"/>
          </a:gradFill>
          <a:ln w="12600">
            <a:solidFill>
              <a:schemeClr val="tx1"/>
            </a:solidFill>
            <a:miter/>
          </a:ln>
          <a:effectLst>
            <a:outerShdw algn="ctr" blurRad="63500" dir="2212194" dist="63500" rotWithShape="0">
              <a:schemeClr val="folHlink">
                <a:alpha val="74998"/>
              </a:schemeClr>
            </a:outerShdw>
          </a:effectLst>
        </p:spPr>
        <p:style>
          <a:lnRef idx="0"/>
          <a:fillRef idx="0"/>
          <a:effectRef idx="0"/>
          <a:fontRef idx="minor"/>
        </p:style>
      </p:sp>
      <p:sp>
        <p:nvSpPr>
          <p:cNvPr id="80" name="PlaceHolder 2"/>
          <p:cNvSpPr>
            <a:spLocks noGrp="1"/>
          </p:cNvSpPr>
          <p:nvPr>
            <p:ph type="title"/>
          </p:nvPr>
        </p:nvSpPr>
        <p:spPr>
          <a:xfrm>
            <a:off x="534600" y="444600"/>
            <a:ext cx="9070920" cy="504720"/>
          </a:xfrm>
          <a:prstGeom prst="rect">
            <a:avLst/>
          </a:prstGeom>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Click to edit Master title style</a:t>
            </a:r>
            <a:endParaRPr b="0" lang="en-US" sz="2840" spc="-1" strike="noStrike">
              <a:solidFill>
                <a:srgbClr val="000000"/>
              </a:solidFill>
              <a:uFill>
                <a:solidFill>
                  <a:srgbClr val="ffffff"/>
                </a:solidFill>
              </a:uFill>
              <a:latin typeface="Trebuchet MS"/>
            </a:endParaRPr>
          </a:p>
        </p:txBody>
      </p:sp>
      <p:sp>
        <p:nvSpPr>
          <p:cNvPr id="81" name="PlaceHolder 3"/>
          <p:cNvSpPr>
            <a:spLocks noGrp="1"/>
          </p:cNvSpPr>
          <p:nvPr>
            <p:ph type="body"/>
          </p:nvPr>
        </p:nvSpPr>
        <p:spPr>
          <a:xfrm>
            <a:off x="534600" y="1111680"/>
            <a:ext cx="9040680" cy="5780880"/>
          </a:xfrm>
          <a:prstGeom prst="rect">
            <a:avLst/>
          </a:prstGeom>
        </p:spPr>
        <p:txBody>
          <a:bodyPr lIns="101880" rIns="101880" tIns="51120" bIns="5112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Trebuchet MS"/>
                <a:ea typeface="ＭＳ Ｐゴシック"/>
              </a:rPr>
              <a:t>Click to edit the outline text format</a:t>
            </a:r>
            <a:endParaRPr b="0" lang="en-US" sz="2000" spc="-1" strike="noStrike">
              <a:solidFill>
                <a:srgbClr val="000000"/>
              </a:solidFill>
              <a:uFill>
                <a:solidFill>
                  <a:srgbClr val="ffffff"/>
                </a:solidFill>
              </a:uFill>
              <a:latin typeface="Trebuchet MS"/>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Trebuchet MS"/>
                <a:ea typeface="ＭＳ Ｐゴシック"/>
              </a:rPr>
              <a:t>Second Outline Level</a:t>
            </a:r>
            <a:endParaRPr b="0" lang="en-US" sz="2000" spc="-1" strike="noStrike">
              <a:solidFill>
                <a:srgbClr val="000000"/>
              </a:solidFill>
              <a:uFill>
                <a:solidFill>
                  <a:srgbClr val="ffffff"/>
                </a:solidFill>
              </a:uFill>
              <a:latin typeface="Trebuchet MS"/>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Trebuchet MS"/>
                <a:ea typeface="ＭＳ Ｐゴシック"/>
              </a:rPr>
              <a:t>Third Outline Level</a:t>
            </a:r>
            <a:endParaRPr b="0" lang="en-US" sz="2000" spc="-1" strike="noStrike">
              <a:solidFill>
                <a:srgbClr val="000000"/>
              </a:solidFill>
              <a:uFill>
                <a:solidFill>
                  <a:srgbClr val="ffffff"/>
                </a:solidFill>
              </a:uFill>
              <a:latin typeface="Trebuchet MS"/>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Trebuchet MS"/>
                <a:ea typeface="ＭＳ Ｐゴシック"/>
              </a:rPr>
              <a:t>Fourth Outline Level</a:t>
            </a:r>
            <a:endParaRPr b="0" lang="en-US" sz="2000" spc="-1" strike="noStrike">
              <a:solidFill>
                <a:srgbClr val="000000"/>
              </a:solidFill>
              <a:uFill>
                <a:solidFill>
                  <a:srgbClr val="ffffff"/>
                </a:solidFill>
              </a:uFill>
              <a:latin typeface="Trebuchet MS"/>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rebuchet MS"/>
                <a:ea typeface="ＭＳ Ｐゴシック"/>
              </a:rPr>
              <a:t>Fifth Outline Level</a:t>
            </a:r>
            <a:endParaRPr b="0" lang="en-US" sz="2000" spc="-1" strike="noStrike">
              <a:solidFill>
                <a:srgbClr val="000000"/>
              </a:solidFill>
              <a:uFill>
                <a:solidFill>
                  <a:srgbClr val="ffffff"/>
                </a:solidFill>
              </a:uFill>
              <a:latin typeface="Trebuchet MS"/>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rebuchet MS"/>
                <a:ea typeface="ＭＳ Ｐゴシック"/>
              </a:rPr>
              <a:t>Sixth Outline Level</a:t>
            </a:r>
            <a:endParaRPr b="0" lang="en-US" sz="200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Seventh Outline LevelClick to edit Master text styles</a:t>
            </a:r>
            <a:endParaRPr b="0" lang="en-US" sz="200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Second level</a:t>
            </a:r>
            <a:endParaRPr b="0" lang="en-US" sz="2000" spc="-1" strike="noStrike">
              <a:solidFill>
                <a:srgbClr val="000000"/>
              </a:solidFill>
              <a:uFill>
                <a:solidFill>
                  <a:srgbClr val="ffffff"/>
                </a:solidFill>
              </a:uFill>
              <a:latin typeface="Trebuchet MS"/>
            </a:endParaRPr>
          </a:p>
          <a:p>
            <a:pPr lvl="2" marL="1273320" indent="-253800">
              <a:lnSpc>
                <a:spcPct val="100000"/>
              </a:lnSpc>
              <a:buClr>
                <a:srgbClr val="000000"/>
              </a:buClr>
              <a:buFont typeface="Symbol" charset="2"/>
              <a:buChar char=""/>
            </a:pPr>
            <a:r>
              <a:rPr b="0" lang="en-US" sz="2000" spc="-1" strike="noStrike">
                <a:solidFill>
                  <a:srgbClr val="000000"/>
                </a:solidFill>
                <a:uFill>
                  <a:solidFill>
                    <a:srgbClr val="ffffff"/>
                  </a:solidFill>
                </a:uFill>
                <a:latin typeface="Trebuchet MS"/>
                <a:ea typeface="ＭＳ Ｐゴシック"/>
              </a:rPr>
              <a:t>Third level</a:t>
            </a:r>
            <a:endParaRPr b="0" lang="en-US" sz="2000" spc="-1" strike="noStrike">
              <a:solidFill>
                <a:srgbClr val="000000"/>
              </a:solidFill>
              <a:uFill>
                <a:solidFill>
                  <a:srgbClr val="ffffff"/>
                </a:solidFill>
              </a:uFill>
              <a:latin typeface="Trebuchet MS"/>
            </a:endParaRPr>
          </a:p>
          <a:p>
            <a:pPr lvl="3" marL="1782720" indent="-253800">
              <a:lnSpc>
                <a:spcPct val="100000"/>
              </a:lnSpc>
              <a:buClr>
                <a:srgbClr val="000000"/>
              </a:buClr>
              <a:buFont typeface="Webdings" charset="2"/>
              <a:buChar char=""/>
            </a:pPr>
            <a:r>
              <a:rPr b="0" lang="en-US" sz="2000" spc="-1" strike="noStrike">
                <a:solidFill>
                  <a:srgbClr val="000000"/>
                </a:solidFill>
                <a:uFill>
                  <a:solidFill>
                    <a:srgbClr val="ffffff"/>
                  </a:solidFill>
                </a:uFill>
                <a:latin typeface="Trebuchet MS"/>
                <a:ea typeface="ＭＳ Ｐゴシック"/>
              </a:rPr>
              <a:t>Fourth level</a:t>
            </a:r>
            <a:endParaRPr b="0" lang="en-US" sz="2000" spc="-1" strike="noStrike">
              <a:solidFill>
                <a:srgbClr val="000000"/>
              </a:solidFill>
              <a:uFill>
                <a:solidFill>
                  <a:srgbClr val="ffffff"/>
                </a:solidFill>
              </a:uFill>
              <a:latin typeface="Trebuchet MS"/>
            </a:endParaRPr>
          </a:p>
          <a:p>
            <a:pPr lvl="4" marL="2292480" indent="-25380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Fifth level</a:t>
            </a:r>
            <a:endParaRPr b="0" lang="en-US" sz="2000" spc="-1" strike="noStrike">
              <a:solidFill>
                <a:srgbClr val="000000"/>
              </a:solidFill>
              <a:uFill>
                <a:solidFill>
                  <a:srgbClr val="ffffff"/>
                </a:solidFill>
              </a:uFill>
              <a:latin typeface="Trebuchet MS"/>
            </a:endParaRPr>
          </a:p>
        </p:txBody>
      </p:sp>
      <p:sp>
        <p:nvSpPr>
          <p:cNvPr id="82" name="PlaceHolder 4"/>
          <p:cNvSpPr>
            <a:spLocks noGrp="1"/>
          </p:cNvSpPr>
          <p:nvPr>
            <p:ph type="dt"/>
          </p:nvPr>
        </p:nvSpPr>
        <p:spPr>
          <a:xfrm>
            <a:off x="534600" y="6967080"/>
            <a:ext cx="2099520" cy="503280"/>
          </a:xfrm>
          <a:prstGeom prst="rect">
            <a:avLst/>
          </a:prstGeom>
        </p:spPr>
        <p:txBody>
          <a:bodyPr lIns="101880" rIns="101880" tIns="51120" bIns="51120"/>
          <a:p>
            <a:pPr>
              <a:lnSpc>
                <a:spcPct val="100000"/>
              </a:lnSpc>
            </a:pPr>
            <a:r>
              <a:rPr b="0" lang="en-IN" sz="1600" spc="-1" strike="noStrike">
                <a:solidFill>
                  <a:srgbClr val="000000"/>
                </a:solidFill>
                <a:uFill>
                  <a:solidFill>
                    <a:srgbClr val="ffffff"/>
                  </a:solidFill>
                </a:uFill>
                <a:latin typeface="Trebuchet MS"/>
                <a:ea typeface="ＭＳ Ｐゴシック"/>
              </a:rPr>
              <a:t>February 12, 2003</a:t>
            </a:r>
            <a:endParaRPr b="0" lang="en-IN" sz="1400" spc="-1" strike="noStrike">
              <a:solidFill>
                <a:srgbClr val="000000"/>
              </a:solidFill>
              <a:uFill>
                <a:solidFill>
                  <a:srgbClr val="ffffff"/>
                </a:solidFill>
              </a:uFill>
              <a:latin typeface="Times New Roman"/>
            </a:endParaRPr>
          </a:p>
        </p:txBody>
      </p:sp>
      <p:sp>
        <p:nvSpPr>
          <p:cNvPr id="83" name="PlaceHolder 5"/>
          <p:cNvSpPr>
            <a:spLocks noGrp="1"/>
          </p:cNvSpPr>
          <p:nvPr>
            <p:ph type="ftr"/>
          </p:nvPr>
        </p:nvSpPr>
        <p:spPr>
          <a:xfrm>
            <a:off x="3054600" y="6967080"/>
            <a:ext cx="4046760" cy="503280"/>
          </a:xfrm>
          <a:prstGeom prst="rect">
            <a:avLst/>
          </a:prstGeom>
        </p:spPr>
        <p:txBody>
          <a:bodyPr lIns="101880" rIns="101880" tIns="51120" bIns="51120"/>
          <a:p>
            <a:pPr algn="ctr">
              <a:lnSpc>
                <a:spcPct val="100000"/>
              </a:lnSpc>
            </a:pPr>
            <a:r>
              <a:rPr b="0" lang="en-IN" sz="1600" spc="-1" strike="noStrike">
                <a:solidFill>
                  <a:srgbClr val="000000"/>
                </a:solidFill>
                <a:uFill>
                  <a:solidFill>
                    <a:srgbClr val="ffffff"/>
                  </a:solidFill>
                </a:uFill>
                <a:latin typeface="Trebuchet MS"/>
                <a:ea typeface="ＭＳ Ｐゴシック"/>
              </a:rPr>
              <a:t>Performance</a:t>
            </a:r>
            <a:endParaRPr b="0" lang="en-IN" sz="1400" spc="-1" strike="noStrike">
              <a:solidFill>
                <a:srgbClr val="000000"/>
              </a:solidFill>
              <a:uFill>
                <a:solidFill>
                  <a:srgbClr val="ffffff"/>
                </a:solidFill>
              </a:uFill>
              <a:latin typeface="Times New Roman"/>
            </a:endParaRPr>
          </a:p>
        </p:txBody>
      </p:sp>
      <p:sp>
        <p:nvSpPr>
          <p:cNvPr id="84" name="PlaceHolder 6"/>
          <p:cNvSpPr>
            <a:spLocks noGrp="1"/>
          </p:cNvSpPr>
          <p:nvPr>
            <p:ph type="sldNum"/>
          </p:nvPr>
        </p:nvSpPr>
        <p:spPr>
          <a:xfrm>
            <a:off x="7483320" y="6967080"/>
            <a:ext cx="2099520" cy="503280"/>
          </a:xfrm>
          <a:prstGeom prst="rect">
            <a:avLst/>
          </a:prstGeom>
        </p:spPr>
        <p:txBody>
          <a:bodyPr lIns="101880" rIns="101880" tIns="51120" bIns="51120"/>
          <a:p>
            <a:pPr algn="r">
              <a:lnSpc>
                <a:spcPct val="100000"/>
              </a:lnSpc>
            </a:pPr>
            <a:fld id="{8CA2A17A-337B-4317-97E8-5C98A2D5F6E2}"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hyperlink" Target="mailto:viraj.kumar@pes.edu" TargetMode="External"/><Relationship Id="rId2" Type="http://schemas.openxmlformats.org/officeDocument/2006/relationships/hyperlink" Target="mailto:madhura.v.madhu@gmail.com" TargetMode="External"/><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Relationship Id="rId4"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Relationship Id="rId4"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5" name="TextShape 2"/>
          <p:cNvSpPr txBox="1"/>
          <p:nvPr/>
        </p:nvSpPr>
        <p:spPr>
          <a:xfrm>
            <a:off x="504000" y="1769040"/>
            <a:ext cx="9071640" cy="4384440"/>
          </a:xfrm>
          <a:prstGeom prst="rect">
            <a:avLst/>
          </a:prstGeom>
          <a:noFill/>
          <a:ln>
            <a:noFill/>
          </a:ln>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7467480" y="7162920"/>
            <a:ext cx="2095200" cy="517320"/>
          </a:xfrm>
          <a:prstGeom prst="rect">
            <a:avLst/>
          </a:prstGeom>
          <a:noFill/>
          <a:ln>
            <a:noFill/>
          </a:ln>
        </p:spPr>
        <p:txBody>
          <a:bodyPr lIns="101880" rIns="101880" tIns="51120" bIns="51120"/>
          <a:p>
            <a:pPr algn="r">
              <a:lnSpc>
                <a:spcPct val="100000"/>
              </a:lnSpc>
            </a:pPr>
            <a:fld id="{A2305409-E319-45C7-8189-0510406830E0}"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
        <p:nvSpPr>
          <p:cNvPr id="176" name="TextShape 2"/>
          <p:cNvSpPr txBox="1"/>
          <p:nvPr/>
        </p:nvSpPr>
        <p:spPr>
          <a:xfrm>
            <a:off x="533520" y="457200"/>
            <a:ext cx="9051480" cy="51876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Main program expanded</a:t>
            </a:r>
            <a:endParaRPr b="0" lang="en-US" sz="2840" spc="-1" strike="noStrike">
              <a:solidFill>
                <a:srgbClr val="000000"/>
              </a:solidFill>
              <a:uFill>
                <a:solidFill>
                  <a:srgbClr val="ffffff"/>
                </a:solidFill>
              </a:uFill>
              <a:latin typeface="Trebuchet MS"/>
            </a:endParaRPr>
          </a:p>
        </p:txBody>
      </p:sp>
      <p:sp>
        <p:nvSpPr>
          <p:cNvPr id="177" name="TextShape 3"/>
          <p:cNvSpPr txBox="1"/>
          <p:nvPr/>
        </p:nvSpPr>
        <p:spPr>
          <a:xfrm>
            <a:off x="533520" y="1143000"/>
            <a:ext cx="9021240" cy="594324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typedef struct student {</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double gpa;</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char *github;</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 student_t;</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#define MAX_STUDENTS 100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double get_gpa(student_t *, int);</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int main() {</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student_t list[MAX_STUDENTS];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i;</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printf("Enter student no. "); scanf("%d", &amp;i);</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printf("GPA is: %lf\n", list[i].gpa);</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return 0;</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178" name="CustomShape 4"/>
          <p:cNvSpPr/>
          <p:nvPr/>
        </p:nvSpPr>
        <p:spPr>
          <a:xfrm>
            <a:off x="3964320" y="6248520"/>
            <a:ext cx="4495680" cy="100512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Trebuchet MS"/>
                <a:ea typeface="ＭＳ Ｐゴシック"/>
              </a:rPr>
              <a:t>Key point</a:t>
            </a:r>
            <a:r>
              <a:rPr b="0" lang="en-IN" sz="2000" spc="-1" strike="noStrike">
                <a:solidFill>
                  <a:srgbClr val="000000"/>
                </a:solidFill>
                <a:uFill>
                  <a:solidFill>
                    <a:srgbClr val="ffffff"/>
                  </a:solidFill>
                </a:uFill>
                <a:latin typeface="Trebuchet MS"/>
                <a:ea typeface="ＭＳ Ｐゴシック"/>
              </a:rPr>
              <a:t>: Tomorrow, if I change the</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way I organize my data, I will need to</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change lots of lines of code like this.</a:t>
            </a:r>
            <a:endParaRPr b="0" lang="en-IN" sz="1800" spc="-1" strike="noStrike">
              <a:solidFill>
                <a:srgbClr val="000000"/>
              </a:solidFill>
              <a:uFill>
                <a:solidFill>
                  <a:srgbClr val="ffffff"/>
                </a:solidFill>
              </a:uFill>
              <a:latin typeface="Arial"/>
            </a:endParaRPr>
          </a:p>
        </p:txBody>
      </p:sp>
      <p:sp>
        <p:nvSpPr>
          <p:cNvPr id="179" name="CustomShape 5"/>
          <p:cNvSpPr/>
          <p:nvPr/>
        </p:nvSpPr>
        <p:spPr>
          <a:xfrm rot="16200000">
            <a:off x="5982120" y="4458600"/>
            <a:ext cx="326160" cy="3253320"/>
          </a:xfrm>
          <a:prstGeom prst="rightBrace">
            <a:avLst>
              <a:gd name="adj1" fmla="val 8333"/>
              <a:gd name="adj2" fmla="val 50000"/>
            </a:avLst>
          </a:prstGeom>
          <a:noFill/>
          <a:ln w="28440">
            <a:solidFill>
              <a:srgbClr val="ff0000"/>
            </a:solidFill>
            <a:round/>
          </a:ln>
        </p:spPr>
        <p:style>
          <a:lnRef idx="0"/>
          <a:fillRef idx="0"/>
          <a:effectRef idx="0"/>
          <a:fontRef idx="minor"/>
        </p:style>
      </p:sp>
      <p:sp>
        <p:nvSpPr>
          <p:cNvPr id="180" name="CustomShape 6"/>
          <p:cNvSpPr/>
          <p:nvPr/>
        </p:nvSpPr>
        <p:spPr>
          <a:xfrm>
            <a:off x="5061240" y="5532480"/>
            <a:ext cx="2924280" cy="39528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get_gpa(list, </a:t>
            </a:r>
            <a:r>
              <a:rPr b="1" lang="en-IN" sz="2000" spc="-1" strike="noStrike">
                <a:solidFill>
                  <a:srgbClr val="000000"/>
                </a:solidFill>
                <a:uFill>
                  <a:solidFill>
                    <a:srgbClr val="ffffff"/>
                  </a:solidFill>
                </a:uFill>
                <a:latin typeface="Courier New"/>
                <a:ea typeface="ＭＳ Ｐゴシック"/>
              </a:rPr>
              <a:t>i));</a:t>
            </a:r>
            <a:endParaRPr b="0" lang="en-IN" sz="1800" spc="-1" strike="noStrike">
              <a:solidFill>
                <a:srgbClr val="000000"/>
              </a:solidFill>
              <a:uFill>
                <a:solidFill>
                  <a:srgbClr val="ffffff"/>
                </a:solidFill>
              </a:uFill>
              <a:latin typeface="Arial"/>
            </a:endParaRPr>
          </a:p>
        </p:txBody>
      </p:sp>
      <p:sp>
        <p:nvSpPr>
          <p:cNvPr id="181" name="CustomShape 7"/>
          <p:cNvSpPr/>
          <p:nvPr/>
        </p:nvSpPr>
        <p:spPr>
          <a:xfrm>
            <a:off x="6248520" y="1600200"/>
            <a:ext cx="304560" cy="2415600"/>
          </a:xfrm>
          <a:prstGeom prst="rightBrace">
            <a:avLst>
              <a:gd name="adj1" fmla="val 8333"/>
              <a:gd name="adj2" fmla="val 50000"/>
            </a:avLst>
          </a:prstGeom>
          <a:noFill/>
          <a:ln w="28440">
            <a:solidFill>
              <a:srgbClr val="ff0000"/>
            </a:solidFill>
            <a:round/>
          </a:ln>
        </p:spPr>
        <p:style>
          <a:lnRef idx="0"/>
          <a:fillRef idx="0"/>
          <a:effectRef idx="0"/>
          <a:fontRef idx="minor"/>
        </p:style>
      </p:sp>
      <p:sp>
        <p:nvSpPr>
          <p:cNvPr id="182" name="CustomShape 8"/>
          <p:cNvSpPr/>
          <p:nvPr/>
        </p:nvSpPr>
        <p:spPr>
          <a:xfrm>
            <a:off x="6715440" y="2573280"/>
            <a:ext cx="2916720" cy="7002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Details </a:t>
            </a:r>
            <a:r>
              <a:rPr b="0" lang="en-IN" sz="2000" spc="-1" strike="noStrike">
                <a:solidFill>
                  <a:srgbClr val="3333ff"/>
                </a:solidFill>
                <a:uFill>
                  <a:solidFill>
                    <a:srgbClr val="ffffff"/>
                  </a:solidFill>
                </a:uFill>
                <a:latin typeface="Trebuchet MS"/>
                <a:ea typeface="ＭＳ Ｐゴシック"/>
              </a:rPr>
              <a:t>abstracted away</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in a header file (.h)</a:t>
            </a:r>
            <a:endParaRPr b="0" lang="en-IN" sz="1800" spc="-1" strike="noStrike">
              <a:solidFill>
                <a:srgbClr val="000000"/>
              </a:solidFill>
              <a:uFill>
                <a:solidFill>
                  <a:srgbClr val="ffffff"/>
                </a:solidFill>
              </a:uFill>
              <a:latin typeface="Arial"/>
            </a:endParaRPr>
          </a:p>
        </p:txBody>
      </p:sp>
    </p:spTree>
  </p:cSld>
  <p:timing>
    <p:tnLst>
      <p:par>
        <p:cTn id="281" dur="indefinite" restart="never" nodeType="tmRoot">
          <p:childTnLst>
            <p:seq>
              <p:cTn id="282" dur="indefinite" nodeType="mainSeq">
                <p:childTnLst>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177">
                                            <p:txEl>
                                              <p:pRg st="174" end="183"/>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177">
                                            <p:txEl>
                                              <p:pRg st="183" end="232"/>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177">
                                            <p:txEl>
                                              <p:pRg st="232" end="272"/>
                                            </p:txEl>
                                          </p:spTgt>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1"/>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180"/>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177">
                                            <p:txEl>
                                              <p:pRg st="95" end="129"/>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7467480" y="7162920"/>
            <a:ext cx="2095200" cy="517320"/>
          </a:xfrm>
          <a:prstGeom prst="rect">
            <a:avLst/>
          </a:prstGeom>
          <a:noFill/>
          <a:ln>
            <a:noFill/>
          </a:ln>
        </p:spPr>
        <p:txBody>
          <a:bodyPr lIns="101880" rIns="101880" tIns="51120" bIns="51120"/>
          <a:p>
            <a:pPr algn="r">
              <a:lnSpc>
                <a:spcPct val="100000"/>
              </a:lnSpc>
            </a:pPr>
            <a:fld id="{B63337B5-9C0C-46EF-9EAF-A9E9EE410CA2}"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
        <p:nvSpPr>
          <p:cNvPr id="184" name="TextShape 2"/>
          <p:cNvSpPr txBox="1"/>
          <p:nvPr/>
        </p:nvSpPr>
        <p:spPr>
          <a:xfrm>
            <a:off x="533520" y="457200"/>
            <a:ext cx="9051480" cy="51876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Interface/Abstraction</a:t>
            </a:r>
            <a:endParaRPr b="0" lang="en-US" sz="2840" spc="-1" strike="noStrike">
              <a:solidFill>
                <a:srgbClr val="000000"/>
              </a:solidFill>
              <a:uFill>
                <a:solidFill>
                  <a:srgbClr val="ffffff"/>
                </a:solidFill>
              </a:uFill>
              <a:latin typeface="Trebuchet MS"/>
            </a:endParaRPr>
          </a:p>
        </p:txBody>
      </p:sp>
      <p:sp>
        <p:nvSpPr>
          <p:cNvPr id="185" name="TextShape 3"/>
          <p:cNvSpPr txBox="1"/>
          <p:nvPr/>
        </p:nvSpPr>
        <p:spPr>
          <a:xfrm>
            <a:off x="533520" y="1143000"/>
            <a:ext cx="9021240" cy="594324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Once the client and implementer agree on an interface (a.k.a. abstraction):</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the client is free to write any code using the interface functionality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the implementer is free to modify the implementation</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i="1" lang="en-US" sz="2000" spc="-1" strike="noStrike">
                <a:solidFill>
                  <a:srgbClr val="000000"/>
                </a:solidFill>
                <a:uFill>
                  <a:solidFill>
                    <a:srgbClr val="ffffff"/>
                  </a:solidFill>
                </a:uFill>
                <a:latin typeface="Trebuchet MS"/>
                <a:ea typeface="ＭＳ Ｐゴシック"/>
              </a:rPr>
              <a:t>neither group needs to inform the other!</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You will see this idea all over CS: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p:txBody>
      </p:sp>
      <p:sp>
        <p:nvSpPr>
          <p:cNvPr id="186" name="CustomShape 4"/>
          <p:cNvSpPr/>
          <p:nvPr/>
        </p:nvSpPr>
        <p:spPr>
          <a:xfrm>
            <a:off x="3200400" y="1523880"/>
            <a:ext cx="1676160" cy="533160"/>
          </a:xfrm>
          <a:prstGeom prst="roundRect">
            <a:avLst>
              <a:gd name="adj" fmla="val 16667"/>
            </a:avLst>
          </a:prstGeom>
          <a:solidFill>
            <a:srgbClr val="dddddd"/>
          </a:solidFill>
          <a:ln w="25560">
            <a:solidFill>
              <a:srgbClr val="dddddd"/>
            </a:solidFill>
            <a:round/>
          </a:ln>
          <a:effectLst>
            <a:outerShdw algn="ctr" dir="2700000" dist="107763" rotWithShape="0">
              <a:schemeClr val="bg2"/>
            </a:outerShdw>
          </a:effectLst>
        </p:spPr>
        <p:style>
          <a:lnRef idx="0"/>
          <a:fillRef idx="0"/>
          <a:effectRef idx="0"/>
          <a:fontRef idx="minor"/>
        </p:style>
        <p:txBody>
          <a:bodyPr wrap="none" lIns="90000" rIns="90000" tIns="45000" bIns="45000" anchor="ctr"/>
          <a:p>
            <a:pPr>
              <a:lnSpc>
                <a:spcPct val="100000"/>
              </a:lnSpc>
            </a:pPr>
            <a:r>
              <a:rPr b="0" lang="en-IN" sz="2000" spc="-1" strike="noStrike">
                <a:solidFill>
                  <a:srgbClr val="000000"/>
                </a:solidFill>
                <a:uFill>
                  <a:solidFill>
                    <a:srgbClr val="ffffff"/>
                  </a:solidFill>
                </a:uFill>
                <a:latin typeface="Trebuchet MS"/>
                <a:ea typeface="ＭＳ Ｐゴシック"/>
              </a:rPr>
              <a:t>Client code</a:t>
            </a:r>
            <a:endParaRPr b="0" lang="en-IN" sz="1800" spc="-1" strike="noStrike">
              <a:solidFill>
                <a:srgbClr val="000000"/>
              </a:solidFill>
              <a:uFill>
                <a:solidFill>
                  <a:srgbClr val="ffffff"/>
                </a:solidFill>
              </a:uFill>
              <a:latin typeface="Arial"/>
            </a:endParaRPr>
          </a:p>
        </p:txBody>
      </p:sp>
      <p:sp>
        <p:nvSpPr>
          <p:cNvPr id="187" name="CustomShape 5"/>
          <p:cNvSpPr/>
          <p:nvPr/>
        </p:nvSpPr>
        <p:spPr>
          <a:xfrm>
            <a:off x="3200400" y="2286000"/>
            <a:ext cx="1980720" cy="533160"/>
          </a:xfrm>
          <a:prstGeom prst="roundRect">
            <a:avLst>
              <a:gd name="adj" fmla="val 28569"/>
            </a:avLst>
          </a:prstGeom>
          <a:solidFill>
            <a:srgbClr val="ccccff"/>
          </a:solidFill>
          <a:ln w="25560">
            <a:solidFill>
              <a:srgbClr val="ccccff"/>
            </a:solidFill>
            <a:round/>
          </a:ln>
          <a:effectLst>
            <a:outerShdw algn="ctr" dir="2700000" dist="107763" rotWithShape="0">
              <a:schemeClr val="bg2"/>
            </a:outerShdw>
          </a:effectLst>
        </p:spPr>
        <p:style>
          <a:lnRef idx="0"/>
          <a:fillRef idx="0"/>
          <a:effectRef idx="0"/>
          <a:fontRef idx="minor"/>
        </p:style>
        <p:txBody>
          <a:bodyPr wrap="none" lIns="90000" rIns="90000" tIns="45000" bIns="45000" anchor="ctr"/>
          <a:p>
            <a:pPr>
              <a:lnSpc>
                <a:spcPct val="100000"/>
              </a:lnSpc>
            </a:pPr>
            <a:r>
              <a:rPr b="0" lang="en-IN" sz="2000" spc="-1" strike="noStrike">
                <a:solidFill>
                  <a:srgbClr val="000000"/>
                </a:solidFill>
                <a:uFill>
                  <a:solidFill>
                    <a:srgbClr val="ffffff"/>
                  </a:solidFill>
                </a:uFill>
                <a:latin typeface="Trebuchet MS"/>
                <a:ea typeface="ＭＳ Ｐゴシック"/>
              </a:rPr>
              <a:t>Implementation</a:t>
            </a:r>
            <a:endParaRPr b="0" lang="en-IN" sz="1800" spc="-1" strike="noStrike">
              <a:solidFill>
                <a:srgbClr val="000000"/>
              </a:solidFill>
              <a:uFill>
                <a:solidFill>
                  <a:srgbClr val="ffffff"/>
                </a:solidFill>
              </a:uFill>
              <a:latin typeface="Arial"/>
            </a:endParaRPr>
          </a:p>
        </p:txBody>
      </p:sp>
      <p:sp>
        <p:nvSpPr>
          <p:cNvPr id="188" name="Line 6"/>
          <p:cNvSpPr/>
          <p:nvPr/>
        </p:nvSpPr>
        <p:spPr>
          <a:xfrm>
            <a:off x="3200400" y="2209680"/>
            <a:ext cx="3886200" cy="360"/>
          </a:xfrm>
          <a:prstGeom prst="line">
            <a:avLst/>
          </a:prstGeom>
          <a:ln w="38160">
            <a:solidFill>
              <a:schemeClr val="bg2"/>
            </a:solidFill>
            <a:round/>
          </a:ln>
        </p:spPr>
        <p:style>
          <a:lnRef idx="0"/>
          <a:fillRef idx="0"/>
          <a:effectRef idx="0"/>
          <a:fontRef idx="minor"/>
        </p:style>
      </p:sp>
      <p:sp>
        <p:nvSpPr>
          <p:cNvPr id="189" name="CustomShape 7"/>
          <p:cNvSpPr/>
          <p:nvPr/>
        </p:nvSpPr>
        <p:spPr>
          <a:xfrm>
            <a:off x="5935680" y="1828800"/>
            <a:ext cx="122184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Interface</a:t>
            </a:r>
            <a:endParaRPr b="0" lang="en-IN" sz="1800" spc="-1" strike="noStrike">
              <a:solidFill>
                <a:srgbClr val="000000"/>
              </a:solidFill>
              <a:uFill>
                <a:solidFill>
                  <a:srgbClr val="ffffff"/>
                </a:solidFill>
              </a:uFill>
              <a:latin typeface="Arial"/>
            </a:endParaRPr>
          </a:p>
        </p:txBody>
      </p:sp>
      <p:sp>
        <p:nvSpPr>
          <p:cNvPr id="190" name="CustomShape 8"/>
          <p:cNvSpPr/>
          <p:nvPr/>
        </p:nvSpPr>
        <p:spPr>
          <a:xfrm>
            <a:off x="3170160" y="5715000"/>
            <a:ext cx="1676160" cy="533160"/>
          </a:xfrm>
          <a:prstGeom prst="roundRect">
            <a:avLst>
              <a:gd name="adj" fmla="val 16667"/>
            </a:avLst>
          </a:prstGeom>
          <a:solidFill>
            <a:srgbClr val="dddddd"/>
          </a:solidFill>
          <a:ln w="25560">
            <a:solidFill>
              <a:srgbClr val="dddddd"/>
            </a:solidFill>
            <a:round/>
          </a:ln>
          <a:effectLst>
            <a:outerShdw algn="ctr" dir="2700000" dist="107763" rotWithShape="0">
              <a:schemeClr val="bg2"/>
            </a:outerShdw>
          </a:effectLst>
        </p:spPr>
        <p:style>
          <a:lnRef idx="0"/>
          <a:fillRef idx="0"/>
          <a:effectRef idx="0"/>
          <a:fontRef idx="minor"/>
        </p:style>
        <p:txBody>
          <a:bodyPr wrap="none" lIns="90000" rIns="90000" tIns="45000" bIns="45000" anchor="ctr"/>
          <a:p>
            <a:pPr>
              <a:lnSpc>
                <a:spcPct val="100000"/>
              </a:lnSpc>
            </a:pPr>
            <a:r>
              <a:rPr b="0" lang="en-IN" sz="2000" spc="-1" strike="noStrike">
                <a:solidFill>
                  <a:srgbClr val="000000"/>
                </a:solidFill>
                <a:uFill>
                  <a:solidFill>
                    <a:srgbClr val="ffffff"/>
                  </a:solidFill>
                </a:uFill>
                <a:latin typeface="Trebuchet MS"/>
                <a:ea typeface="ＭＳ Ｐゴシック"/>
              </a:rPr>
              <a:t>Software</a:t>
            </a:r>
            <a:endParaRPr b="0" lang="en-IN" sz="1800" spc="-1" strike="noStrike">
              <a:solidFill>
                <a:srgbClr val="000000"/>
              </a:solidFill>
              <a:uFill>
                <a:solidFill>
                  <a:srgbClr val="ffffff"/>
                </a:solidFill>
              </a:uFill>
              <a:latin typeface="Arial"/>
            </a:endParaRPr>
          </a:p>
        </p:txBody>
      </p:sp>
      <p:sp>
        <p:nvSpPr>
          <p:cNvPr id="191" name="CustomShape 9"/>
          <p:cNvSpPr/>
          <p:nvPr/>
        </p:nvSpPr>
        <p:spPr>
          <a:xfrm>
            <a:off x="3170160" y="6477120"/>
            <a:ext cx="1980720" cy="533160"/>
          </a:xfrm>
          <a:prstGeom prst="roundRect">
            <a:avLst>
              <a:gd name="adj" fmla="val 28569"/>
            </a:avLst>
          </a:prstGeom>
          <a:solidFill>
            <a:srgbClr val="ccccff"/>
          </a:solidFill>
          <a:ln w="25560">
            <a:solidFill>
              <a:srgbClr val="ccccff"/>
            </a:solidFill>
            <a:round/>
          </a:ln>
          <a:effectLst>
            <a:outerShdw algn="ctr" dir="2700000" dist="107763" rotWithShape="0">
              <a:schemeClr val="bg2"/>
            </a:outerShdw>
          </a:effectLst>
        </p:spPr>
        <p:style>
          <a:lnRef idx="0"/>
          <a:fillRef idx="0"/>
          <a:effectRef idx="0"/>
          <a:fontRef idx="minor"/>
        </p:style>
        <p:txBody>
          <a:bodyPr wrap="none" lIns="90000" rIns="90000" tIns="45000" bIns="45000" anchor="ctr"/>
          <a:p>
            <a:pPr>
              <a:lnSpc>
                <a:spcPct val="100000"/>
              </a:lnSpc>
            </a:pPr>
            <a:r>
              <a:rPr b="0" lang="en-IN" sz="2000" spc="-1" strike="noStrike">
                <a:solidFill>
                  <a:srgbClr val="000000"/>
                </a:solidFill>
                <a:uFill>
                  <a:solidFill>
                    <a:srgbClr val="ffffff"/>
                  </a:solidFill>
                </a:uFill>
                <a:latin typeface="Trebuchet MS"/>
                <a:ea typeface="ＭＳ Ｐゴシック"/>
              </a:rPr>
              <a:t>Hardware</a:t>
            </a:r>
            <a:endParaRPr b="0" lang="en-IN" sz="1800" spc="-1" strike="noStrike">
              <a:solidFill>
                <a:srgbClr val="000000"/>
              </a:solidFill>
              <a:uFill>
                <a:solidFill>
                  <a:srgbClr val="ffffff"/>
                </a:solidFill>
              </a:uFill>
              <a:latin typeface="Arial"/>
            </a:endParaRPr>
          </a:p>
        </p:txBody>
      </p:sp>
      <p:sp>
        <p:nvSpPr>
          <p:cNvPr id="192" name="Line 10"/>
          <p:cNvSpPr/>
          <p:nvPr/>
        </p:nvSpPr>
        <p:spPr>
          <a:xfrm>
            <a:off x="3170160" y="6400800"/>
            <a:ext cx="3886200" cy="360"/>
          </a:xfrm>
          <a:prstGeom prst="line">
            <a:avLst/>
          </a:prstGeom>
          <a:ln w="38160">
            <a:solidFill>
              <a:schemeClr val="bg2"/>
            </a:solidFill>
            <a:round/>
          </a:ln>
        </p:spPr>
        <p:style>
          <a:lnRef idx="0"/>
          <a:fillRef idx="0"/>
          <a:effectRef idx="0"/>
          <a:fontRef idx="minor"/>
        </p:style>
      </p:sp>
      <p:sp>
        <p:nvSpPr>
          <p:cNvPr id="193" name="CustomShape 11"/>
          <p:cNvSpPr/>
          <p:nvPr/>
        </p:nvSpPr>
        <p:spPr>
          <a:xfrm>
            <a:off x="5309280" y="6048360"/>
            <a:ext cx="1845360" cy="7002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Instruction Set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Architecture</a:t>
            </a:r>
            <a:endParaRPr b="0" lang="en-IN" sz="1800" spc="-1" strike="noStrike">
              <a:solidFill>
                <a:srgbClr val="000000"/>
              </a:solidFill>
              <a:uFill>
                <a:solidFill>
                  <a:srgbClr val="ffffff"/>
                </a:solidFill>
              </a:uFill>
              <a:latin typeface="Arial"/>
            </a:endParaRPr>
          </a:p>
        </p:txBody>
      </p:sp>
    </p:spTree>
  </p:cSld>
  <p:timing>
    <p:tnLst>
      <p:par>
        <p:cTn id="311" dur="indefinite" restart="never" nodeType="tmRoot">
          <p:childTnLst>
            <p:seq>
              <p:cTn id="312" dur="indefinite" nodeType="mainSeq">
                <p:childTnLst>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185">
                                            <p:txEl>
                                              <p:pRg st="5" end="81"/>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185">
                                            <p:txEl>
                                              <p:pRg st="81" end="152"/>
                                            </p:txEl>
                                          </p:spTgt>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185">
                                            <p:txEl>
                                              <p:pRg st="152" end="205"/>
                                            </p:txEl>
                                          </p:spTgt>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185">
                                            <p:txEl>
                                              <p:pRg st="205" end="246"/>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85">
                                            <p:txEl>
                                              <p:pRg st="247" end="283"/>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7467480" y="7162920"/>
            <a:ext cx="2095200" cy="517320"/>
          </a:xfrm>
          <a:prstGeom prst="rect">
            <a:avLst/>
          </a:prstGeom>
          <a:noFill/>
          <a:ln>
            <a:noFill/>
          </a:ln>
        </p:spPr>
        <p:txBody>
          <a:bodyPr lIns="101880" rIns="101880" tIns="51120" bIns="51120"/>
          <a:p>
            <a:pPr algn="r">
              <a:lnSpc>
                <a:spcPct val="100000"/>
              </a:lnSpc>
            </a:pPr>
            <a:fld id="{47D79797-7F36-4A88-BA92-DC0F274FE6F3}"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
        <p:nvSpPr>
          <p:cNvPr id="195" name="TextShape 2"/>
          <p:cNvSpPr txBox="1"/>
          <p:nvPr/>
        </p:nvSpPr>
        <p:spPr>
          <a:xfrm>
            <a:off x="533520" y="457200"/>
            <a:ext cx="9051480" cy="51876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Code for </a:t>
            </a:r>
            <a:r>
              <a:rPr b="1" lang="en-US" sz="2700" spc="-1" strike="noStrike">
                <a:solidFill>
                  <a:srgbClr val="000000"/>
                </a:solidFill>
                <a:uFill>
                  <a:solidFill>
                    <a:srgbClr val="ffffff"/>
                  </a:solidFill>
                </a:uFill>
                <a:latin typeface="Courier New"/>
                <a:ea typeface="ＭＳ Ｐゴシック"/>
              </a:rPr>
              <a:t>get_gpa</a:t>
            </a:r>
            <a:endParaRPr b="0" lang="en-US" sz="2840" spc="-1" strike="noStrike">
              <a:solidFill>
                <a:srgbClr val="000000"/>
              </a:solidFill>
              <a:uFill>
                <a:solidFill>
                  <a:srgbClr val="ffffff"/>
                </a:solidFill>
              </a:uFill>
              <a:latin typeface="Trebuchet MS"/>
            </a:endParaRPr>
          </a:p>
        </p:txBody>
      </p:sp>
      <p:sp>
        <p:nvSpPr>
          <p:cNvPr id="196" name="TextShape 3"/>
          <p:cNvSpPr txBox="1"/>
          <p:nvPr/>
        </p:nvSpPr>
        <p:spPr>
          <a:xfrm>
            <a:off x="533520" y="1143000"/>
            <a:ext cx="9021240" cy="594324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double get_gpa(student_t *list, int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list[i].gpa;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Question</a:t>
            </a:r>
            <a:r>
              <a:rPr b="0" lang="en-US" sz="2000" spc="-1" strike="noStrike">
                <a:solidFill>
                  <a:srgbClr val="000000"/>
                </a:solidFill>
                <a:uFill>
                  <a:solidFill>
                    <a:srgbClr val="ffffff"/>
                  </a:solidFill>
                </a:uFill>
                <a:latin typeface="Trebuchet MS"/>
                <a:ea typeface="ＭＳ Ｐゴシック"/>
              </a:rPr>
              <a:t>: What if index </a:t>
            </a:r>
            <a:r>
              <a:rPr b="1" lang="en-US" sz="2000" spc="-1" strike="noStrike">
                <a:solidFill>
                  <a:srgbClr val="000000"/>
                </a:solidFill>
                <a:uFill>
                  <a:solidFill>
                    <a:srgbClr val="ffffff"/>
                  </a:solidFill>
                </a:uFill>
                <a:latin typeface="Courier New"/>
                <a:ea typeface="ＭＳ Ｐゴシック"/>
              </a:rPr>
              <a:t>i</a:t>
            </a:r>
            <a:r>
              <a:rPr b="0" lang="en-US" sz="2000" spc="-1" strike="noStrike">
                <a:solidFill>
                  <a:srgbClr val="000000"/>
                </a:solidFill>
                <a:uFill>
                  <a:solidFill>
                    <a:srgbClr val="ffffff"/>
                  </a:solidFill>
                </a:uFill>
                <a:latin typeface="Trebuchet MS"/>
                <a:ea typeface="ＭＳ Ｐゴシック"/>
              </a:rPr>
              <a:t> is out of bounds?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BREAKS agreed-upon function prototype!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get_gpa(student_t *list, int i, double *g)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if(i &lt; 0 || i &gt;= MAX_STUDENTS) { return 0;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*g = list[i].gpa;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1;</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197" name="CustomShape 4"/>
          <p:cNvSpPr/>
          <p:nvPr/>
        </p:nvSpPr>
        <p:spPr>
          <a:xfrm>
            <a:off x="1941120" y="5622120"/>
            <a:ext cx="7243920" cy="1614960"/>
          </a:xfrm>
          <a:prstGeom prst="rect">
            <a:avLst/>
          </a:prstGeom>
          <a:noFill/>
          <a:ln>
            <a:noFill/>
          </a:ln>
        </p:spPr>
        <p:style>
          <a:lnRef idx="0"/>
          <a:fillRef idx="0"/>
          <a:effectRef idx="0"/>
          <a:fontRef idx="minor"/>
        </p:style>
        <p:txBody>
          <a:bodyPr wrap="none" lIns="90000" rIns="90000" tIns="45000" bIns="45000"/>
          <a:p>
            <a:pPr marL="52560">
              <a:lnSpc>
                <a:spcPct val="100000"/>
              </a:lnSpc>
            </a:pPr>
            <a:r>
              <a:rPr b="1" lang="en-IN" sz="2000" spc="-1" strike="noStrike">
                <a:solidFill>
                  <a:srgbClr val="000000"/>
                </a:solidFill>
                <a:uFill>
                  <a:solidFill>
                    <a:srgbClr val="ffffff"/>
                  </a:solidFill>
                </a:uFill>
                <a:latin typeface="Courier New"/>
                <a:ea typeface="ＭＳ Ｐゴシック"/>
              </a:rPr>
              <a:t>printf("Enter </a:t>
            </a:r>
            <a:r>
              <a:rPr b="1" lang="en-IN" sz="2000" spc="-1" strike="noStrike">
                <a:solidFill>
                  <a:srgbClr val="000000"/>
                </a:solidFill>
                <a:uFill>
                  <a:solidFill>
                    <a:srgbClr val="ffffff"/>
                  </a:solidFill>
                </a:uFill>
                <a:latin typeface="Courier New"/>
                <a:ea typeface="ＭＳ Ｐゴシック"/>
              </a:rPr>
              <a:t>student no. </a:t>
            </a: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scanf("%d", </a:t>
            </a:r>
            <a:r>
              <a:rPr b="1" lang="en-IN" sz="2000" spc="-1" strike="noStrike">
                <a:solidFill>
                  <a:srgbClr val="000000"/>
                </a:solidFill>
                <a:uFill>
                  <a:solidFill>
                    <a:srgbClr val="ffffff"/>
                  </a:solidFill>
                </a:uFill>
                <a:latin typeface="Courier New"/>
                <a:ea typeface="ＭＳ Ｐゴシック"/>
              </a:rPr>
              <a:t>&amp;i);</a:t>
            </a:r>
            <a:endParaRPr b="0" lang="en-IN" sz="1800" spc="-1" strike="noStrike">
              <a:solidFill>
                <a:srgbClr val="000000"/>
              </a:solidFill>
              <a:uFill>
                <a:solidFill>
                  <a:srgbClr val="ffffff"/>
                </a:solidFill>
              </a:uFill>
              <a:latin typeface="Arial"/>
            </a:endParaRPr>
          </a:p>
          <a:p>
            <a:pPr marL="52560">
              <a:lnSpc>
                <a:spcPct val="100000"/>
              </a:lnSpc>
            </a:pPr>
            <a:r>
              <a:rPr b="1" lang="en-IN" sz="2000" spc="-1" strike="noStrike">
                <a:solidFill>
                  <a:srgbClr val="000000"/>
                </a:solidFill>
                <a:uFill>
                  <a:solidFill>
                    <a:srgbClr val="ffffff"/>
                  </a:solidFill>
                </a:uFill>
                <a:latin typeface="Courier New"/>
                <a:ea typeface="ＭＳ Ｐゴシック"/>
              </a:rPr>
              <a:t>double g;</a:t>
            </a:r>
            <a:endParaRPr b="0" lang="en-IN" sz="1800" spc="-1" strike="noStrike">
              <a:solidFill>
                <a:srgbClr val="000000"/>
              </a:solidFill>
              <a:uFill>
                <a:solidFill>
                  <a:srgbClr val="ffffff"/>
                </a:solidFill>
              </a:uFill>
              <a:latin typeface="Arial"/>
            </a:endParaRPr>
          </a:p>
          <a:p>
            <a:pPr marL="52560">
              <a:lnSpc>
                <a:spcPct val="100000"/>
              </a:lnSpc>
            </a:pPr>
            <a:r>
              <a:rPr b="1" lang="en-IN" sz="2000" spc="-1" strike="noStrike">
                <a:solidFill>
                  <a:srgbClr val="000000"/>
                </a:solidFill>
                <a:uFill>
                  <a:solidFill>
                    <a:srgbClr val="ffffff"/>
                  </a:solidFill>
                </a:uFill>
                <a:latin typeface="Courier New"/>
                <a:ea typeface="ＭＳ Ｐゴシック"/>
              </a:rPr>
              <a:t>if(get_gpa(li</a:t>
            </a:r>
            <a:r>
              <a:rPr b="1" lang="en-IN" sz="2000" spc="-1" strike="noStrike">
                <a:solidFill>
                  <a:srgbClr val="000000"/>
                </a:solidFill>
                <a:uFill>
                  <a:solidFill>
                    <a:srgbClr val="ffffff"/>
                  </a:solidFill>
                </a:uFill>
                <a:latin typeface="Courier New"/>
                <a:ea typeface="ＭＳ Ｐゴシック"/>
              </a:rPr>
              <a:t>st, i, &amp;g)) {</a:t>
            </a:r>
            <a:endParaRPr b="0" lang="en-IN" sz="1800" spc="-1" strike="noStrike">
              <a:solidFill>
                <a:srgbClr val="000000"/>
              </a:solidFill>
              <a:uFill>
                <a:solidFill>
                  <a:srgbClr val="ffffff"/>
                </a:solidFill>
              </a:uFill>
              <a:latin typeface="Arial"/>
            </a:endParaRPr>
          </a:p>
          <a:p>
            <a:pPr marL="52560">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printf("GPA </a:t>
            </a:r>
            <a:r>
              <a:rPr b="1" lang="en-IN" sz="2000" spc="-1" strike="noStrike">
                <a:solidFill>
                  <a:srgbClr val="000000"/>
                </a:solidFill>
                <a:uFill>
                  <a:solidFill>
                    <a:srgbClr val="ffffff"/>
                  </a:solidFill>
                </a:uFill>
                <a:latin typeface="Courier New"/>
                <a:ea typeface="ＭＳ Ｐゴシック"/>
              </a:rPr>
              <a:t>is: %lf\n", </a:t>
            </a:r>
            <a:r>
              <a:rPr b="1" lang="en-IN" sz="2000" spc="-1" strike="noStrike">
                <a:solidFill>
                  <a:srgbClr val="000000"/>
                </a:solidFill>
                <a:uFill>
                  <a:solidFill>
                    <a:srgbClr val="ffffff"/>
                  </a:solidFill>
                </a:uFill>
                <a:latin typeface="Courier New"/>
                <a:ea typeface="ＭＳ Ｐゴシック"/>
              </a:rPr>
              <a:t>g);</a:t>
            </a:r>
            <a:endParaRPr b="0" lang="en-IN" sz="1800" spc="-1" strike="noStrike">
              <a:solidFill>
                <a:srgbClr val="000000"/>
              </a:solidFill>
              <a:uFill>
                <a:solidFill>
                  <a:srgbClr val="ffffff"/>
                </a:solidFill>
              </a:uFill>
              <a:latin typeface="Arial"/>
            </a:endParaRPr>
          </a:p>
          <a:p>
            <a:pPr marL="52560">
              <a:lnSpc>
                <a:spcPct val="100000"/>
              </a:lnSpc>
            </a:pPr>
            <a:r>
              <a:rPr b="1" lang="en-IN" sz="2000" spc="-1" strike="noStrike">
                <a:solidFill>
                  <a:srgbClr val="000000"/>
                </a:solidFill>
                <a:uFill>
                  <a:solidFill>
                    <a:srgbClr val="ffffff"/>
                  </a:solidFill>
                </a:uFill>
                <a:latin typeface="Courier New"/>
                <a:ea typeface="ＭＳ Ｐゴシック"/>
              </a:rPr>
              <a:t>} else </a:t>
            </a:r>
            <a:r>
              <a:rPr b="1" lang="en-IN" sz="2000" spc="-1" strike="noStrike">
                <a:solidFill>
                  <a:srgbClr val="000000"/>
                </a:solidFill>
                <a:uFill>
                  <a:solidFill>
                    <a:srgbClr val="ffffff"/>
                  </a:solidFill>
                </a:uFill>
                <a:latin typeface="Courier New"/>
                <a:ea typeface="ＭＳ Ｐゴシック"/>
              </a:rPr>
              <a:t>{ ... }</a:t>
            </a:r>
            <a:endParaRPr b="0" lang="en-IN" sz="1800" spc="-1" strike="noStrike">
              <a:solidFill>
                <a:srgbClr val="000000"/>
              </a:solidFill>
              <a:uFill>
                <a:solidFill>
                  <a:srgbClr val="ffffff"/>
                </a:solidFill>
              </a:uFill>
              <a:latin typeface="Arial"/>
            </a:endParaRPr>
          </a:p>
        </p:txBody>
      </p:sp>
      <p:sp>
        <p:nvSpPr>
          <p:cNvPr id="198" name="CustomShape 5"/>
          <p:cNvSpPr/>
          <p:nvPr/>
        </p:nvSpPr>
        <p:spPr>
          <a:xfrm>
            <a:off x="5028480" y="1946160"/>
            <a:ext cx="4644720" cy="10051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Com</a:t>
            </a:r>
            <a:r>
              <a:rPr b="0" lang="en-IN" sz="2000" spc="-1" strike="noStrike">
                <a:solidFill>
                  <a:srgbClr val="000000"/>
                </a:solidFill>
                <a:uFill>
                  <a:solidFill>
                    <a:srgbClr val="ffffff"/>
                  </a:solidFill>
                </a:uFill>
                <a:latin typeface="Trebuchet MS"/>
                <a:ea typeface="ＭＳ Ｐゴシック"/>
              </a:rPr>
              <a:t>plete </a:t>
            </a:r>
            <a:r>
              <a:rPr b="0" lang="en-IN" sz="2000" spc="-1" strike="noStrike">
                <a:solidFill>
                  <a:srgbClr val="000000"/>
                </a:solidFill>
                <a:uFill>
                  <a:solidFill>
                    <a:srgbClr val="ffffff"/>
                  </a:solidFill>
                </a:uFill>
                <a:latin typeface="Trebuchet MS"/>
                <a:ea typeface="ＭＳ Ｐゴシック"/>
              </a:rPr>
              <a:t>the </a:t>
            </a:r>
            <a:r>
              <a:rPr b="0" lang="en-IN" sz="2000" spc="-1" strike="noStrike">
                <a:solidFill>
                  <a:srgbClr val="000000"/>
                </a:solidFill>
                <a:uFill>
                  <a:solidFill>
                    <a:srgbClr val="ffffff"/>
                  </a:solidFill>
                </a:uFill>
                <a:latin typeface="Trebuchet MS"/>
                <a:ea typeface="ＭＳ Ｐゴシック"/>
              </a:rPr>
              <a:t>set_</a:t>
            </a:r>
            <a:r>
              <a:rPr b="0" lang="en-IN" sz="2000" spc="-1" strike="noStrike">
                <a:solidFill>
                  <a:srgbClr val="000000"/>
                </a:solidFill>
                <a:uFill>
                  <a:solidFill>
                    <a:srgbClr val="ffffff"/>
                  </a:solidFill>
                </a:uFill>
                <a:latin typeface="Trebuchet MS"/>
                <a:ea typeface="ＭＳ Ｐゴシック"/>
              </a:rPr>
              <a:t>gpa </a:t>
            </a:r>
            <a:r>
              <a:rPr b="0" lang="en-IN" sz="2000" spc="-1" strike="noStrike">
                <a:solidFill>
                  <a:srgbClr val="000000"/>
                </a:solidFill>
                <a:uFill>
                  <a:solidFill>
                    <a:srgbClr val="ffffff"/>
                  </a:solidFill>
                </a:uFill>
                <a:latin typeface="Trebuchet MS"/>
                <a:ea typeface="ＭＳ Ｐゴシック"/>
              </a:rPr>
              <a:t>impl</a:t>
            </a:r>
            <a:r>
              <a:rPr b="0" lang="en-IN" sz="2000" spc="-1" strike="noStrike">
                <a:solidFill>
                  <a:srgbClr val="000000"/>
                </a:solidFill>
                <a:uFill>
                  <a:solidFill>
                    <a:srgbClr val="ffffff"/>
                  </a:solidFill>
                </a:uFill>
                <a:latin typeface="Trebuchet MS"/>
                <a:ea typeface="ＭＳ Ｐゴシック"/>
              </a:rPr>
              <a:t>eme</a:t>
            </a:r>
            <a:r>
              <a:rPr b="0" lang="en-IN" sz="2000" spc="-1" strike="noStrike">
                <a:solidFill>
                  <a:srgbClr val="000000"/>
                </a:solidFill>
                <a:uFill>
                  <a:solidFill>
                    <a:srgbClr val="ffffff"/>
                  </a:solidFill>
                </a:uFill>
                <a:latin typeface="Trebuchet MS"/>
                <a:ea typeface="ＭＳ Ｐゴシック"/>
              </a:rPr>
              <a:t>ntati</a:t>
            </a:r>
            <a:r>
              <a:rPr b="0" lang="en-IN" sz="2000" spc="-1" strike="noStrike">
                <a:solidFill>
                  <a:srgbClr val="000000"/>
                </a:solidFill>
                <a:uFill>
                  <a:solidFill>
                    <a:srgbClr val="ffffff"/>
                  </a:solidFill>
                </a:uFill>
                <a:latin typeface="Trebuchet MS"/>
                <a:ea typeface="ＭＳ Ｐゴシック"/>
              </a:rPr>
              <a:t>on</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Write </a:t>
            </a:r>
            <a:r>
              <a:rPr b="0" lang="en-IN" sz="2000" spc="-1" strike="noStrike">
                <a:solidFill>
                  <a:srgbClr val="000000"/>
                </a:solidFill>
                <a:uFill>
                  <a:solidFill>
                    <a:srgbClr val="ffffff"/>
                  </a:solidFill>
                </a:uFill>
                <a:latin typeface="Trebuchet MS"/>
                <a:ea typeface="ＭＳ Ｐゴシック"/>
              </a:rPr>
              <a:t>the </a:t>
            </a:r>
            <a:r>
              <a:rPr b="0" lang="en-IN" sz="2000" spc="-1" strike="noStrike">
                <a:solidFill>
                  <a:srgbClr val="000000"/>
                </a:solidFill>
                <a:uFill>
                  <a:solidFill>
                    <a:srgbClr val="ffffff"/>
                  </a:solidFill>
                </a:uFill>
                <a:latin typeface="Trebuchet MS"/>
                <a:ea typeface="ＭＳ Ｐゴシック"/>
              </a:rPr>
              <a:t>prot</a:t>
            </a:r>
            <a:r>
              <a:rPr b="0" lang="en-IN" sz="2000" spc="-1" strike="noStrike">
                <a:solidFill>
                  <a:srgbClr val="000000"/>
                </a:solidFill>
                <a:uFill>
                  <a:solidFill>
                    <a:srgbClr val="ffffff"/>
                  </a:solidFill>
                </a:uFill>
                <a:latin typeface="Trebuchet MS"/>
                <a:ea typeface="ＭＳ Ｐゴシック"/>
              </a:rPr>
              <a:t>otyp</a:t>
            </a:r>
            <a:r>
              <a:rPr b="0" lang="en-IN" sz="2000" spc="-1" strike="noStrike">
                <a:solidFill>
                  <a:srgbClr val="000000"/>
                </a:solidFill>
                <a:uFill>
                  <a:solidFill>
                    <a:srgbClr val="ffffff"/>
                  </a:solidFill>
                </a:uFill>
                <a:latin typeface="Trebuchet MS"/>
                <a:ea typeface="ＭＳ Ｐゴシック"/>
              </a:rPr>
              <a:t>e for </a:t>
            </a:r>
            <a:r>
              <a:rPr b="0" lang="en-IN" sz="2000" spc="-1" strike="noStrike">
                <a:solidFill>
                  <a:srgbClr val="000000"/>
                </a:solidFill>
                <a:uFill>
                  <a:solidFill>
                    <a:srgbClr val="ffffff"/>
                  </a:solidFill>
                </a:uFill>
                <a:latin typeface="Trebuchet MS"/>
                <a:ea typeface="ＭＳ Ｐゴシック"/>
              </a:rPr>
              <a:t>get_</a:t>
            </a:r>
            <a:r>
              <a:rPr b="0" lang="en-IN" sz="2000" spc="-1" strike="noStrike">
                <a:solidFill>
                  <a:srgbClr val="000000"/>
                </a:solidFill>
                <a:uFill>
                  <a:solidFill>
                    <a:srgbClr val="ffffff"/>
                  </a:solidFill>
                </a:uFill>
                <a:latin typeface="Trebuchet MS"/>
                <a:ea typeface="ＭＳ Ｐゴシック"/>
              </a:rPr>
              <a:t>githu</a:t>
            </a:r>
            <a:r>
              <a:rPr b="0" lang="en-IN" sz="2000" spc="-1" strike="noStrike">
                <a:solidFill>
                  <a:srgbClr val="000000"/>
                </a:solidFill>
                <a:uFill>
                  <a:solidFill>
                    <a:srgbClr val="ffffff"/>
                  </a:solidFill>
                </a:uFill>
                <a:latin typeface="Trebuchet MS"/>
                <a:ea typeface="ＭＳ Ｐゴシック"/>
              </a:rPr>
              <a:t>b </a:t>
            </a:r>
            <a:r>
              <a:rPr b="0" lang="en-IN" sz="2000" spc="-1" strike="noStrike">
                <a:solidFill>
                  <a:srgbClr val="000000"/>
                </a:solidFill>
                <a:uFill>
                  <a:solidFill>
                    <a:srgbClr val="ffffff"/>
                  </a:solidFill>
                </a:uFill>
                <a:latin typeface="Trebuchet MS"/>
                <a:ea typeface="ＭＳ Ｐゴシック"/>
              </a:rPr>
              <a:t>and</a:t>
            </a:r>
            <a:endParaRPr b="0" lang="en-IN" sz="1800" spc="-1" strike="noStrike">
              <a:solidFill>
                <a:srgbClr val="000000"/>
              </a:solidFill>
              <a:uFill>
                <a:solidFill>
                  <a:srgbClr val="ffffff"/>
                </a:solidFill>
              </a:uFill>
              <a:latin typeface="Arial"/>
            </a:endParaRPr>
          </a:p>
          <a:p>
            <a:pPr>
              <a:lnSpc>
                <a:spcPct val="100000"/>
              </a:lnSpc>
            </a:pPr>
            <a:r>
              <a:rPr b="0" i="1" lang="en-IN" sz="2000" spc="-1" strike="noStrike">
                <a:solidFill>
                  <a:srgbClr val="000000"/>
                </a:solidFill>
                <a:uFill>
                  <a:solidFill>
                    <a:srgbClr val="ffffff"/>
                  </a:solidFill>
                </a:uFill>
                <a:latin typeface="Trebuchet MS"/>
                <a:ea typeface="ＭＳ Ｐゴシック"/>
              </a:rPr>
              <a:t>then</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Trebuchet MS"/>
                <a:ea typeface="ＭＳ Ｐゴシック"/>
              </a:rPr>
              <a:t>write </a:t>
            </a:r>
            <a:r>
              <a:rPr b="0" lang="en-IN" sz="2000" spc="-1" strike="noStrike">
                <a:solidFill>
                  <a:srgbClr val="000000"/>
                </a:solidFill>
                <a:uFill>
                  <a:solidFill>
                    <a:srgbClr val="ffffff"/>
                  </a:solidFill>
                </a:uFill>
                <a:latin typeface="Trebuchet MS"/>
                <a:ea typeface="ＭＳ Ｐゴシック"/>
              </a:rPr>
              <a:t>the </a:t>
            </a:r>
            <a:r>
              <a:rPr b="0" lang="en-IN" sz="2000" spc="-1" strike="noStrike">
                <a:solidFill>
                  <a:srgbClr val="000000"/>
                </a:solidFill>
                <a:uFill>
                  <a:solidFill>
                    <a:srgbClr val="ffffff"/>
                  </a:solidFill>
                </a:uFill>
                <a:latin typeface="Trebuchet MS"/>
                <a:ea typeface="ＭＳ Ｐゴシック"/>
              </a:rPr>
              <a:t>impl</a:t>
            </a:r>
            <a:r>
              <a:rPr b="0" lang="en-IN" sz="2000" spc="-1" strike="noStrike">
                <a:solidFill>
                  <a:srgbClr val="000000"/>
                </a:solidFill>
                <a:uFill>
                  <a:solidFill>
                    <a:srgbClr val="ffffff"/>
                  </a:solidFill>
                </a:uFill>
                <a:latin typeface="Trebuchet MS"/>
                <a:ea typeface="ＭＳ Ｐゴシック"/>
              </a:rPr>
              <a:t>eme</a:t>
            </a:r>
            <a:r>
              <a:rPr b="0" lang="en-IN" sz="2000" spc="-1" strike="noStrike">
                <a:solidFill>
                  <a:srgbClr val="000000"/>
                </a:solidFill>
                <a:uFill>
                  <a:solidFill>
                    <a:srgbClr val="ffffff"/>
                  </a:solidFill>
                </a:uFill>
                <a:latin typeface="Trebuchet MS"/>
                <a:ea typeface="ＭＳ Ｐゴシック"/>
              </a:rPr>
              <a:t>ntati</a:t>
            </a:r>
            <a:r>
              <a:rPr b="0" lang="en-IN" sz="2000" spc="-1" strike="noStrike">
                <a:solidFill>
                  <a:srgbClr val="000000"/>
                </a:solidFill>
                <a:uFill>
                  <a:solidFill>
                    <a:srgbClr val="ffffff"/>
                  </a:solidFill>
                </a:uFill>
                <a:latin typeface="Trebuchet MS"/>
                <a:ea typeface="ＭＳ Ｐゴシック"/>
              </a:rPr>
              <a:t>on</a:t>
            </a:r>
            <a:endParaRPr b="0" lang="en-IN" sz="1800" spc="-1" strike="noStrike">
              <a:solidFill>
                <a:srgbClr val="000000"/>
              </a:solidFill>
              <a:uFill>
                <a:solidFill>
                  <a:srgbClr val="ffffff"/>
                </a:solidFill>
              </a:uFill>
              <a:latin typeface="Arial"/>
            </a:endParaRPr>
          </a:p>
        </p:txBody>
      </p:sp>
    </p:spTree>
  </p:cSld>
  <p:timing>
    <p:tnLst>
      <p:par>
        <p:cTn id="337" dur="indefinite" restart="never" nodeType="tmRoot">
          <p:childTnLst>
            <p:seq>
              <p:cTn id="338" dur="indefinite" nodeType="mainSeq">
                <p:childTnLst>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198">
                                            <p:txEl>
                                              <p:pRg st="0" end="36"/>
                                            </p:txEl>
                                          </p:spTgt>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198">
                                            <p:txEl>
                                              <p:pRg st="36" end="75"/>
                                            </p:txEl>
                                          </p:spTgt>
                                        </p:tgtEl>
                                        <p:attrNameLst>
                                          <p:attrName>style.visibility</p:attrName>
                                        </p:attrNameLst>
                                      </p:cBhvr>
                                      <p:to>
                                        <p:strVal val="visible"/>
                                      </p:to>
                                    </p:set>
                                  </p:childTnLst>
                                </p:cTn>
                              </p:par>
                              <p:par>
                                <p:cTn id="347" nodeType="withEffect" fill="hold" presetClass="entr" presetID="1">
                                  <p:stCondLst>
                                    <p:cond delay="0"/>
                                  </p:stCondLst>
                                  <p:childTnLst>
                                    <p:set>
                                      <p:cBhvr>
                                        <p:cTn id="348" dur="1" fill="hold">
                                          <p:stCondLst>
                                            <p:cond delay="0"/>
                                          </p:stCondLst>
                                        </p:cTn>
                                        <p:tgtEl>
                                          <p:spTgt spid="198">
                                            <p:txEl>
                                              <p:pRg st="75" end="105"/>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196">
                                            <p:txEl>
                                              <p:pRg st="67" end="111"/>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196">
                                            <p:txEl>
                                              <p:pRg st="153" end="202"/>
                                            </p:txEl>
                                          </p:spTgt>
                                        </p:tgtEl>
                                        <p:attrNameLst>
                                          <p:attrName>style.visibility</p:attrName>
                                        </p:attrNameLst>
                                      </p:cBhvr>
                                      <p:to>
                                        <p:strVal val="visible"/>
                                      </p:to>
                                    </p:set>
                                  </p:childTnLst>
                                </p:cTn>
                              </p:par>
                              <p:par>
                                <p:cTn id="357" nodeType="withEffect" fill="hold" presetClass="entr" presetID="1">
                                  <p:stCondLst>
                                    <p:cond delay="0"/>
                                  </p:stCondLst>
                                  <p:childTnLst>
                                    <p:set>
                                      <p:cBhvr>
                                        <p:cTn id="358" dur="1" fill="hold">
                                          <p:stCondLst>
                                            <p:cond delay="0"/>
                                          </p:stCondLst>
                                        </p:cTn>
                                        <p:tgtEl>
                                          <p:spTgt spid="196">
                                            <p:txEl>
                                              <p:pRg st="281" end="283"/>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96">
                                            <p:txEl>
                                              <p:pRg st="111" end="153"/>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196">
                                            <p:txEl>
                                              <p:pRg st="202" end="249"/>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196">
                                            <p:txEl>
                                              <p:pRg st="249" end="269"/>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96">
                                            <p:txEl>
                                              <p:pRg st="269" end="281"/>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97">
                                            <p:txEl>
                                              <p:pRg st="0" end="47"/>
                                            </p:txEl>
                                          </p:spTgt>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197">
                                            <p:txEl>
                                              <p:pRg st="47" end="57"/>
                                            </p:txEl>
                                          </p:spTgt>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197">
                                            <p:txEl>
                                              <p:pRg st="57" end="84"/>
                                            </p:txEl>
                                          </p:spTgt>
                                        </p:tgtEl>
                                        <p:attrNameLst>
                                          <p:attrName>style.visibility</p:attrName>
                                        </p:attrNameLst>
                                      </p:cBhvr>
                                      <p:to>
                                        <p:strVal val="visible"/>
                                      </p:to>
                                    </p:set>
                                  </p:childTnLst>
                                </p:cTn>
                              </p:par>
                              <p:par>
                                <p:cTn id="387" nodeType="withEffect" fill="hold" presetClass="entr" presetID="1">
                                  <p:stCondLst>
                                    <p:cond delay="0"/>
                                  </p:stCondLst>
                                  <p:childTnLst>
                                    <p:set>
                                      <p:cBhvr>
                                        <p:cTn id="388" dur="1" fill="hold">
                                          <p:stCondLst>
                                            <p:cond delay="0"/>
                                          </p:stCondLst>
                                        </p:cTn>
                                        <p:tgtEl>
                                          <p:spTgt spid="197">
                                            <p:txEl>
                                              <p:pRg st="114" end="129"/>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197">
                                            <p:txEl>
                                              <p:pRg st="84" end="1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7467480" y="7162920"/>
            <a:ext cx="2095200" cy="517320"/>
          </a:xfrm>
          <a:prstGeom prst="rect">
            <a:avLst/>
          </a:prstGeom>
          <a:noFill/>
          <a:ln>
            <a:noFill/>
          </a:ln>
        </p:spPr>
        <p:txBody>
          <a:bodyPr lIns="101880" rIns="101880" tIns="51120" bIns="51120"/>
          <a:p>
            <a:pPr algn="r">
              <a:lnSpc>
                <a:spcPct val="100000"/>
              </a:lnSpc>
            </a:pPr>
            <a:fld id="{58CAC86F-B081-49B5-A5F0-C6CABD500F45}"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
        <p:nvSpPr>
          <p:cNvPr id="200" name="TextShape 2"/>
          <p:cNvSpPr txBox="1"/>
          <p:nvPr/>
        </p:nvSpPr>
        <p:spPr>
          <a:xfrm>
            <a:off x="533520" y="457200"/>
            <a:ext cx="9051480" cy="51876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Code for </a:t>
            </a:r>
            <a:r>
              <a:rPr b="1" lang="en-US" sz="2700" spc="-1" strike="noStrike">
                <a:solidFill>
                  <a:srgbClr val="000000"/>
                </a:solidFill>
                <a:uFill>
                  <a:solidFill>
                    <a:srgbClr val="ffffff"/>
                  </a:solidFill>
                </a:uFill>
                <a:latin typeface="Courier New"/>
                <a:ea typeface="ＭＳ Ｐゴシック"/>
              </a:rPr>
              <a:t>set_github</a:t>
            </a:r>
            <a:endParaRPr b="0" lang="en-US" sz="2840" spc="-1" strike="noStrike">
              <a:solidFill>
                <a:srgbClr val="000000"/>
              </a:solidFill>
              <a:uFill>
                <a:solidFill>
                  <a:srgbClr val="ffffff"/>
                </a:solidFill>
              </a:uFill>
              <a:latin typeface="Trebuchet MS"/>
            </a:endParaRPr>
          </a:p>
        </p:txBody>
      </p:sp>
      <p:sp>
        <p:nvSpPr>
          <p:cNvPr id="201" name="TextShape 3"/>
          <p:cNvSpPr txBox="1"/>
          <p:nvPr/>
        </p:nvSpPr>
        <p:spPr>
          <a:xfrm>
            <a:off x="533520" y="1143000"/>
            <a:ext cx="9021240" cy="594324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Your friend wrote this function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critique it:</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set_github(student_t *list, int i, char *gh)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list[i].github = gh;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Suppose the </a:t>
            </a:r>
            <a:r>
              <a:rPr b="1" lang="en-US" sz="2000" spc="-1" strike="noStrike">
                <a:solidFill>
                  <a:srgbClr val="000000"/>
                </a:solidFill>
                <a:uFill>
                  <a:solidFill>
                    <a:srgbClr val="ffffff"/>
                  </a:solidFill>
                </a:uFill>
                <a:latin typeface="Courier New"/>
                <a:ea typeface="ＭＳ Ｐゴシック"/>
              </a:rPr>
              <a:t>main</a:t>
            </a:r>
            <a:r>
              <a:rPr b="0" lang="en-US" sz="2000" spc="-1" strike="noStrike">
                <a:solidFill>
                  <a:srgbClr val="000000"/>
                </a:solidFill>
                <a:uFill>
                  <a:solidFill>
                    <a:srgbClr val="ffffff"/>
                  </a:solidFill>
                </a:uFill>
                <a:latin typeface="Trebuchet MS"/>
                <a:ea typeface="ＭＳ Ｐゴシック"/>
              </a:rPr>
              <a:t> function contains:</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int main() {</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student_t list[MAX_STUDENTS];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char URL[20];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scanf("%s", URL); set_github(list, 0, URL);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scanf("%s", URL); set_github(list, 1, URL);</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return 0;</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Tree>
  </p:cSld>
  <p:timing>
    <p:tnLst>
      <p:par>
        <p:cTn id="393" dur="indefinite" restart="never" nodeType="tmRoot">
          <p:childTnLst>
            <p:seq>
              <p:cTn id="394" dur="indefinite" nodeType="mainSeq">
                <p:childTnLst>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201">
                                            <p:txEl>
                                              <p:pRg st="1" end="48"/>
                                            </p:txEl>
                                          </p:spTgt>
                                        </p:tgtEl>
                                        <p:attrNameLst>
                                          <p:attrName>style.visibility</p:attrName>
                                        </p:attrNameLst>
                                      </p:cBhvr>
                                      <p:to>
                                        <p:strVal val="visible"/>
                                      </p:to>
                                    </p:set>
                                  </p:childTnLst>
                                </p:cTn>
                              </p:par>
                              <p:par>
                                <p:cTn id="399" nodeType="withEffect" fill="hold" presetClass="entr" presetID="1">
                                  <p:stCondLst>
                                    <p:cond delay="0"/>
                                  </p:stCondLst>
                                  <p:childTnLst>
                                    <p:set>
                                      <p:cBhvr>
                                        <p:cTn id="400" dur="1" fill="hold">
                                          <p:stCondLst>
                                            <p:cond delay="0"/>
                                          </p:stCondLst>
                                        </p:cTn>
                                        <p:tgtEl>
                                          <p:spTgt spid="201">
                                            <p:txEl>
                                              <p:pRg st="49" end="101"/>
                                            </p:txEl>
                                          </p:spTgt>
                                        </p:tgtEl>
                                        <p:attrNameLst>
                                          <p:attrName>style.visibility</p:attrName>
                                        </p:attrNameLst>
                                      </p:cBhvr>
                                      <p:to>
                                        <p:strVal val="visible"/>
                                      </p:to>
                                    </p:set>
                                  </p:childTnLst>
                                </p:cTn>
                              </p:par>
                              <p:par>
                                <p:cTn id="401" nodeType="withEffect" fill="hold" presetClass="entr" presetID="1">
                                  <p:stCondLst>
                                    <p:cond delay="0"/>
                                  </p:stCondLst>
                                  <p:childTnLst>
                                    <p:set>
                                      <p:cBhvr>
                                        <p:cTn id="402" dur="1" fill="hold">
                                          <p:stCondLst>
                                            <p:cond delay="0"/>
                                          </p:stCondLst>
                                        </p:cTn>
                                        <p:tgtEl>
                                          <p:spTgt spid="201">
                                            <p:txEl>
                                              <p:pRg st="101" end="124"/>
                                            </p:txEl>
                                          </p:spTgt>
                                        </p:tgtEl>
                                        <p:attrNameLst>
                                          <p:attrName>style.visibility</p:attrName>
                                        </p:attrNameLst>
                                      </p:cBhvr>
                                      <p:to>
                                        <p:strVal val="visible"/>
                                      </p:to>
                                    </p:set>
                                  </p:childTnLst>
                                </p:cTn>
                              </p:par>
                              <p:par>
                                <p:cTn id="403" nodeType="withEffect" fill="hold" presetClass="entr" presetID="1">
                                  <p:stCondLst>
                                    <p:cond delay="0"/>
                                  </p:stCondLst>
                                  <p:childTnLst>
                                    <p:set>
                                      <p:cBhvr>
                                        <p:cTn id="404" dur="1" fill="hold">
                                          <p:stCondLst>
                                            <p:cond delay="0"/>
                                          </p:stCondLst>
                                        </p:cTn>
                                        <p:tgtEl>
                                          <p:spTgt spid="201">
                                            <p:txEl>
                                              <p:pRg st="124" end="126"/>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201">
                                            <p:txEl>
                                              <p:pRg st="127" end="163"/>
                                            </p:txEl>
                                          </p:spTgt>
                                        </p:tgtEl>
                                        <p:attrNameLst>
                                          <p:attrName>style.visibility</p:attrName>
                                        </p:attrNameLst>
                                      </p:cBhvr>
                                      <p:to>
                                        <p:strVal val="visible"/>
                                      </p:to>
                                    </p:set>
                                  </p:childTnLst>
                                </p:cTn>
                              </p:par>
                              <p:par>
                                <p:cTn id="409" nodeType="withEffect" fill="hold" presetClass="entr" presetID="1">
                                  <p:stCondLst>
                                    <p:cond delay="0"/>
                                  </p:stCondLst>
                                  <p:childTnLst>
                                    <p:set>
                                      <p:cBhvr>
                                        <p:cTn id="410" dur="1" fill="hold">
                                          <p:stCondLst>
                                            <p:cond delay="0"/>
                                          </p:stCondLst>
                                        </p:cTn>
                                        <p:tgtEl>
                                          <p:spTgt spid="201">
                                            <p:txEl>
                                              <p:pRg st="163" end="176"/>
                                            </p:txEl>
                                          </p:spTgt>
                                        </p:tgtEl>
                                        <p:attrNameLst>
                                          <p:attrName>style.visibility</p:attrName>
                                        </p:attrNameLst>
                                      </p:cBhvr>
                                      <p:to>
                                        <p:strVal val="visible"/>
                                      </p:to>
                                    </p:set>
                                  </p:childTnLst>
                                </p:cTn>
                              </p:par>
                              <p:par>
                                <p:cTn id="411" nodeType="withEffect" fill="hold" presetClass="entr" presetID="1">
                                  <p:stCondLst>
                                    <p:cond delay="0"/>
                                  </p:stCondLst>
                                  <p:childTnLst>
                                    <p:set>
                                      <p:cBhvr>
                                        <p:cTn id="412" dur="1" fill="hold">
                                          <p:stCondLst>
                                            <p:cond delay="0"/>
                                          </p:stCondLst>
                                        </p:cTn>
                                        <p:tgtEl>
                                          <p:spTgt spid="201">
                                            <p:txEl>
                                              <p:pRg st="176" end="208"/>
                                            </p:txEl>
                                          </p:spTgt>
                                        </p:tgtEl>
                                        <p:attrNameLst>
                                          <p:attrName>style.visibility</p:attrName>
                                        </p:attrNameLst>
                                      </p:cBhvr>
                                      <p:to>
                                        <p:strVal val="visible"/>
                                      </p:to>
                                    </p:set>
                                  </p:childTnLst>
                                </p:cTn>
                              </p:par>
                              <p:par>
                                <p:cTn id="413" nodeType="withEffect" fill="hold" presetClass="entr" presetID="1">
                                  <p:stCondLst>
                                    <p:cond delay="0"/>
                                  </p:stCondLst>
                                  <p:childTnLst>
                                    <p:set>
                                      <p:cBhvr>
                                        <p:cTn id="414" dur="1" fill="hold">
                                          <p:stCondLst>
                                            <p:cond delay="0"/>
                                          </p:stCondLst>
                                        </p:cTn>
                                        <p:tgtEl>
                                          <p:spTgt spid="201">
                                            <p:txEl>
                                              <p:pRg st="316" end="328"/>
                                            </p:txEl>
                                          </p:spTgt>
                                        </p:tgtEl>
                                        <p:attrNameLst>
                                          <p:attrName>style.visibility</p:attrName>
                                        </p:attrNameLst>
                                      </p:cBhvr>
                                      <p:to>
                                        <p:strVal val="visible"/>
                                      </p:to>
                                    </p:set>
                                  </p:childTnLst>
                                </p:cTn>
                              </p:par>
                              <p:par>
                                <p:cTn id="415" nodeType="withEffect" fill="hold" presetClass="entr" presetID="1">
                                  <p:stCondLst>
                                    <p:cond delay="0"/>
                                  </p:stCondLst>
                                  <p:childTnLst>
                                    <p:set>
                                      <p:cBhvr>
                                        <p:cTn id="416" dur="1" fill="hold">
                                          <p:stCondLst>
                                            <p:cond delay="0"/>
                                          </p:stCondLst>
                                        </p:cTn>
                                        <p:tgtEl>
                                          <p:spTgt spid="201">
                                            <p:txEl>
                                              <p:pRg st="328" end="330"/>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201">
                                            <p:txEl>
                                              <p:pRg st="208" end="224"/>
                                            </p:txEl>
                                          </p:spTgt>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201">
                                            <p:txEl>
                                              <p:pRg st="224" end="270"/>
                                            </p:txEl>
                                          </p:spTgt>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201">
                                            <p:txEl>
                                              <p:pRg st="270" end="3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7467480" y="7162920"/>
            <a:ext cx="2095200" cy="517320"/>
          </a:xfrm>
          <a:prstGeom prst="rect">
            <a:avLst/>
          </a:prstGeom>
          <a:noFill/>
          <a:ln>
            <a:noFill/>
          </a:ln>
        </p:spPr>
        <p:txBody>
          <a:bodyPr lIns="101880" rIns="101880" tIns="51120" bIns="51120"/>
          <a:p>
            <a:pPr algn="r">
              <a:lnSpc>
                <a:spcPct val="100000"/>
              </a:lnSpc>
            </a:pPr>
            <a:fld id="{2A49D04A-4072-48F7-AA7D-F0BE7F8CF1D9}"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
        <p:nvSpPr>
          <p:cNvPr id="203" name="TextShape 2"/>
          <p:cNvSpPr txBox="1"/>
          <p:nvPr/>
        </p:nvSpPr>
        <p:spPr>
          <a:xfrm>
            <a:off x="533520" y="457200"/>
            <a:ext cx="9051480" cy="51876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Corrected (?) code for </a:t>
            </a:r>
            <a:r>
              <a:rPr b="1" lang="en-US" sz="2700" spc="-1" strike="noStrike">
                <a:solidFill>
                  <a:srgbClr val="000000"/>
                </a:solidFill>
                <a:uFill>
                  <a:solidFill>
                    <a:srgbClr val="ffffff"/>
                  </a:solidFill>
                </a:uFill>
                <a:latin typeface="Courier New"/>
                <a:ea typeface="ＭＳ Ｐゴシック"/>
              </a:rPr>
              <a:t>set_github</a:t>
            </a:r>
            <a:endParaRPr b="0" lang="en-US" sz="2840" spc="-1" strike="noStrike">
              <a:solidFill>
                <a:srgbClr val="000000"/>
              </a:solidFill>
              <a:uFill>
                <a:solidFill>
                  <a:srgbClr val="ffffff"/>
                </a:solidFill>
              </a:uFill>
              <a:latin typeface="Trebuchet MS"/>
            </a:endParaRPr>
          </a:p>
        </p:txBody>
      </p:sp>
      <p:sp>
        <p:nvSpPr>
          <p:cNvPr id="204" name="TextShape 3"/>
          <p:cNvSpPr txBox="1"/>
          <p:nvPr/>
        </p:nvSpPr>
        <p:spPr>
          <a:xfrm>
            <a:off x="533520" y="1143000"/>
            <a:ext cx="9021240" cy="594324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set_github(student_t *list, int i, char *gh)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len = strlen(gh);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list[i].github = (char *) malloc(len);</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j;</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for(j = 0; j &lt; len; ++j)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list[i].github[j] = gh[j];</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Freeing memory:</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free_memory(student_t *list)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0; i &lt; MAX_STUDENTS;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free(list[i].github);</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205" name="CustomShape 4"/>
          <p:cNvSpPr/>
          <p:nvPr/>
        </p:nvSpPr>
        <p:spPr>
          <a:xfrm>
            <a:off x="1427400" y="2700000"/>
            <a:ext cx="5210280" cy="1310040"/>
          </a:xfrm>
          <a:prstGeom prst="rect">
            <a:avLst/>
          </a:prstGeom>
          <a:solidFill>
            <a:schemeClr val="bg1">
              <a:lumMod val="75000"/>
            </a:schemeClr>
          </a:solidFill>
          <a:ln>
            <a:noFill/>
          </a:ln>
        </p:spPr>
        <p:style>
          <a:lnRef idx="0"/>
          <a:fillRef idx="0"/>
          <a:effectRef idx="0"/>
          <a:fontRef idx="minor"/>
        </p:style>
        <p:txBody>
          <a:bodyPr wrap="none"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strncpy(list[i].github, gh, len);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06" name="CustomShape 5"/>
          <p:cNvSpPr/>
          <p:nvPr/>
        </p:nvSpPr>
        <p:spPr>
          <a:xfrm>
            <a:off x="4501080" y="1888920"/>
            <a:ext cx="942840" cy="395280"/>
          </a:xfrm>
          <a:prstGeom prst="rect">
            <a:avLst/>
          </a:prstGeom>
          <a:solidFill>
            <a:schemeClr val="bg1">
              <a:lumMod val="75000"/>
            </a:schemeClr>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+ 1;</a:t>
            </a:r>
            <a:endParaRPr b="0" lang="en-IN" sz="1800" spc="-1" strike="noStrike">
              <a:solidFill>
                <a:srgbClr val="000000"/>
              </a:solidFill>
              <a:uFill>
                <a:solidFill>
                  <a:srgbClr val="ffffff"/>
                </a:solidFill>
              </a:uFill>
              <a:latin typeface="Arial"/>
            </a:endParaRPr>
          </a:p>
        </p:txBody>
      </p:sp>
      <p:sp>
        <p:nvSpPr>
          <p:cNvPr id="207" name="CustomShape 6"/>
          <p:cNvSpPr/>
          <p:nvPr/>
        </p:nvSpPr>
        <p:spPr>
          <a:xfrm>
            <a:off x="6969600" y="2244240"/>
            <a:ext cx="2467080" cy="395280"/>
          </a:xfrm>
          <a:prstGeom prst="rect">
            <a:avLst/>
          </a:prstGeom>
          <a:solidFill>
            <a:schemeClr val="bg1">
              <a:lumMod val="75000"/>
            </a:schemeClr>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*sizeof(char)</a:t>
            </a:r>
            <a:r>
              <a:rPr b="1" lang="en-IN" sz="2000" spc="-1" strike="noStrike">
                <a:solidFill>
                  <a:srgbClr val="000000"/>
                </a:solidFill>
                <a:uFill>
                  <a:solidFill>
                    <a:srgbClr val="ffffff"/>
                  </a:solidFill>
                </a:uFill>
                <a:latin typeface="Courier New"/>
                <a:ea typeface="ＭＳ Ｐゴシック"/>
              </a:rPr>
              <a:t>);</a:t>
            </a:r>
            <a:endParaRPr b="0" lang="en-IN" sz="1800" spc="-1" strike="noStrike">
              <a:solidFill>
                <a:srgbClr val="000000"/>
              </a:solidFill>
              <a:uFill>
                <a:solidFill>
                  <a:srgbClr val="ffffff"/>
                </a:solidFill>
              </a:uFill>
              <a:latin typeface="Arial"/>
            </a:endParaRPr>
          </a:p>
        </p:txBody>
      </p:sp>
    </p:spTree>
  </p:cSld>
  <p:timing>
    <p:tnLst>
      <p:par>
        <p:cTn id="429" dur="indefinite" restart="never" nodeType="tmRoot">
          <p:childTnLst>
            <p:seq>
              <p:cTn id="430" dur="indefinite" nodeType="mainSeq">
                <p:childTnLst>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206"/>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1">
                                  <p:stCondLst>
                                    <p:cond delay="0"/>
                                  </p:stCondLst>
                                  <p:childTnLst>
                                    <p:set>
                                      <p:cBhvr>
                                        <p:cTn id="438" dur="1" fill="hold">
                                          <p:stCondLst>
                                            <p:cond delay="0"/>
                                          </p:stCondLst>
                                        </p:cTn>
                                        <p:tgtEl>
                                          <p:spTgt spid="207"/>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205"/>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204">
                                            <p:txEl>
                                              <p:pRg st="194" end="210"/>
                                            </p:txEl>
                                          </p:spTgt>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204">
                                            <p:txEl>
                                              <p:pRg st="210" end="246"/>
                                            </p:txEl>
                                          </p:spTgt>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204">
                                            <p:txEl>
                                              <p:pRg st="318" end="320"/>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204">
                                            <p:txEl>
                                              <p:pRg st="246" end="288"/>
                                            </p:txEl>
                                          </p:spTgt>
                                        </p:tgtEl>
                                        <p:attrNameLst>
                                          <p:attrName>style.visibility</p:attrName>
                                        </p:attrNameLst>
                                      </p:cBhvr>
                                      <p:to>
                                        <p:strVal val="visible"/>
                                      </p:to>
                                    </p:set>
                                  </p:childTnLst>
                                </p:cTn>
                              </p:par>
                              <p:par>
                                <p:cTn id="455" nodeType="withEffect" fill="hold" presetClass="entr" presetID="1">
                                  <p:stCondLst>
                                    <p:cond delay="0"/>
                                  </p:stCondLst>
                                  <p:childTnLst>
                                    <p:set>
                                      <p:cBhvr>
                                        <p:cTn id="456" dur="1" fill="hold">
                                          <p:stCondLst>
                                            <p:cond delay="0"/>
                                          </p:stCondLst>
                                        </p:cTn>
                                        <p:tgtEl>
                                          <p:spTgt spid="204">
                                            <p:txEl>
                                              <p:pRg st="314" end="318"/>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204">
                                            <p:txEl>
                                              <p:pRg st="288" end="3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7467480" y="7162920"/>
            <a:ext cx="2095200" cy="517320"/>
          </a:xfrm>
          <a:prstGeom prst="rect">
            <a:avLst/>
          </a:prstGeom>
          <a:noFill/>
          <a:ln>
            <a:noFill/>
          </a:ln>
        </p:spPr>
        <p:txBody>
          <a:bodyPr lIns="101880" rIns="101880" tIns="51120" bIns="51120"/>
          <a:p>
            <a:pPr algn="r">
              <a:lnSpc>
                <a:spcPct val="100000"/>
              </a:lnSpc>
            </a:pPr>
            <a:fld id="{980F4694-77E2-4DDA-8932-29F8F64B9E18}"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
        <p:nvSpPr>
          <p:cNvPr id="209" name="TextShape 2"/>
          <p:cNvSpPr txBox="1"/>
          <p:nvPr/>
        </p:nvSpPr>
        <p:spPr>
          <a:xfrm>
            <a:off x="533520" y="457200"/>
            <a:ext cx="9051480" cy="51876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Pointers to functions</a:t>
            </a:r>
            <a:endParaRPr b="0" lang="en-US" sz="2840" spc="-1" strike="noStrike">
              <a:solidFill>
                <a:srgbClr val="000000"/>
              </a:solidFill>
              <a:uFill>
                <a:solidFill>
                  <a:srgbClr val="ffffff"/>
                </a:solidFill>
              </a:uFill>
              <a:latin typeface="Trebuchet MS"/>
            </a:endParaRPr>
          </a:p>
        </p:txBody>
      </p:sp>
      <p:sp>
        <p:nvSpPr>
          <p:cNvPr id="210" name="TextShape 3"/>
          <p:cNvSpPr txBox="1"/>
          <p:nvPr/>
        </p:nvSpPr>
        <p:spPr>
          <a:xfrm>
            <a:off x="533520" y="1143000"/>
            <a:ext cx="9021240" cy="594324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The </a:t>
            </a:r>
            <a:r>
              <a:rPr b="1" lang="en-US" sz="2000" spc="-1" strike="noStrike">
                <a:solidFill>
                  <a:srgbClr val="000000"/>
                </a:solidFill>
                <a:uFill>
                  <a:solidFill>
                    <a:srgbClr val="ffffff"/>
                  </a:solidFill>
                </a:uFill>
                <a:latin typeface="Courier New"/>
                <a:ea typeface="ＭＳ Ｐゴシック"/>
              </a:rPr>
              <a:t>free_memory</a:t>
            </a:r>
            <a:r>
              <a:rPr b="0" lang="en-US" sz="2000" spc="-1" strike="noStrike">
                <a:solidFill>
                  <a:srgbClr val="000000"/>
                </a:solidFill>
                <a:uFill>
                  <a:solidFill>
                    <a:srgbClr val="ffffff"/>
                  </a:solidFill>
                </a:uFill>
                <a:latin typeface="Trebuchet MS"/>
                <a:ea typeface="ＭＳ Ｐゴシック"/>
              </a:rPr>
              <a:t> function we just wrote has this structure:</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Trebuchet MS"/>
                <a:ea typeface="ＭＳ Ｐゴシック"/>
              </a:rPr>
              <a:t>for all array elements</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do something with element i  // “do something” = “free github”</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Similarly, we may wish to initialize all data, print all data, …</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Would like to do this: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forall(student_t *list)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0; i &lt; MAX_STUDENTS;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task( list[i] );  // where task can be "anything"</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211" name="CustomShape 4"/>
          <p:cNvSpPr/>
          <p:nvPr/>
        </p:nvSpPr>
        <p:spPr>
          <a:xfrm>
            <a:off x="2209680" y="5938560"/>
            <a:ext cx="6629040" cy="131004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Two problems:</a:t>
            </a:r>
            <a:endParaRPr b="0" lang="en-IN" sz="1800" spc="-1" strike="noStrike">
              <a:solidFill>
                <a:srgbClr val="000000"/>
              </a:solidFill>
              <a:uFill>
                <a:solidFill>
                  <a:srgbClr val="ffffff"/>
                </a:solidFill>
              </a:uFill>
              <a:latin typeface="Arial"/>
            </a:endParaRPr>
          </a:p>
          <a:p>
            <a:pPr marL="457200" indent="-456840">
              <a:lnSpc>
                <a:spcPct val="100000"/>
              </a:lnSpc>
              <a:buClr>
                <a:srgbClr val="000000"/>
              </a:buClr>
              <a:buFont typeface="StarSymbol"/>
              <a:buAutoNum type="arabicPeriod"/>
            </a:pPr>
            <a:r>
              <a:rPr b="0" lang="en-IN" sz="2000" spc="-1" strike="noStrike">
                <a:solidFill>
                  <a:srgbClr val="000000"/>
                </a:solidFill>
                <a:uFill>
                  <a:solidFill>
                    <a:srgbClr val="ffffff"/>
                  </a:solidFill>
                </a:uFill>
                <a:latin typeface="Trebuchet MS"/>
                <a:ea typeface="ＭＳ Ｐゴシック"/>
              </a:rPr>
              <a:t>We need to </a:t>
            </a:r>
            <a:r>
              <a:rPr b="0" lang="en-IN" sz="2000" spc="-1" strike="noStrike">
                <a:solidFill>
                  <a:srgbClr val="000000"/>
                </a:solidFill>
                <a:uFill>
                  <a:solidFill>
                    <a:srgbClr val="ffffff"/>
                  </a:solidFill>
                </a:uFill>
                <a:latin typeface="Trebuchet MS"/>
                <a:ea typeface="ＭＳ Ｐゴシック"/>
              </a:rPr>
              <a:t>make </a:t>
            </a:r>
            <a:r>
              <a:rPr b="1" lang="en-IN" sz="2000" spc="-1" strike="noStrike">
                <a:solidFill>
                  <a:srgbClr val="000000"/>
                </a:solidFill>
                <a:uFill>
                  <a:solidFill>
                    <a:srgbClr val="ffffff"/>
                  </a:solidFill>
                </a:uFill>
                <a:latin typeface="Courier New"/>
                <a:ea typeface="ＭＳ Ｐゴシック"/>
              </a:rPr>
              <a:t>task</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Trebuchet MS"/>
                <a:ea typeface="ＭＳ Ｐゴシック"/>
              </a:rPr>
              <a:t>an </a:t>
            </a:r>
            <a:r>
              <a:rPr b="0" lang="en-IN" sz="2000" spc="-1" strike="noStrike">
                <a:solidFill>
                  <a:srgbClr val="000000"/>
                </a:solidFill>
                <a:uFill>
                  <a:solidFill>
                    <a:srgbClr val="ffffff"/>
                  </a:solidFill>
                </a:uFill>
                <a:latin typeface="Trebuchet MS"/>
                <a:ea typeface="ＭＳ Ｐゴシック"/>
              </a:rPr>
              <a:t>argument to </a:t>
            </a:r>
            <a:r>
              <a:rPr b="1" lang="en-IN" sz="2000" spc="-1" strike="noStrike">
                <a:solidFill>
                  <a:srgbClr val="000000"/>
                </a:solidFill>
                <a:uFill>
                  <a:solidFill>
                    <a:srgbClr val="ffffff"/>
                  </a:solidFill>
                </a:uFill>
                <a:latin typeface="Courier New"/>
                <a:ea typeface="ＭＳ Ｐゴシック"/>
              </a:rPr>
              <a:t>forall</a:t>
            </a:r>
            <a:endParaRPr b="0" lang="en-IN" sz="1800" spc="-1" strike="noStrike">
              <a:solidFill>
                <a:srgbClr val="000000"/>
              </a:solidFill>
              <a:uFill>
                <a:solidFill>
                  <a:srgbClr val="ffffff"/>
                </a:solidFill>
              </a:uFill>
              <a:latin typeface="Arial"/>
            </a:endParaRPr>
          </a:p>
          <a:p>
            <a:pPr marL="457200" indent="-456840">
              <a:lnSpc>
                <a:spcPct val="100000"/>
              </a:lnSpc>
              <a:buClr>
                <a:srgbClr val="000000"/>
              </a:buClr>
              <a:buFont typeface="StarSymbol"/>
              <a:buAutoNum type="arabicPeriod"/>
            </a:pPr>
            <a:r>
              <a:rPr b="0" lang="en-IN" sz="2000" spc="-1" strike="noStrike">
                <a:solidFill>
                  <a:srgbClr val="000000"/>
                </a:solidFill>
                <a:uFill>
                  <a:solidFill>
                    <a:srgbClr val="ffffff"/>
                  </a:solidFill>
                </a:uFill>
                <a:latin typeface="Trebuchet MS"/>
                <a:ea typeface="ＭＳ Ｐゴシック"/>
              </a:rPr>
              <a:t>If task </a:t>
            </a:r>
            <a:r>
              <a:rPr b="0" lang="en-IN" sz="2000" spc="-1" strike="noStrike">
                <a:solidFill>
                  <a:srgbClr val="000000"/>
                </a:solidFill>
                <a:uFill>
                  <a:solidFill>
                    <a:srgbClr val="ffffff"/>
                  </a:solidFill>
                </a:uFill>
                <a:latin typeface="Trebuchet MS"/>
                <a:ea typeface="ＭＳ Ｐゴシック"/>
              </a:rPr>
              <a:t>modifies </a:t>
            </a:r>
            <a:r>
              <a:rPr b="1" lang="en-IN" sz="2000" spc="-1" strike="noStrike">
                <a:solidFill>
                  <a:srgbClr val="000000"/>
                </a:solidFill>
                <a:uFill>
                  <a:solidFill>
                    <a:srgbClr val="ffffff"/>
                  </a:solidFill>
                </a:uFill>
                <a:latin typeface="Courier New"/>
                <a:ea typeface="ＭＳ Ｐゴシック"/>
              </a:rPr>
              <a:t>list[i]</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Trebuchet MS"/>
                <a:ea typeface="ＭＳ Ｐゴシック"/>
              </a:rPr>
              <a:t>then we </a:t>
            </a:r>
            <a:r>
              <a:rPr b="0" lang="en-IN" sz="2000" spc="-1" strike="noStrike">
                <a:solidFill>
                  <a:srgbClr val="000000"/>
                </a:solidFill>
                <a:uFill>
                  <a:solidFill>
                    <a:srgbClr val="ffffff"/>
                  </a:solidFill>
                </a:uFill>
                <a:latin typeface="Trebuchet MS"/>
                <a:ea typeface="ＭＳ Ｐゴシック"/>
              </a:rPr>
              <a:t>must pass a </a:t>
            </a:r>
            <a:r>
              <a:rPr b="0" lang="en-IN" sz="2000" spc="-1" strike="noStrike">
                <a:solidFill>
                  <a:srgbClr val="000000"/>
                </a:solidFill>
                <a:uFill>
                  <a:solidFill>
                    <a:srgbClr val="ffffff"/>
                  </a:solidFill>
                </a:uFill>
                <a:latin typeface="Trebuchet MS"/>
                <a:ea typeface="ＭＳ Ｐゴシック"/>
              </a:rPr>
              <a:t>pointer to </a:t>
            </a:r>
            <a:r>
              <a:rPr b="1" lang="en-IN" sz="2000" spc="-1" strike="noStrike">
                <a:solidFill>
                  <a:srgbClr val="000000"/>
                </a:solidFill>
                <a:uFill>
                  <a:solidFill>
                    <a:srgbClr val="ffffff"/>
                  </a:solidFill>
                </a:uFill>
                <a:latin typeface="Courier New"/>
                <a:ea typeface="ＭＳ Ｐゴシック"/>
              </a:rPr>
              <a:t>list[i]</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Trebuchet MS"/>
                <a:ea typeface="ＭＳ Ｐゴシック"/>
              </a:rPr>
              <a:t>(a good idea </a:t>
            </a:r>
            <a:r>
              <a:rPr b="0" lang="en-IN" sz="2000" spc="-1" strike="noStrike">
                <a:solidFill>
                  <a:srgbClr val="000000"/>
                </a:solidFill>
                <a:uFill>
                  <a:solidFill>
                    <a:srgbClr val="ffffff"/>
                  </a:solidFill>
                </a:uFill>
                <a:latin typeface="Trebuchet MS"/>
                <a:ea typeface="ＭＳ Ｐゴシック"/>
              </a:rPr>
              <a:t>anyway </a:t>
            </a:r>
            <a:r>
              <a:rPr b="0" lang="en-IN" sz="2000" spc="-1" strike="noStrike">
                <a:solidFill>
                  <a:srgbClr val="000000"/>
                </a:solidFill>
                <a:uFill>
                  <a:solidFill>
                    <a:srgbClr val="ffffff"/>
                  </a:solidFill>
                </a:uFill>
                <a:latin typeface="Symbol"/>
                <a:ea typeface="ＭＳ Ｐゴシック"/>
              </a:rPr>
              <a:t></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Trebuchet MS"/>
                <a:ea typeface="ＭＳ Ｐゴシック"/>
              </a:rPr>
              <a:t>why?)</a:t>
            </a:r>
            <a:endParaRPr b="0" lang="en-IN" sz="1800" spc="-1" strike="noStrike">
              <a:solidFill>
                <a:srgbClr val="000000"/>
              </a:solidFill>
              <a:uFill>
                <a:solidFill>
                  <a:srgbClr val="ffffff"/>
                </a:solidFill>
              </a:uFill>
              <a:latin typeface="Arial"/>
            </a:endParaRPr>
          </a:p>
        </p:txBody>
      </p:sp>
      <p:sp>
        <p:nvSpPr>
          <p:cNvPr id="212" name="CustomShape 5"/>
          <p:cNvSpPr/>
          <p:nvPr/>
        </p:nvSpPr>
        <p:spPr>
          <a:xfrm>
            <a:off x="2410560" y="5177520"/>
            <a:ext cx="33336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ff0000"/>
                </a:solidFill>
                <a:uFill>
                  <a:solidFill>
                    <a:srgbClr val="ffffff"/>
                  </a:solidFill>
                </a:uFill>
                <a:latin typeface="Courier New"/>
                <a:ea typeface="ＭＳ Ｐゴシック"/>
              </a:rPr>
              <a:t>&amp;</a:t>
            </a:r>
            <a:endParaRPr b="0" lang="en-IN" sz="1800" spc="-1" strike="noStrike">
              <a:solidFill>
                <a:srgbClr val="000000"/>
              </a:solidFill>
              <a:uFill>
                <a:solidFill>
                  <a:srgbClr val="ffffff"/>
                </a:solidFill>
              </a:uFill>
              <a:latin typeface="Arial"/>
            </a:endParaRPr>
          </a:p>
        </p:txBody>
      </p:sp>
      <p:sp>
        <p:nvSpPr>
          <p:cNvPr id="213" name="CustomShape 6"/>
          <p:cNvSpPr/>
          <p:nvPr/>
        </p:nvSpPr>
        <p:spPr>
          <a:xfrm rot="20811000">
            <a:off x="7607880" y="375840"/>
            <a:ext cx="1142640" cy="6263280"/>
          </a:xfrm>
          <a:prstGeom prst="curvedLeftArrow">
            <a:avLst>
              <a:gd name="adj1" fmla="val 25000"/>
              <a:gd name="adj2" fmla="val 50000"/>
              <a:gd name="adj3"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6192000"/>
          </a:gradFill>
          <a:ln w="9360">
            <a:solidFill>
              <a:srgbClr val="3333ff"/>
            </a:solidFill>
            <a:round/>
          </a:ln>
        </p:spPr>
        <p:style>
          <a:lnRef idx="0"/>
          <a:fillRef idx="0"/>
          <a:effectRef idx="0"/>
          <a:fontRef idx="minor"/>
        </p:style>
      </p:sp>
    </p:spTree>
  </p:cSld>
  <p:timing>
    <p:tnLst>
      <p:par>
        <p:cTn id="461" dur="indefinite" restart="never" nodeType="tmRoot">
          <p:childTnLst>
            <p:seq>
              <p:cTn id="462" dur="indefinite" nodeType="mainSeq">
                <p:childTnLst>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0"/>
                                          </p:stCondLst>
                                        </p:cTn>
                                        <p:tgtEl>
                                          <p:spTgt spid="210">
                                            <p:txEl>
                                              <p:pRg st="1" end="60"/>
                                            </p:txEl>
                                          </p:spTgt>
                                        </p:tgtEl>
                                        <p:attrNameLst>
                                          <p:attrName>style.visibility</p:attrName>
                                        </p:attrNameLst>
                                      </p:cBhvr>
                                      <p:to>
                                        <p:strVal val="visible"/>
                                      </p:to>
                                    </p:set>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1">
                                  <p:stCondLst>
                                    <p:cond delay="0"/>
                                  </p:stCondLst>
                                  <p:childTnLst>
                                    <p:set>
                                      <p:cBhvr>
                                        <p:cTn id="470" dur="1" fill="hold">
                                          <p:stCondLst>
                                            <p:cond delay="0"/>
                                          </p:stCondLst>
                                        </p:cTn>
                                        <p:tgtEl>
                                          <p:spTgt spid="210">
                                            <p:txEl>
                                              <p:pRg st="60" end="83"/>
                                            </p:txEl>
                                          </p:spTgt>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210">
                                            <p:txEl>
                                              <p:pRg st="83" end="147"/>
                                            </p:txEl>
                                          </p:spTgt>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210">
                                            <p:txEl>
                                              <p:pRg st="148" end="213"/>
                                            </p:txEl>
                                          </p:spTgt>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210">
                                            <p:txEl>
                                              <p:pRg st="214" end="237"/>
                                            </p:txEl>
                                          </p:spTgt>
                                        </p:tgtEl>
                                        <p:attrNameLst>
                                          <p:attrName>style.visibility</p:attrName>
                                        </p:attrNameLst>
                                      </p:cBhvr>
                                      <p:to>
                                        <p:strVal val="visible"/>
                                      </p:to>
                                    </p:set>
                                  </p:childTnLst>
                                </p:cTn>
                              </p:par>
                              <p:par>
                                <p:cTn id="483" nodeType="withEffect" fill="hold" presetClass="entr" presetID="1">
                                  <p:stCondLst>
                                    <p:cond delay="0"/>
                                  </p:stCondLst>
                                  <p:childTnLst>
                                    <p:set>
                                      <p:cBhvr>
                                        <p:cTn id="484" dur="1" fill="hold">
                                          <p:stCondLst>
                                            <p:cond delay="0"/>
                                          </p:stCondLst>
                                        </p:cTn>
                                        <p:tgtEl>
                                          <p:spTgt spid="210">
                                            <p:txEl>
                                              <p:pRg st="238" end="269"/>
                                            </p:txEl>
                                          </p:spTgt>
                                        </p:tgtEl>
                                        <p:attrNameLst>
                                          <p:attrName>style.visibility</p:attrName>
                                        </p:attrNameLst>
                                      </p:cBhvr>
                                      <p:to>
                                        <p:strVal val="visible"/>
                                      </p:to>
                                    </p:set>
                                  </p:childTnLst>
                                </p:cTn>
                              </p:par>
                              <p:par>
                                <p:cTn id="485" nodeType="withEffect" fill="hold" presetClass="entr" presetID="1">
                                  <p:stCondLst>
                                    <p:cond delay="0"/>
                                  </p:stCondLst>
                                  <p:childTnLst>
                                    <p:set>
                                      <p:cBhvr>
                                        <p:cTn id="486" dur="1" fill="hold">
                                          <p:stCondLst>
                                            <p:cond delay="0"/>
                                          </p:stCondLst>
                                        </p:cTn>
                                        <p:tgtEl>
                                          <p:spTgt spid="210">
                                            <p:txEl>
                                              <p:pRg st="369" end="371"/>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210">
                                            <p:txEl>
                                              <p:pRg st="269" end="311"/>
                                            </p:txEl>
                                          </p:spTgt>
                                        </p:tgtEl>
                                        <p:attrNameLst>
                                          <p:attrName>style.visibility</p:attrName>
                                        </p:attrNameLst>
                                      </p:cBhvr>
                                      <p:to>
                                        <p:strVal val="visible"/>
                                      </p:to>
                                    </p:set>
                                  </p:childTnLst>
                                </p:cTn>
                              </p:par>
                              <p:par>
                                <p:cTn id="491" nodeType="withEffect" fill="hold" presetClass="entr" presetID="1">
                                  <p:stCondLst>
                                    <p:cond delay="0"/>
                                  </p:stCondLst>
                                  <p:childTnLst>
                                    <p:set>
                                      <p:cBhvr>
                                        <p:cTn id="492" dur="1" fill="hold">
                                          <p:stCondLst>
                                            <p:cond delay="0"/>
                                          </p:stCondLst>
                                        </p:cTn>
                                        <p:tgtEl>
                                          <p:spTgt spid="210">
                                            <p:txEl>
                                              <p:pRg st="365" end="369"/>
                                            </p:txEl>
                                          </p:spTgt>
                                        </p:tgtEl>
                                        <p:attrNameLst>
                                          <p:attrName>style.visibility</p:attrName>
                                        </p:attrNameLst>
                                      </p:cBhvr>
                                      <p:to>
                                        <p:strVal val="visible"/>
                                      </p:to>
                                    </p:se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210">
                                            <p:txEl>
                                              <p:pRg st="311" end="365"/>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211">
                                            <p:txEl>
                                              <p:pRg st="0" end="14"/>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211">
                                            <p:txEl>
                                              <p:pRg st="14" end="57"/>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211">
                                            <p:txEl>
                                              <p:pRg st="57" end="152"/>
                                            </p:txEl>
                                          </p:spTgt>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nodeType="clickEffect" fill="hold" presetClass="entr" presetID="1">
                                  <p:stCondLst>
                                    <p:cond delay="0"/>
                                  </p:stCondLst>
                                  <p:childTnLst>
                                    <p:set>
                                      <p:cBhvr>
                                        <p:cTn id="512" dur="1" fill="hold">
                                          <p:stCondLst>
                                            <p:cond delay="0"/>
                                          </p:stCondLst>
                                        </p:cTn>
                                        <p:tgtEl>
                                          <p:spTgt spid="212"/>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nodeType="clickEffect" fill="hold" presetClass="entr" presetID="1">
                                  <p:stCondLst>
                                    <p:cond delay="0"/>
                                  </p:stCondLst>
                                  <p:childTnLst>
                                    <p:set>
                                      <p:cBhvr>
                                        <p:cTn id="516"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7467480" y="7162920"/>
            <a:ext cx="2095200" cy="517320"/>
          </a:xfrm>
          <a:prstGeom prst="rect">
            <a:avLst/>
          </a:prstGeom>
          <a:noFill/>
          <a:ln>
            <a:noFill/>
          </a:ln>
        </p:spPr>
        <p:txBody>
          <a:bodyPr lIns="101880" rIns="101880" tIns="51120" bIns="51120"/>
          <a:p>
            <a:pPr algn="r">
              <a:lnSpc>
                <a:spcPct val="100000"/>
              </a:lnSpc>
            </a:pPr>
            <a:fld id="{23865BB6-1E99-418E-A9F4-98CDD7A44545}"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
        <p:nvSpPr>
          <p:cNvPr id="215" name="TextShape 2"/>
          <p:cNvSpPr txBox="1"/>
          <p:nvPr/>
        </p:nvSpPr>
        <p:spPr>
          <a:xfrm>
            <a:off x="533520" y="457200"/>
            <a:ext cx="9051480" cy="51876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Pointers to functions: syntax</a:t>
            </a:r>
            <a:endParaRPr b="0" lang="en-US" sz="2840" spc="-1" strike="noStrike">
              <a:solidFill>
                <a:srgbClr val="000000"/>
              </a:solidFill>
              <a:uFill>
                <a:solidFill>
                  <a:srgbClr val="ffffff"/>
                </a:solidFill>
              </a:uFill>
              <a:latin typeface="Trebuchet MS"/>
            </a:endParaRPr>
          </a:p>
        </p:txBody>
      </p:sp>
      <p:sp>
        <p:nvSpPr>
          <p:cNvPr id="216" name="TextShape 3"/>
          <p:cNvSpPr txBox="1"/>
          <p:nvPr/>
        </p:nvSpPr>
        <p:spPr>
          <a:xfrm>
            <a:off x="533520" y="1143000"/>
            <a:ext cx="9021240" cy="5943240"/>
          </a:xfrm>
          <a:prstGeom prst="rect">
            <a:avLst/>
          </a:prstGeom>
          <a:noFill/>
          <a:ln>
            <a:noFill/>
          </a:ln>
        </p:spPr>
        <p:txBody>
          <a:bodyPr lIns="101880" rIns="101880" tIns="51120" bIns="51120"/>
          <a:p>
            <a:pPr marL="65160">
              <a:lnSpc>
                <a:spcPct val="100000"/>
              </a:lnSpc>
            </a:pPr>
            <a:r>
              <a:rPr b="0" lang="en-US" sz="2000" spc="-1" strike="noStrike">
                <a:solidFill>
                  <a:srgbClr val="000000"/>
                </a:solidFill>
                <a:uFill>
                  <a:solidFill>
                    <a:srgbClr val="ffffff"/>
                  </a:solidFill>
                </a:uFill>
                <a:latin typeface="Courier New"/>
                <a:ea typeface="ＭＳ Ｐゴシック"/>
              </a:rPr>
              <a:t>void forall(student_t *list, </a:t>
            </a:r>
            <a:r>
              <a:rPr b="1" lang="en-US" sz="2000" spc="-1" strike="noStrike">
                <a:solidFill>
                  <a:srgbClr val="000000"/>
                </a:solidFill>
                <a:uFill>
                  <a:solidFill>
                    <a:srgbClr val="ffffff"/>
                  </a:solidFill>
                </a:uFill>
                <a:latin typeface="Courier New"/>
                <a:ea typeface="ＭＳ Ｐゴシック"/>
              </a:rPr>
              <a:t>void (*task)(student_t *)</a:t>
            </a:r>
            <a:r>
              <a:rPr b="0" lang="en-US" sz="2000" spc="-1" strike="noStrike">
                <a:solidFill>
                  <a:srgbClr val="000000"/>
                </a:solidFill>
                <a:uFill>
                  <a:solidFill>
                    <a:srgbClr val="ffffff"/>
                  </a:solidFill>
                </a:uFill>
                <a:latin typeface="Courier New"/>
                <a:ea typeface="ＭＳ Ｐゴシック"/>
              </a:rPr>
              <a:t>) {</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for(int i = 0; i &lt; MAX_STUDENTS; ++i) {</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task(&amp;list[i]);  // no need to say *task</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void init_task(student_t *s)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s-&gt;gpa = 0.0;  // same as: (*s).gpa = 0.0;</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s-&gt;github = NULL;</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void free_task(student_t *s)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if(s-&gt;github)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free(s-&gt;github);</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s-&gt;github = NULL;</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217" name="CustomShape 4"/>
          <p:cNvSpPr/>
          <p:nvPr/>
        </p:nvSpPr>
        <p:spPr>
          <a:xfrm>
            <a:off x="5583600" y="4267080"/>
            <a:ext cx="4143600" cy="2224800"/>
          </a:xfrm>
          <a:prstGeom prst="rect">
            <a:avLst/>
          </a:prstGeom>
          <a:solidFill>
            <a:srgbClr val="92d050"/>
          </a:solidFill>
          <a:ln>
            <a:solidFill>
              <a:schemeClr val="tx1"/>
            </a:solid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int main() {</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forall(list, init_task);</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forall(list, free_task);</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return 0;</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a:t>
            </a:r>
            <a:endParaRPr b="0" lang="en-IN" sz="1800" spc="-1" strike="noStrike">
              <a:solidFill>
                <a:srgbClr val="000000"/>
              </a:solidFill>
              <a:uFill>
                <a:solidFill>
                  <a:srgbClr val="ffffff"/>
                </a:solidFill>
              </a:uFill>
              <a:latin typeface="Arial"/>
            </a:endParaRPr>
          </a:p>
        </p:txBody>
      </p:sp>
      <p:sp>
        <p:nvSpPr>
          <p:cNvPr id="218" name="CustomShape 5"/>
          <p:cNvSpPr/>
          <p:nvPr/>
        </p:nvSpPr>
        <p:spPr>
          <a:xfrm>
            <a:off x="2921400" y="838080"/>
            <a:ext cx="1491840" cy="36468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base address</a:t>
            </a:r>
            <a:endParaRPr b="0" lang="en-IN" sz="1800" spc="-1" strike="noStrike">
              <a:solidFill>
                <a:srgbClr val="000000"/>
              </a:solidFill>
              <a:uFill>
                <a:solidFill>
                  <a:srgbClr val="ffffff"/>
                </a:solidFill>
              </a:uFill>
              <a:latin typeface="Arial"/>
            </a:endParaRPr>
          </a:p>
        </p:txBody>
      </p:sp>
      <p:sp>
        <p:nvSpPr>
          <p:cNvPr id="219" name="CustomShape 6"/>
          <p:cNvSpPr/>
          <p:nvPr/>
        </p:nvSpPr>
        <p:spPr>
          <a:xfrm>
            <a:off x="6980400" y="838080"/>
            <a:ext cx="2389320" cy="36468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pointer to </a:t>
            </a:r>
            <a:r>
              <a:rPr b="0" i="1" lang="en-IN" sz="1800" spc="-1" strike="noStrike">
                <a:solidFill>
                  <a:srgbClr val="000000"/>
                </a:solidFill>
                <a:uFill>
                  <a:solidFill>
                    <a:srgbClr val="ffffff"/>
                  </a:solidFill>
                </a:uFill>
                <a:latin typeface="Trebuchet MS"/>
                <a:ea typeface="ＭＳ Ｐゴシック"/>
              </a:rPr>
              <a:t>i</a:t>
            </a:r>
            <a:r>
              <a:rPr b="0" lang="en-IN" sz="1800" spc="-1" strike="noStrike" baseline="30000">
                <a:solidFill>
                  <a:srgbClr val="000000"/>
                </a:solidFill>
                <a:uFill>
                  <a:solidFill>
                    <a:srgbClr val="ffffff"/>
                  </a:solidFill>
                </a:uFill>
                <a:latin typeface="Trebuchet MS"/>
                <a:ea typeface="ＭＳ Ｐゴシック"/>
              </a:rPr>
              <a:t>th</a:t>
            </a:r>
            <a:r>
              <a:rPr b="0" lang="en-IN" sz="1800" spc="-1" strike="noStrike">
                <a:solidFill>
                  <a:srgbClr val="000000"/>
                </a:solidFill>
                <a:uFill>
                  <a:solidFill>
                    <a:srgbClr val="ffffff"/>
                  </a:solidFill>
                </a:uFill>
                <a:latin typeface="Trebuchet MS"/>
                <a:ea typeface="ＭＳ Ｐゴシック"/>
              </a:rPr>
              <a:t> element</a:t>
            </a:r>
            <a:endParaRPr b="0" lang="en-IN" sz="1800" spc="-1" strike="noStrike">
              <a:solidFill>
                <a:srgbClr val="000000"/>
              </a:solidFill>
              <a:uFill>
                <a:solidFill>
                  <a:srgbClr val="ffffff"/>
                </a:solidFill>
              </a:uFill>
              <a:latin typeface="Arial"/>
            </a:endParaRPr>
          </a:p>
        </p:txBody>
      </p:sp>
    </p:spTree>
  </p:cSld>
  <p:timing>
    <p:tnLst>
      <p:par>
        <p:cTn id="517" dur="indefinite" restart="never" nodeType="tmRoot">
          <p:childTnLst>
            <p:seq>
              <p:cTn id="518" dur="indefinite" nodeType="mainSeq">
                <p:childTnLst>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216">
                                            <p:txEl>
                                              <p:pRg st="0" end="58"/>
                                            </p:txEl>
                                          </p:spTgt>
                                        </p:tgtEl>
                                        <p:attrNameLst>
                                          <p:attrName>style.visibility</p:attrName>
                                        </p:attrNameLst>
                                      </p:cBhvr>
                                      <p:to>
                                        <p:strVal val="visible"/>
                                      </p:to>
                                    </p:set>
                                  </p:childTnLst>
                                </p:cTn>
                              </p:par>
                              <p:par>
                                <p:cTn id="523" nodeType="withEffect" fill="hold" presetClass="entr" presetID="1">
                                  <p:stCondLst>
                                    <p:cond delay="0"/>
                                  </p:stCondLst>
                                  <p:childTnLst>
                                    <p:set>
                                      <p:cBhvr>
                                        <p:cTn id="524" dur="1" fill="hold">
                                          <p:stCondLst>
                                            <p:cond delay="0"/>
                                          </p:stCondLst>
                                        </p:cTn>
                                        <p:tgtEl>
                                          <p:spTgt spid="216">
                                            <p:txEl>
                                              <p:pRg st="149" end="151"/>
                                            </p:txEl>
                                          </p:spTgt>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1">
                                  <p:stCondLst>
                                    <p:cond delay="0"/>
                                  </p:stCondLst>
                                  <p:childTnLst>
                                    <p:set>
                                      <p:cBhvr>
                                        <p:cTn id="528" dur="1" fill="hold">
                                          <p:stCondLst>
                                            <p:cond delay="0"/>
                                          </p:stCondLst>
                                        </p:cTn>
                                        <p:tgtEl>
                                          <p:spTgt spid="218"/>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nodeType="clickEffect" fill="hold" presetClass="entr" presetID="1">
                                  <p:stCondLst>
                                    <p:cond delay="0"/>
                                  </p:stCondLst>
                                  <p:childTnLst>
                                    <p:set>
                                      <p:cBhvr>
                                        <p:cTn id="532" dur="1" fill="hold">
                                          <p:stCondLst>
                                            <p:cond delay="0"/>
                                          </p:stCondLst>
                                        </p:cTn>
                                        <p:tgtEl>
                                          <p:spTgt spid="219"/>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216">
                                            <p:txEl>
                                              <p:pRg st="58" end="100"/>
                                            </p:txEl>
                                          </p:spTgt>
                                        </p:tgtEl>
                                        <p:attrNameLst>
                                          <p:attrName>style.visibility</p:attrName>
                                        </p:attrNameLst>
                                      </p:cBhvr>
                                      <p:to>
                                        <p:strVal val="visible"/>
                                      </p:to>
                                    </p:set>
                                  </p:childTnLst>
                                </p:cTn>
                              </p:par>
                              <p:par>
                                <p:cTn id="537" nodeType="withEffect" fill="hold" presetClass="entr" presetID="1">
                                  <p:stCondLst>
                                    <p:cond delay="0"/>
                                  </p:stCondLst>
                                  <p:childTnLst>
                                    <p:set>
                                      <p:cBhvr>
                                        <p:cTn id="538" dur="1" fill="hold">
                                          <p:stCondLst>
                                            <p:cond delay="0"/>
                                          </p:stCondLst>
                                        </p:cTn>
                                        <p:tgtEl>
                                          <p:spTgt spid="216">
                                            <p:txEl>
                                              <p:pRg st="145" end="149"/>
                                            </p:txEl>
                                          </p:spTgt>
                                        </p:tgtEl>
                                        <p:attrNameLst>
                                          <p:attrName>style.visibility</p:attrName>
                                        </p:attrNameLst>
                                      </p:cBhvr>
                                      <p:to>
                                        <p:strVal val="visible"/>
                                      </p:to>
                                    </p:set>
                                  </p:childTnLst>
                                </p:cTn>
                              </p:par>
                            </p:childTnLst>
                          </p:cTn>
                        </p:par>
                      </p:childTnLst>
                    </p:cTn>
                  </p:par>
                  <p:par>
                    <p:cTn id="539" fill="hold">
                      <p:stCondLst>
                        <p:cond delay="indefinite"/>
                      </p:stCondLst>
                      <p:childTnLst>
                        <p:par>
                          <p:cTn id="540" fill="hold">
                            <p:stCondLst>
                              <p:cond delay="0"/>
                            </p:stCondLst>
                            <p:childTnLst>
                              <p:par>
                                <p:cTn id="541" nodeType="clickEffect" fill="hold" presetClass="entr" presetID="1">
                                  <p:stCondLst>
                                    <p:cond delay="0"/>
                                  </p:stCondLst>
                                  <p:childTnLst>
                                    <p:set>
                                      <p:cBhvr>
                                        <p:cTn id="542" dur="1" fill="hold">
                                          <p:stCondLst>
                                            <p:cond delay="0"/>
                                          </p:stCondLst>
                                        </p:cTn>
                                        <p:tgtEl>
                                          <p:spTgt spid="216">
                                            <p:txEl>
                                              <p:pRg st="100" end="145"/>
                                            </p:txEl>
                                          </p:spTgt>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nodeType="clickEffect" fill="hold" presetClass="entr" presetID="1">
                                  <p:stCondLst>
                                    <p:cond delay="0"/>
                                  </p:stCondLst>
                                  <p:childTnLst>
                                    <p:set>
                                      <p:cBhvr>
                                        <p:cTn id="546" dur="1" fill="hold">
                                          <p:stCondLst>
                                            <p:cond delay="0"/>
                                          </p:stCondLst>
                                        </p:cTn>
                                        <p:tgtEl>
                                          <p:spTgt spid="216">
                                            <p:txEl>
                                              <p:pRg st="152" end="183"/>
                                            </p:txEl>
                                          </p:spTgt>
                                        </p:tgtEl>
                                        <p:attrNameLst>
                                          <p:attrName>style.visibility</p:attrName>
                                        </p:attrNameLst>
                                      </p:cBhvr>
                                      <p:to>
                                        <p:strVal val="visible"/>
                                      </p:to>
                                    </p:set>
                                  </p:childTnLst>
                                </p:cTn>
                              </p:par>
                              <p:par>
                                <p:cTn id="547" nodeType="withEffect" fill="hold" presetClass="entr" presetID="1">
                                  <p:stCondLst>
                                    <p:cond delay="0"/>
                                  </p:stCondLst>
                                  <p:childTnLst>
                                    <p:set>
                                      <p:cBhvr>
                                        <p:cTn id="548" dur="1" fill="hold">
                                          <p:stCondLst>
                                            <p:cond delay="0"/>
                                          </p:stCondLst>
                                        </p:cTn>
                                        <p:tgtEl>
                                          <p:spTgt spid="216">
                                            <p:txEl>
                                              <p:pRg st="248" end="250"/>
                                            </p:txEl>
                                          </p:spTgt>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216">
                                            <p:txEl>
                                              <p:pRg st="183" end="228"/>
                                            </p:txEl>
                                          </p:spTgt>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216">
                                            <p:txEl>
                                              <p:pRg st="228" end="248"/>
                                            </p:txEl>
                                          </p:spTgt>
                                        </p:tgtEl>
                                        <p:attrNameLst>
                                          <p:attrName>style.visibility</p:attrName>
                                        </p:attrNameLst>
                                      </p:cBhvr>
                                      <p:to>
                                        <p:strVal val="visible"/>
                                      </p:to>
                                    </p:set>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1">
                                  <p:stCondLst>
                                    <p:cond delay="0"/>
                                  </p:stCondLst>
                                  <p:childTnLst>
                                    <p:set>
                                      <p:cBhvr>
                                        <p:cTn id="560" dur="1" fill="hold">
                                          <p:stCondLst>
                                            <p:cond delay="0"/>
                                          </p:stCondLst>
                                        </p:cTn>
                                        <p:tgtEl>
                                          <p:spTgt spid="216">
                                            <p:txEl>
                                              <p:pRg st="250" end="281"/>
                                            </p:txEl>
                                          </p:spTgt>
                                        </p:tgtEl>
                                        <p:attrNameLst>
                                          <p:attrName>style.visibility</p:attrName>
                                        </p:attrNameLst>
                                      </p:cBhvr>
                                      <p:to>
                                        <p:strVal val="visible"/>
                                      </p:to>
                                    </p:set>
                                  </p:childTnLst>
                                </p:cTn>
                              </p:par>
                              <p:par>
                                <p:cTn id="561" nodeType="withEffect" fill="hold" presetClass="entr" presetID="1">
                                  <p:stCondLst>
                                    <p:cond delay="0"/>
                                  </p:stCondLst>
                                  <p:childTnLst>
                                    <p:set>
                                      <p:cBhvr>
                                        <p:cTn id="562" dur="1" fill="hold">
                                          <p:stCondLst>
                                            <p:cond delay="0"/>
                                          </p:stCondLst>
                                        </p:cTn>
                                        <p:tgtEl>
                                          <p:spTgt spid="216">
                                            <p:txEl>
                                              <p:pRg st="346" end="348"/>
                                            </p:txEl>
                                          </p:spTgt>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216">
                                            <p:txEl>
                                              <p:pRg st="281" end="299"/>
                                            </p:txEl>
                                          </p:spTgt>
                                        </p:tgtEl>
                                        <p:attrNameLst>
                                          <p:attrName>style.visibility</p:attrName>
                                        </p:attrNameLst>
                                      </p:cBhvr>
                                      <p:to>
                                        <p:strVal val="visible"/>
                                      </p:to>
                                    </p:set>
                                  </p:childTnLst>
                                </p:cTn>
                              </p:par>
                              <p:par>
                                <p:cTn id="567" nodeType="withEffect" fill="hold" presetClass="entr" presetID="1">
                                  <p:stCondLst>
                                    <p:cond delay="0"/>
                                  </p:stCondLst>
                                  <p:childTnLst>
                                    <p:set>
                                      <p:cBhvr>
                                        <p:cTn id="568" dur="1" fill="hold">
                                          <p:stCondLst>
                                            <p:cond delay="0"/>
                                          </p:stCondLst>
                                        </p:cTn>
                                        <p:tgtEl>
                                          <p:spTgt spid="216">
                                            <p:txEl>
                                              <p:pRg st="342" end="346"/>
                                            </p:txEl>
                                          </p:spTgt>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nodeType="clickEffect" fill="hold" presetClass="entr" presetID="1">
                                  <p:stCondLst>
                                    <p:cond delay="0"/>
                                  </p:stCondLst>
                                  <p:childTnLst>
                                    <p:set>
                                      <p:cBhvr>
                                        <p:cTn id="572" dur="1" fill="hold">
                                          <p:stCondLst>
                                            <p:cond delay="0"/>
                                          </p:stCondLst>
                                        </p:cTn>
                                        <p:tgtEl>
                                          <p:spTgt spid="216">
                                            <p:txEl>
                                              <p:pRg st="299" end="320"/>
                                            </p:txEl>
                                          </p:spTgt>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nodeType="clickEffect" fill="hold" presetClass="entr" presetID="1">
                                  <p:stCondLst>
                                    <p:cond delay="0"/>
                                  </p:stCondLst>
                                  <p:childTnLst>
                                    <p:set>
                                      <p:cBhvr>
                                        <p:cTn id="576" dur="1" fill="hold">
                                          <p:stCondLst>
                                            <p:cond delay="0"/>
                                          </p:stCondLst>
                                        </p:cTn>
                                        <p:tgtEl>
                                          <p:spTgt spid="216">
                                            <p:txEl>
                                              <p:pRg st="320" end="342"/>
                                            </p:txEl>
                                          </p:spTgt>
                                        </p:tgtEl>
                                        <p:attrNameLst>
                                          <p:attrName>style.visibility</p:attrName>
                                        </p:attrNameLst>
                                      </p:cBhvr>
                                      <p:to>
                                        <p:strVal val="visible"/>
                                      </p:to>
                                    </p:set>
                                  </p:childTnLst>
                                </p:cTn>
                              </p:par>
                            </p:childTnLst>
                          </p:cTn>
                        </p:par>
                      </p:childTnLst>
                    </p:cTn>
                  </p:par>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7467480" y="7162920"/>
            <a:ext cx="2095200" cy="517320"/>
          </a:xfrm>
          <a:prstGeom prst="rect">
            <a:avLst/>
          </a:prstGeom>
          <a:noFill/>
          <a:ln>
            <a:noFill/>
          </a:ln>
        </p:spPr>
        <p:txBody>
          <a:bodyPr lIns="101880" rIns="101880" tIns="51120" bIns="51120"/>
          <a:p>
            <a:pPr algn="r">
              <a:lnSpc>
                <a:spcPct val="100000"/>
              </a:lnSpc>
            </a:pPr>
            <a:fld id="{2692AB19-C170-49E9-A8F1-6027B13EBA25}"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
        <p:nvSpPr>
          <p:cNvPr id="221" name="TextShape 2"/>
          <p:cNvSpPr txBox="1"/>
          <p:nvPr/>
        </p:nvSpPr>
        <p:spPr>
          <a:xfrm>
            <a:off x="533520" y="457200"/>
            <a:ext cx="9051480" cy="51876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 more advanced </a:t>
            </a:r>
            <a:r>
              <a:rPr b="1" lang="en-US" sz="2700" spc="-1" strike="noStrike">
                <a:solidFill>
                  <a:srgbClr val="000000"/>
                </a:solidFill>
                <a:uFill>
                  <a:solidFill>
                    <a:srgbClr val="ffffff"/>
                  </a:solidFill>
                </a:uFill>
                <a:latin typeface="Courier New"/>
                <a:ea typeface="ＭＳ Ｐゴシック"/>
              </a:rPr>
              <a:t>forall</a:t>
            </a:r>
            <a:endParaRPr b="0" lang="en-US" sz="2840" spc="-1" strike="noStrike">
              <a:solidFill>
                <a:srgbClr val="000000"/>
              </a:solidFill>
              <a:uFill>
                <a:solidFill>
                  <a:srgbClr val="ffffff"/>
                </a:solidFill>
              </a:uFill>
              <a:latin typeface="Trebuchet MS"/>
            </a:endParaRPr>
          </a:p>
        </p:txBody>
      </p:sp>
      <p:sp>
        <p:nvSpPr>
          <p:cNvPr id="222" name="TextShape 3"/>
          <p:cNvSpPr txBox="1"/>
          <p:nvPr/>
        </p:nvSpPr>
        <p:spPr>
          <a:xfrm>
            <a:off x="533520" y="1143000"/>
            <a:ext cx="9021240" cy="5943240"/>
          </a:xfrm>
          <a:prstGeom prst="rect">
            <a:avLst/>
          </a:prstGeom>
          <a:noFill/>
          <a:ln>
            <a:noFill/>
          </a:ln>
        </p:spPr>
        <p:txBody>
          <a:bodyPr lIns="101880" rIns="101880" tIns="51120" bIns="51120"/>
          <a:p>
            <a:pPr marL="65160">
              <a:lnSpc>
                <a:spcPct val="100000"/>
              </a:lnSpc>
            </a:pPr>
            <a:r>
              <a:rPr b="0" lang="en-US" sz="2000" spc="-1" strike="noStrike">
                <a:solidFill>
                  <a:srgbClr val="000000"/>
                </a:solidFill>
                <a:uFill>
                  <a:solidFill>
                    <a:srgbClr val="ffffff"/>
                  </a:solidFill>
                </a:uFill>
                <a:latin typeface="Courier New"/>
                <a:ea typeface="ＭＳ Ｐゴシック"/>
              </a:rPr>
              <a:t>student_t *forall(student_t *list,</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a:t>
            </a:r>
            <a:r>
              <a:rPr b="0" lang="en-US" sz="2000" spc="-1" strike="noStrike">
                <a:solidFill>
                  <a:srgbClr val="000000"/>
                </a:solidFill>
                <a:uFill>
                  <a:solidFill>
                    <a:srgbClr val="ffffff"/>
                  </a:solidFill>
                </a:uFill>
                <a:latin typeface="Courier New"/>
                <a:ea typeface="ＭＳ Ｐゴシック"/>
              </a:rPr>
              <a:t> (*task)(student_t *, </a:t>
            </a:r>
            <a:r>
              <a:rPr b="1" lang="en-US" sz="2000" spc="-1" strike="noStrike">
                <a:solidFill>
                  <a:srgbClr val="000000"/>
                </a:solidFill>
                <a:uFill>
                  <a:solidFill>
                    <a:srgbClr val="ffffff"/>
                  </a:solidFill>
                </a:uFill>
                <a:latin typeface="Courier New"/>
                <a:ea typeface="ＭＳ Ｐゴシック"/>
              </a:rPr>
              <a:t>void *</a:t>
            </a:r>
            <a:r>
              <a:rPr b="0"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void *arg</a:t>
            </a:r>
            <a:r>
              <a:rPr b="0" lang="en-US" sz="2000" spc="-1" strike="noStrike">
                <a:solidFill>
                  <a:srgbClr val="000000"/>
                </a:solidFill>
                <a:uFill>
                  <a:solidFill>
                    <a:srgbClr val="ffffff"/>
                  </a:solidFill>
                </a:uFill>
                <a:latin typeface="Courier New"/>
                <a:ea typeface="ＭＳ Ｐゴシック"/>
              </a:rPr>
              <a:t>) {</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for(int i = 0; i &lt; MAX_STUDENTS; ++i) {</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if(!task(&amp;list[i], arg))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&amp;list[i];</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  </a:t>
            </a:r>
            <a:r>
              <a:rPr b="0"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NULL;</a:t>
            </a:r>
            <a:endParaRPr b="0" lang="en-US" sz="1950" spc="-1" strike="noStrike">
              <a:solidFill>
                <a:srgbClr val="000000"/>
              </a:solidFill>
              <a:uFill>
                <a:solidFill>
                  <a:srgbClr val="ffffff"/>
                </a:solidFill>
              </a:uFill>
              <a:latin typeface="Trebuchet MS"/>
            </a:endParaRPr>
          </a:p>
          <a:p>
            <a:pPr marL="65160">
              <a:lnSpc>
                <a:spcPct val="100000"/>
              </a:lnSpc>
            </a:pPr>
            <a:r>
              <a:rPr b="0"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223" name="CustomShape 4"/>
          <p:cNvSpPr/>
          <p:nvPr/>
        </p:nvSpPr>
        <p:spPr>
          <a:xfrm>
            <a:off x="4294440" y="3124080"/>
            <a:ext cx="5427720" cy="1614960"/>
          </a:xfrm>
          <a:prstGeom prst="rect">
            <a:avLst/>
          </a:prstGeom>
          <a:solidFill>
            <a:srgbClr val="92d050"/>
          </a:solidFill>
          <a:ln>
            <a:solidFill>
              <a:schemeClr val="tx1"/>
            </a:solidFill>
          </a:ln>
        </p:spPr>
        <p:style>
          <a:lnRef idx="0"/>
          <a:fillRef idx="0"/>
          <a:effectRef idx="0"/>
          <a:fontRef idx="minor"/>
        </p:style>
        <p:txBody>
          <a:bodyPr wrap="none" lIns="90000" rIns="90000" tIns="45000" bIns="45000"/>
          <a:p>
            <a:pPr marL="65160">
              <a:lnSpc>
                <a:spcPct val="100000"/>
              </a:lnSpc>
            </a:pPr>
            <a:r>
              <a:rPr b="1" lang="en-IN" sz="2000" spc="-1" strike="noStrike">
                <a:solidFill>
                  <a:srgbClr val="000000"/>
                </a:solidFill>
                <a:uFill>
                  <a:solidFill>
                    <a:srgbClr val="ffffff"/>
                  </a:solidFill>
                </a:uFill>
                <a:latin typeface="Courier New"/>
                <a:ea typeface="ＭＳ Ｐゴシック"/>
              </a:rPr>
              <a:t>int sum(student_t *s, void *arg) {</a:t>
            </a:r>
            <a:endParaRPr b="0" lang="en-IN" sz="1800" spc="-1" strike="noStrike">
              <a:solidFill>
                <a:srgbClr val="000000"/>
              </a:solidFill>
              <a:uFill>
                <a:solidFill>
                  <a:srgbClr val="ffffff"/>
                </a:solidFill>
              </a:uFill>
              <a:latin typeface="Arial"/>
            </a:endParaRPr>
          </a:p>
          <a:p>
            <a:pPr marL="65160">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double *total = (double *) arg;</a:t>
            </a:r>
            <a:endParaRPr b="0" lang="en-IN" sz="1800" spc="-1" strike="noStrike">
              <a:solidFill>
                <a:srgbClr val="000000"/>
              </a:solidFill>
              <a:uFill>
                <a:solidFill>
                  <a:srgbClr val="ffffff"/>
                </a:solidFill>
              </a:uFill>
              <a:latin typeface="Arial"/>
            </a:endParaRPr>
          </a:p>
          <a:p>
            <a:pPr marL="65160">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*total = *total + s-&gt;gpa;</a:t>
            </a:r>
            <a:endParaRPr b="0" lang="en-IN" sz="1800" spc="-1" strike="noStrike">
              <a:solidFill>
                <a:srgbClr val="000000"/>
              </a:solidFill>
              <a:uFill>
                <a:solidFill>
                  <a:srgbClr val="ffffff"/>
                </a:solidFill>
              </a:uFill>
              <a:latin typeface="Arial"/>
            </a:endParaRPr>
          </a:p>
          <a:p>
            <a:pPr marL="65160">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return 1;</a:t>
            </a:r>
            <a:endParaRPr b="0" lang="en-IN" sz="1800" spc="-1" strike="noStrike">
              <a:solidFill>
                <a:srgbClr val="000000"/>
              </a:solidFill>
              <a:uFill>
                <a:solidFill>
                  <a:srgbClr val="ffffff"/>
                </a:solidFill>
              </a:uFill>
              <a:latin typeface="Arial"/>
            </a:endParaRPr>
          </a:p>
          <a:p>
            <a:pPr marL="65160">
              <a:lnSpc>
                <a:spcPct val="100000"/>
              </a:lnSpc>
            </a:pPr>
            <a:r>
              <a:rPr b="1" lang="en-IN" sz="2000" spc="-1" strike="noStrike">
                <a:solidFill>
                  <a:srgbClr val="000000"/>
                </a:solidFill>
                <a:uFill>
                  <a:solidFill>
                    <a:srgbClr val="ffffff"/>
                  </a:solidFill>
                </a:uFill>
                <a:latin typeface="Courier New"/>
                <a:ea typeface="ＭＳ Ｐゴシック"/>
              </a:rPr>
              <a:t>}</a:t>
            </a:r>
            <a:endParaRPr b="0" lang="en-IN" sz="1800" spc="-1" strike="noStrike">
              <a:solidFill>
                <a:srgbClr val="000000"/>
              </a:solidFill>
              <a:uFill>
                <a:solidFill>
                  <a:srgbClr val="ffffff"/>
                </a:solidFill>
              </a:uFill>
              <a:latin typeface="Arial"/>
            </a:endParaRPr>
          </a:p>
        </p:txBody>
      </p:sp>
      <p:sp>
        <p:nvSpPr>
          <p:cNvPr id="224" name="CustomShape 5"/>
          <p:cNvSpPr/>
          <p:nvPr/>
        </p:nvSpPr>
        <p:spPr>
          <a:xfrm>
            <a:off x="4295160" y="4834800"/>
            <a:ext cx="5580360" cy="1310040"/>
          </a:xfrm>
          <a:prstGeom prst="rect">
            <a:avLst/>
          </a:prstGeom>
          <a:solidFill>
            <a:srgbClr val="92d050"/>
          </a:solidFill>
          <a:ln>
            <a:solidFill>
              <a:schemeClr val="tx1"/>
            </a:solidFill>
          </a:ln>
        </p:spPr>
        <p:style>
          <a:lnRef idx="0"/>
          <a:fillRef idx="0"/>
          <a:effectRef idx="0"/>
          <a:fontRef idx="minor"/>
        </p:style>
        <p:txBody>
          <a:bodyPr wrap="none" lIns="90000" rIns="90000" tIns="45000" bIns="45000"/>
          <a:p>
            <a:pPr marL="65160">
              <a:lnSpc>
                <a:spcPct val="100000"/>
              </a:lnSpc>
            </a:pPr>
            <a:r>
              <a:rPr b="1" lang="en-IN" sz="2000" spc="-1" strike="noStrike">
                <a:solidFill>
                  <a:srgbClr val="000000"/>
                </a:solidFill>
                <a:uFill>
                  <a:solidFill>
                    <a:srgbClr val="ffffff"/>
                  </a:solidFill>
                </a:uFill>
                <a:latin typeface="Courier New"/>
                <a:ea typeface="ＭＳ Ｐゴシック"/>
              </a:rPr>
              <a:t>int find(student_t *s, void *arg) {</a:t>
            </a:r>
            <a:endParaRPr b="0" lang="en-IN" sz="1800" spc="-1" strike="noStrike">
              <a:solidFill>
                <a:srgbClr val="000000"/>
              </a:solidFill>
              <a:uFill>
                <a:solidFill>
                  <a:srgbClr val="ffffff"/>
                </a:solidFill>
              </a:uFill>
              <a:latin typeface="Arial"/>
            </a:endParaRPr>
          </a:p>
          <a:p>
            <a:pPr marL="65160">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char *gh = (char *) arg;</a:t>
            </a:r>
            <a:endParaRPr b="0" lang="en-IN" sz="1800" spc="-1" strike="noStrike">
              <a:solidFill>
                <a:srgbClr val="000000"/>
              </a:solidFill>
              <a:uFill>
                <a:solidFill>
                  <a:srgbClr val="ffffff"/>
                </a:solidFill>
              </a:uFill>
              <a:latin typeface="Arial"/>
            </a:endParaRPr>
          </a:p>
          <a:p>
            <a:pPr marL="65160">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return strcmp(s-&gt;github, gh);</a:t>
            </a:r>
            <a:endParaRPr b="0" lang="en-IN" sz="1800" spc="-1" strike="noStrike">
              <a:solidFill>
                <a:srgbClr val="000000"/>
              </a:solidFill>
              <a:uFill>
                <a:solidFill>
                  <a:srgbClr val="ffffff"/>
                </a:solidFill>
              </a:uFill>
              <a:latin typeface="Arial"/>
            </a:endParaRPr>
          </a:p>
          <a:p>
            <a:pPr marL="65160">
              <a:lnSpc>
                <a:spcPct val="100000"/>
              </a:lnSpc>
            </a:pPr>
            <a:r>
              <a:rPr b="1" lang="en-IN" sz="2000" spc="-1" strike="noStrike">
                <a:solidFill>
                  <a:srgbClr val="000000"/>
                </a:solidFill>
                <a:uFill>
                  <a:solidFill>
                    <a:srgbClr val="ffffff"/>
                  </a:solidFill>
                </a:uFill>
                <a:latin typeface="Courier New"/>
                <a:ea typeface="ＭＳ Ｐゴシック"/>
              </a:rPr>
              <a:t>}</a:t>
            </a:r>
            <a:endParaRPr b="0" lang="en-IN" sz="1800" spc="-1" strike="noStrike">
              <a:solidFill>
                <a:srgbClr val="000000"/>
              </a:solidFill>
              <a:uFill>
                <a:solidFill>
                  <a:srgbClr val="ffffff"/>
                </a:solidFill>
              </a:uFill>
              <a:latin typeface="Arial"/>
            </a:endParaRPr>
          </a:p>
        </p:txBody>
      </p:sp>
      <p:sp>
        <p:nvSpPr>
          <p:cNvPr id="225" name="CustomShape 6"/>
          <p:cNvSpPr/>
          <p:nvPr/>
        </p:nvSpPr>
        <p:spPr>
          <a:xfrm>
            <a:off x="569880" y="5991840"/>
            <a:ext cx="7344000" cy="13100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double total = 0.0;</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forall(list, sum, &amp;total);</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student_t *s = forall(list, find, "CoolCoder");</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if(s) { printf("%lf\n", s-&gt;gpa); }</a:t>
            </a:r>
            <a:endParaRPr b="0" lang="en-IN" sz="1800" spc="-1" strike="noStrike">
              <a:solidFill>
                <a:srgbClr val="000000"/>
              </a:solidFill>
              <a:uFill>
                <a:solidFill>
                  <a:srgbClr val="ffffff"/>
                </a:solidFill>
              </a:uFill>
              <a:latin typeface="Arial"/>
            </a:endParaRPr>
          </a:p>
        </p:txBody>
      </p:sp>
    </p:spTree>
  </p:cSld>
  <p:timing>
    <p:tnLst>
      <p:par>
        <p:cTn id="581" dur="indefinite" restart="never" nodeType="tmRoot">
          <p:childTnLst>
            <p:seq>
              <p:cTn id="582" dur="indefinite" nodeType="mainSeq">
                <p:childTnLst>
                  <p:par>
                    <p:cTn id="583" fill="hold">
                      <p:stCondLst>
                        <p:cond delay="indefinite"/>
                      </p:stCondLst>
                      <p:childTnLst>
                        <p:par>
                          <p:cTn id="584" fill="hold">
                            <p:stCondLst>
                              <p:cond delay="0"/>
                            </p:stCondLst>
                            <p:childTnLst>
                              <p:par>
                                <p:cTn id="585" nodeType="clickEffect" fill="hold" presetClass="entr" presetID="1">
                                  <p:stCondLst>
                                    <p:cond delay="0"/>
                                  </p:stCondLst>
                                  <p:childTnLst>
                                    <p:set>
                                      <p:cBhvr>
                                        <p:cTn id="586" dur="1" fill="hold">
                                          <p:stCondLst>
                                            <p:cond delay="0"/>
                                          </p:stCondLst>
                                        </p:cTn>
                                        <p:tgtEl>
                                          <p:spTgt spid="222">
                                            <p:txEl>
                                              <p:pRg st="0" end="35"/>
                                            </p:txEl>
                                          </p:spTgt>
                                        </p:tgtEl>
                                        <p:attrNameLst>
                                          <p:attrName>style.visibility</p:attrName>
                                        </p:attrNameLst>
                                      </p:cBhvr>
                                      <p:to>
                                        <p:strVal val="visible"/>
                                      </p:to>
                                    </p:set>
                                  </p:childTnLst>
                                </p:cTn>
                              </p:par>
                              <p:par>
                                <p:cTn id="587" nodeType="withEffect" fill="hold" presetClass="entr" presetID="1">
                                  <p:stCondLst>
                                    <p:cond delay="0"/>
                                  </p:stCondLst>
                                  <p:childTnLst>
                                    <p:set>
                                      <p:cBhvr>
                                        <p:cTn id="588" dur="1" fill="hold">
                                          <p:stCondLst>
                                            <p:cond delay="0"/>
                                          </p:stCondLst>
                                        </p:cTn>
                                        <p:tgtEl>
                                          <p:spTgt spid="222">
                                            <p:txEl>
                                              <p:pRg st="35" end="86"/>
                                            </p:txEl>
                                          </p:spTgt>
                                        </p:tgtEl>
                                        <p:attrNameLst>
                                          <p:attrName>style.visibility</p:attrName>
                                        </p:attrNameLst>
                                      </p:cBhvr>
                                      <p:to>
                                        <p:strVal val="visible"/>
                                      </p:to>
                                    </p:set>
                                  </p:childTnLst>
                                </p:cTn>
                              </p:par>
                              <p:par>
                                <p:cTn id="589" nodeType="withEffect" fill="hold" presetClass="entr" presetID="1">
                                  <p:stCondLst>
                                    <p:cond delay="0"/>
                                  </p:stCondLst>
                                  <p:childTnLst>
                                    <p:set>
                                      <p:cBhvr>
                                        <p:cTn id="590" dur="1" fill="hold">
                                          <p:stCondLst>
                                            <p:cond delay="0"/>
                                          </p:stCondLst>
                                        </p:cTn>
                                        <p:tgtEl>
                                          <p:spTgt spid="222">
                                            <p:txEl>
                                              <p:pRg st="86" end="117"/>
                                            </p:txEl>
                                          </p:spTgt>
                                        </p:tgtEl>
                                        <p:attrNameLst>
                                          <p:attrName>style.visibility</p:attrName>
                                        </p:attrNameLst>
                                      </p:cBhvr>
                                      <p:to>
                                        <p:strVal val="visible"/>
                                      </p:to>
                                    </p:set>
                                  </p:childTnLst>
                                </p:cTn>
                              </p:par>
                              <p:par>
                                <p:cTn id="591" nodeType="withEffect" fill="hold" presetClass="entr" presetID="1">
                                  <p:stCondLst>
                                    <p:cond delay="0"/>
                                  </p:stCondLst>
                                  <p:childTnLst>
                                    <p:set>
                                      <p:cBhvr>
                                        <p:cTn id="592" dur="1" fill="hold">
                                          <p:stCondLst>
                                            <p:cond delay="0"/>
                                          </p:stCondLst>
                                        </p:cTn>
                                        <p:tgtEl>
                                          <p:spTgt spid="222">
                                            <p:txEl>
                                              <p:pRg st="238" end="240"/>
                                            </p:txEl>
                                          </p:spTgt>
                                        </p:tgtEl>
                                        <p:attrNameLst>
                                          <p:attrName>style.visibility</p:attrName>
                                        </p:attrNameLst>
                                      </p:cBhvr>
                                      <p:to>
                                        <p:strVal val="visible"/>
                                      </p:to>
                                    </p:se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1">
                                  <p:stCondLst>
                                    <p:cond delay="0"/>
                                  </p:stCondLst>
                                  <p:childTnLst>
                                    <p:set>
                                      <p:cBhvr>
                                        <p:cTn id="596" dur="1" fill="hold">
                                          <p:stCondLst>
                                            <p:cond delay="0"/>
                                          </p:stCondLst>
                                        </p:cTn>
                                        <p:tgtEl>
                                          <p:spTgt spid="222">
                                            <p:txEl>
                                              <p:pRg st="117" end="159"/>
                                            </p:txEl>
                                          </p:spTgt>
                                        </p:tgtEl>
                                        <p:attrNameLst>
                                          <p:attrName>style.visibility</p:attrName>
                                        </p:attrNameLst>
                                      </p:cBhvr>
                                      <p:to>
                                        <p:strVal val="visible"/>
                                      </p:to>
                                    </p:set>
                                  </p:childTnLst>
                                </p:cTn>
                              </p:par>
                              <p:par>
                                <p:cTn id="597" nodeType="withEffect" fill="hold" presetClass="entr" presetID="1">
                                  <p:stCondLst>
                                    <p:cond delay="0"/>
                                  </p:stCondLst>
                                  <p:childTnLst>
                                    <p:set>
                                      <p:cBhvr>
                                        <p:cTn id="598" dur="1" fill="hold">
                                          <p:stCondLst>
                                            <p:cond delay="0"/>
                                          </p:stCondLst>
                                        </p:cTn>
                                        <p:tgtEl>
                                          <p:spTgt spid="222">
                                            <p:txEl>
                                              <p:pRg st="219" end="223"/>
                                            </p:txEl>
                                          </p:spTgt>
                                        </p:tgtEl>
                                        <p:attrNameLst>
                                          <p:attrName>style.visibility</p:attrName>
                                        </p:attrNameLst>
                                      </p:cBhvr>
                                      <p:to>
                                        <p:strVal val="visible"/>
                                      </p:to>
                                    </p:set>
                                  </p:childTnLst>
                                </p:cTn>
                              </p:par>
                            </p:childTnLst>
                          </p:cTn>
                        </p:par>
                      </p:childTnLst>
                    </p:cTn>
                  </p:par>
                  <p:par>
                    <p:cTn id="599" fill="hold">
                      <p:stCondLst>
                        <p:cond delay="indefinite"/>
                      </p:stCondLst>
                      <p:childTnLst>
                        <p:par>
                          <p:cTn id="600" fill="hold">
                            <p:stCondLst>
                              <p:cond delay="0"/>
                            </p:stCondLst>
                            <p:childTnLst>
                              <p:par>
                                <p:cTn id="601" nodeType="clickEffect" fill="hold" presetClass="entr" presetID="1">
                                  <p:stCondLst>
                                    <p:cond delay="0"/>
                                  </p:stCondLst>
                                  <p:childTnLst>
                                    <p:set>
                                      <p:cBhvr>
                                        <p:cTn id="602" dur="1" fill="hold">
                                          <p:stCondLst>
                                            <p:cond delay="0"/>
                                          </p:stCondLst>
                                        </p:cTn>
                                        <p:tgtEl>
                                          <p:spTgt spid="222">
                                            <p:txEl>
                                              <p:pRg st="159" end="190"/>
                                            </p:txEl>
                                          </p:spTgt>
                                        </p:tgtEl>
                                        <p:attrNameLst>
                                          <p:attrName>style.visibility</p:attrName>
                                        </p:attrNameLst>
                                      </p:cBhvr>
                                      <p:to>
                                        <p:strVal val="visible"/>
                                      </p:to>
                                    </p:set>
                                  </p:childTnLst>
                                </p:cTn>
                              </p:par>
                              <p:par>
                                <p:cTn id="603" nodeType="withEffect" fill="hold" presetClass="entr" presetID="1">
                                  <p:stCondLst>
                                    <p:cond delay="0"/>
                                  </p:stCondLst>
                                  <p:childTnLst>
                                    <p:set>
                                      <p:cBhvr>
                                        <p:cTn id="604" dur="1" fill="hold">
                                          <p:stCondLst>
                                            <p:cond delay="0"/>
                                          </p:stCondLst>
                                        </p:cTn>
                                        <p:tgtEl>
                                          <p:spTgt spid="222">
                                            <p:txEl>
                                              <p:pRg st="213" end="219"/>
                                            </p:txEl>
                                          </p:spTgt>
                                        </p:tgtEl>
                                        <p:attrNameLst>
                                          <p:attrName>style.visibility</p:attrName>
                                        </p:attrNameLst>
                                      </p:cBhvr>
                                      <p:to>
                                        <p:strVal val="visible"/>
                                      </p:to>
                                    </p:set>
                                  </p:childTnLst>
                                </p:cTn>
                              </p:par>
                            </p:childTnLst>
                          </p:cTn>
                        </p:par>
                      </p:childTnLst>
                    </p:cTn>
                  </p:par>
                  <p:par>
                    <p:cTn id="605" fill="hold">
                      <p:stCondLst>
                        <p:cond delay="indefinite"/>
                      </p:stCondLst>
                      <p:childTnLst>
                        <p:par>
                          <p:cTn id="606" fill="hold">
                            <p:stCondLst>
                              <p:cond delay="0"/>
                            </p:stCondLst>
                            <p:childTnLst>
                              <p:par>
                                <p:cTn id="607" nodeType="clickEffect" fill="hold" presetClass="entr" presetID="1">
                                  <p:stCondLst>
                                    <p:cond delay="0"/>
                                  </p:stCondLst>
                                  <p:childTnLst>
                                    <p:set>
                                      <p:cBhvr>
                                        <p:cTn id="608" dur="1" fill="hold">
                                          <p:stCondLst>
                                            <p:cond delay="0"/>
                                          </p:stCondLst>
                                        </p:cTn>
                                        <p:tgtEl>
                                          <p:spTgt spid="222">
                                            <p:txEl>
                                              <p:pRg st="190" end="213"/>
                                            </p:txEl>
                                          </p:spTgt>
                                        </p:tgtEl>
                                        <p:attrNameLst>
                                          <p:attrName>style.visibility</p:attrName>
                                        </p:attrNameLst>
                                      </p:cBhvr>
                                      <p:to>
                                        <p:strVal val="visible"/>
                                      </p:to>
                                    </p:set>
                                  </p:childTnLst>
                                </p:cTn>
                              </p:par>
                            </p:childTnLst>
                          </p:cTn>
                        </p:par>
                      </p:childTnLst>
                    </p:cTn>
                  </p:par>
                  <p:par>
                    <p:cTn id="609" fill="hold">
                      <p:stCondLst>
                        <p:cond delay="indefinite"/>
                      </p:stCondLst>
                      <p:childTnLst>
                        <p:par>
                          <p:cTn id="610" fill="hold">
                            <p:stCondLst>
                              <p:cond delay="0"/>
                            </p:stCondLst>
                            <p:childTnLst>
                              <p:par>
                                <p:cTn id="611" nodeType="clickEffect" fill="hold" presetClass="entr" presetID="1">
                                  <p:stCondLst>
                                    <p:cond delay="0"/>
                                  </p:stCondLst>
                                  <p:childTnLst>
                                    <p:set>
                                      <p:cBhvr>
                                        <p:cTn id="612" dur="1" fill="hold">
                                          <p:stCondLst>
                                            <p:cond delay="0"/>
                                          </p:stCondLst>
                                        </p:cTn>
                                        <p:tgtEl>
                                          <p:spTgt spid="222">
                                            <p:txEl>
                                              <p:pRg st="223" end="238"/>
                                            </p:txEl>
                                          </p:spTgt>
                                        </p:tgtEl>
                                        <p:attrNameLst>
                                          <p:attrName>style.visibility</p:attrName>
                                        </p:attrNameLst>
                                      </p:cBhvr>
                                      <p:to>
                                        <p:strVal val="visible"/>
                                      </p:to>
                                    </p:set>
                                  </p:childTnLst>
                                </p:cTn>
                              </p:par>
                            </p:childTnLst>
                          </p:cTn>
                        </p:par>
                      </p:childTnLst>
                    </p:cTn>
                  </p:par>
                  <p:par>
                    <p:cTn id="613" fill="hold">
                      <p:stCondLst>
                        <p:cond delay="indefinite"/>
                      </p:stCondLst>
                      <p:childTnLst>
                        <p:par>
                          <p:cTn id="614" fill="hold">
                            <p:stCondLst>
                              <p:cond delay="0"/>
                            </p:stCondLst>
                            <p:childTnLst>
                              <p:par>
                                <p:cTn id="615" nodeType="clickEffect" fill="hold" presetClass="entr" presetID="1">
                                  <p:stCondLst>
                                    <p:cond delay="0"/>
                                  </p:stCondLst>
                                  <p:childTnLst>
                                    <p:set>
                                      <p:cBhvr>
                                        <p:cTn id="616" dur="1" fill="hold">
                                          <p:stCondLst>
                                            <p:cond delay="0"/>
                                          </p:stCondLst>
                                        </p:cTn>
                                        <p:tgtEl>
                                          <p:spTgt spid="223"/>
                                        </p:tgtEl>
                                        <p:attrNameLst>
                                          <p:attrName>style.visibility</p:attrName>
                                        </p:attrNameLst>
                                      </p:cBhvr>
                                      <p:to>
                                        <p:strVal val="visible"/>
                                      </p:to>
                                    </p:se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1">
                                  <p:stCondLst>
                                    <p:cond delay="0"/>
                                  </p:stCondLst>
                                  <p:childTnLst>
                                    <p:set>
                                      <p:cBhvr>
                                        <p:cTn id="620" dur="1" fill="hold">
                                          <p:stCondLst>
                                            <p:cond delay="0"/>
                                          </p:stCondLst>
                                        </p:cTn>
                                        <p:tgtEl>
                                          <p:spTgt spid="225">
                                            <p:txEl>
                                              <p:pRg st="0" end="20"/>
                                            </p:txEl>
                                          </p:spTgt>
                                        </p:tgtEl>
                                        <p:attrNameLst>
                                          <p:attrName>style.visibility</p:attrName>
                                        </p:attrNameLst>
                                      </p:cBhvr>
                                      <p:to>
                                        <p:strVal val="visible"/>
                                      </p:to>
                                    </p:set>
                                  </p:childTnLst>
                                </p:cTn>
                              </p:par>
                            </p:childTnLst>
                          </p:cTn>
                        </p:par>
                      </p:childTnLst>
                    </p:cTn>
                  </p:par>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225">
                                            <p:txEl>
                                              <p:pRg st="20" end="47"/>
                                            </p:txEl>
                                          </p:spTgt>
                                        </p:tgtEl>
                                        <p:attrNameLst>
                                          <p:attrName>style.visibility</p:attrName>
                                        </p:attrNameLst>
                                      </p:cBhvr>
                                      <p:to>
                                        <p:strVal val="visible"/>
                                      </p:to>
                                    </p:se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
                                  <p:stCondLst>
                                    <p:cond delay="0"/>
                                  </p:stCondLst>
                                  <p:childTnLst>
                                    <p:set>
                                      <p:cBhvr>
                                        <p:cTn id="628" dur="1" fill="hold">
                                          <p:stCondLst>
                                            <p:cond delay="0"/>
                                          </p:stCondLst>
                                        </p:cTn>
                                        <p:tgtEl>
                                          <p:spTgt spid="224"/>
                                        </p:tgtEl>
                                        <p:attrNameLst>
                                          <p:attrName>style.visibility</p:attrName>
                                        </p:attrNameLst>
                                      </p:cBhvr>
                                      <p:to>
                                        <p:strVal val="visible"/>
                                      </p:to>
                                    </p:set>
                                  </p:childTnLst>
                                </p:cTn>
                              </p:par>
                            </p:childTnLst>
                          </p:cTn>
                        </p:par>
                      </p:childTnLst>
                    </p:cTn>
                  </p:par>
                  <p:par>
                    <p:cTn id="629" fill="hold">
                      <p:stCondLst>
                        <p:cond delay="indefinite"/>
                      </p:stCondLst>
                      <p:childTnLst>
                        <p:par>
                          <p:cTn id="630" fill="hold">
                            <p:stCondLst>
                              <p:cond delay="0"/>
                            </p:stCondLst>
                            <p:childTnLst>
                              <p:par>
                                <p:cTn id="631" nodeType="clickEffect" fill="hold" presetClass="entr" presetID="1">
                                  <p:stCondLst>
                                    <p:cond delay="0"/>
                                  </p:stCondLst>
                                  <p:childTnLst>
                                    <p:set>
                                      <p:cBhvr>
                                        <p:cTn id="632" dur="1" fill="hold">
                                          <p:stCondLst>
                                            <p:cond delay="0"/>
                                          </p:stCondLst>
                                        </p:cTn>
                                        <p:tgtEl>
                                          <p:spTgt spid="225">
                                            <p:txEl>
                                              <p:pRg st="47" end="95"/>
                                            </p:txEl>
                                          </p:spTgt>
                                        </p:tgtEl>
                                        <p:attrNameLst>
                                          <p:attrName>style.visibility</p:attrName>
                                        </p:attrNameLst>
                                      </p:cBhvr>
                                      <p:to>
                                        <p:strVal val="visible"/>
                                      </p:to>
                                    </p:set>
                                  </p:childTnLst>
                                </p:cTn>
                              </p:par>
                            </p:childTnLst>
                          </p:cTn>
                        </p:par>
                      </p:childTnLst>
                    </p:cTn>
                  </p:par>
                  <p:par>
                    <p:cTn id="633" fill="hold">
                      <p:stCondLst>
                        <p:cond delay="indefinite"/>
                      </p:stCondLst>
                      <p:childTnLst>
                        <p:par>
                          <p:cTn id="634" fill="hold">
                            <p:stCondLst>
                              <p:cond delay="0"/>
                            </p:stCondLst>
                            <p:childTnLst>
                              <p:par>
                                <p:cTn id="635" nodeType="clickEffect" fill="hold" presetClass="entr" presetID="1">
                                  <p:stCondLst>
                                    <p:cond delay="0"/>
                                  </p:stCondLst>
                                  <p:childTnLst>
                                    <p:set>
                                      <p:cBhvr>
                                        <p:cTn id="636" dur="1" fill="hold">
                                          <p:stCondLst>
                                            <p:cond delay="0"/>
                                          </p:stCondLst>
                                        </p:cTn>
                                        <p:tgtEl>
                                          <p:spTgt spid="225">
                                            <p:txEl>
                                              <p:pRg st="95" end="13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C6CC7A7E-0875-4C58-957B-E1912A833FC5}"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27"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Lists</a:t>
            </a:r>
            <a:endParaRPr b="0" lang="en-US" sz="2840" spc="-1" strike="noStrike">
              <a:solidFill>
                <a:srgbClr val="000000"/>
              </a:solidFill>
              <a:uFill>
                <a:solidFill>
                  <a:srgbClr val="ffffff"/>
                </a:solidFill>
              </a:uFill>
              <a:latin typeface="Trebuchet MS"/>
            </a:endParaRPr>
          </a:p>
        </p:txBody>
      </p:sp>
      <p:sp>
        <p:nvSpPr>
          <p:cNvPr id="228"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a:t>
            </a:r>
            <a:r>
              <a:rPr b="0" lang="en-US" sz="2000" spc="-1" strike="noStrike">
                <a:solidFill>
                  <a:srgbClr val="3333cc"/>
                </a:solidFill>
                <a:uFill>
                  <a:solidFill>
                    <a:srgbClr val="ffffff"/>
                  </a:solidFill>
                </a:uFill>
                <a:latin typeface="Trebuchet MS"/>
                <a:ea typeface="ＭＳ Ｐゴシック"/>
              </a:rPr>
              <a:t>List</a:t>
            </a:r>
            <a:r>
              <a:rPr b="0" lang="en-US" sz="2000" spc="-1" strike="noStrike">
                <a:solidFill>
                  <a:srgbClr val="000000"/>
                </a:solidFill>
                <a:uFill>
                  <a:solidFill>
                    <a:srgbClr val="ffffff"/>
                  </a:solidFill>
                </a:uFill>
                <a:latin typeface="Trebuchet MS"/>
                <a:ea typeface="ＭＳ Ｐゴシック"/>
              </a:rPr>
              <a:t> is a finite </a:t>
            </a:r>
            <a:r>
              <a:rPr b="0" lang="en-US" sz="2000" spc="-1" strike="noStrike">
                <a:solidFill>
                  <a:srgbClr val="3333cc"/>
                </a:solidFill>
                <a:uFill>
                  <a:solidFill>
                    <a:srgbClr val="ffffff"/>
                  </a:solidFill>
                </a:uFill>
                <a:latin typeface="Trebuchet MS"/>
                <a:ea typeface="ＭＳ Ｐゴシック"/>
              </a:rPr>
              <a:t>sequence</a:t>
            </a:r>
            <a:r>
              <a:rPr b="0" lang="en-US" sz="2000" spc="-1" strike="noStrike">
                <a:solidFill>
                  <a:srgbClr val="000000"/>
                </a:solidFill>
                <a:uFill>
                  <a:solidFill>
                    <a:srgbClr val="ffffff"/>
                  </a:solidFill>
                </a:uFill>
                <a:latin typeface="Trebuchet MS"/>
                <a:ea typeface="ＭＳ Ｐゴシック"/>
              </a:rPr>
              <a:t> of values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may be </a:t>
            </a:r>
            <a:r>
              <a:rPr b="0" i="1" lang="en-US" sz="2000" spc="-1" strike="noStrike">
                <a:solidFill>
                  <a:srgbClr val="000000"/>
                </a:solidFill>
                <a:uFill>
                  <a:solidFill>
                    <a:srgbClr val="ffffff"/>
                  </a:solidFill>
                </a:uFill>
                <a:latin typeface="Trebuchet MS"/>
                <a:ea typeface="ＭＳ Ｐゴシック"/>
              </a:rPr>
              <a:t>empty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duplicate entries allowed, and order matters (unlike a </a:t>
            </a:r>
            <a:r>
              <a:rPr b="0" lang="en-US" sz="2000" spc="-1" strike="noStrike">
                <a:solidFill>
                  <a:srgbClr val="3333cc"/>
                </a:solidFill>
                <a:uFill>
                  <a:solidFill>
                    <a:srgbClr val="ffffff"/>
                  </a:solidFill>
                </a:uFill>
                <a:latin typeface="Trebuchet MS"/>
                <a:ea typeface="ＭＳ Ｐゴシック"/>
              </a:rPr>
              <a:t>Set</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each list item has a position (we will start numbering from 0)</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For C code: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gcc –c implementation.c</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gcc –c client.c</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gcc client.o implementation.o     </a:t>
            </a:r>
            <a:r>
              <a:rPr b="0" lang="en-US" sz="2000" spc="-1" strike="noStrike">
                <a:solidFill>
                  <a:srgbClr val="000000"/>
                </a:solidFill>
                <a:uFill>
                  <a:solidFill>
                    <a:srgbClr val="ffffff"/>
                  </a:solidFill>
                </a:uFill>
                <a:latin typeface="Trebuchet MS"/>
                <a:ea typeface="ＭＳ Ｐゴシック"/>
              </a:rPr>
              <a:t>(</a:t>
            </a:r>
            <a:r>
              <a:rPr b="0" lang="en-US" sz="2000" spc="-1" strike="noStrike">
                <a:solidFill>
                  <a:srgbClr val="3333cc"/>
                </a:solidFill>
                <a:uFill>
                  <a:solidFill>
                    <a:srgbClr val="ffffff"/>
                  </a:solidFill>
                </a:uFill>
                <a:latin typeface="Trebuchet MS"/>
                <a:ea typeface="ＭＳ Ｐゴシック"/>
              </a:rPr>
              <a:t>linking</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p:txBody>
      </p:sp>
      <p:sp>
        <p:nvSpPr>
          <p:cNvPr id="229" name="CustomShape 4"/>
          <p:cNvSpPr/>
          <p:nvPr/>
        </p:nvSpPr>
        <p:spPr>
          <a:xfrm>
            <a:off x="3774960" y="3260880"/>
            <a:ext cx="1679760" cy="518760"/>
          </a:xfrm>
          <a:prstGeom prst="roundRect">
            <a:avLst>
              <a:gd name="adj" fmla="val 16667"/>
            </a:avLst>
          </a:prstGeom>
          <a:solidFill>
            <a:srgbClr val="dddddd"/>
          </a:solidFill>
          <a:ln w="25560">
            <a:solidFill>
              <a:srgbClr val="dddddd"/>
            </a:solidFill>
            <a:round/>
          </a:ln>
          <a:effectLst>
            <a:outerShdw algn="ctr" dir="2700000" dist="107763" rotWithShape="0">
              <a:schemeClr val="bg2"/>
            </a:outerShdw>
          </a:effectLst>
        </p:spPr>
        <p:style>
          <a:lnRef idx="0"/>
          <a:fillRef idx="0"/>
          <a:effectRef idx="0"/>
          <a:fontRef idx="minor"/>
        </p:style>
        <p:txBody>
          <a:bodyPr wrap="none" lIns="90000" rIns="90000" tIns="45000" bIns="45000" anchor="ctr"/>
          <a:p>
            <a:pPr>
              <a:lnSpc>
                <a:spcPct val="100000"/>
              </a:lnSpc>
            </a:pPr>
            <a:r>
              <a:rPr b="0" lang="en-IN" sz="2000" spc="-1" strike="noStrike">
                <a:solidFill>
                  <a:srgbClr val="000000"/>
                </a:solidFill>
                <a:uFill>
                  <a:solidFill>
                    <a:srgbClr val="ffffff"/>
                  </a:solidFill>
                </a:uFill>
                <a:latin typeface="Trebuchet MS"/>
                <a:ea typeface="ＭＳ Ｐゴシック"/>
              </a:rPr>
              <a:t>Client code</a:t>
            </a:r>
            <a:endParaRPr b="0" lang="en-IN" sz="1800" spc="-1" strike="noStrike">
              <a:solidFill>
                <a:srgbClr val="000000"/>
              </a:solidFill>
              <a:uFill>
                <a:solidFill>
                  <a:srgbClr val="ffffff"/>
                </a:solidFill>
              </a:uFill>
              <a:latin typeface="Arial"/>
            </a:endParaRPr>
          </a:p>
        </p:txBody>
      </p:sp>
      <p:sp>
        <p:nvSpPr>
          <p:cNvPr id="230" name="CustomShape 5"/>
          <p:cNvSpPr/>
          <p:nvPr/>
        </p:nvSpPr>
        <p:spPr>
          <a:xfrm>
            <a:off x="3774960" y="4002120"/>
            <a:ext cx="1985040" cy="518760"/>
          </a:xfrm>
          <a:prstGeom prst="roundRect">
            <a:avLst>
              <a:gd name="adj" fmla="val 28569"/>
            </a:avLst>
          </a:prstGeom>
          <a:solidFill>
            <a:srgbClr val="ccccff"/>
          </a:solidFill>
          <a:ln w="25560">
            <a:solidFill>
              <a:srgbClr val="ccccff"/>
            </a:solidFill>
            <a:round/>
          </a:ln>
          <a:effectLst>
            <a:outerShdw algn="ctr" dir="2700000" dist="107763" rotWithShape="0">
              <a:schemeClr val="bg2"/>
            </a:outerShdw>
          </a:effectLst>
        </p:spPr>
        <p:style>
          <a:lnRef idx="0"/>
          <a:fillRef idx="0"/>
          <a:effectRef idx="0"/>
          <a:fontRef idx="minor"/>
        </p:style>
        <p:txBody>
          <a:bodyPr wrap="none" lIns="90000" rIns="90000" tIns="45000" bIns="45000" anchor="ctr"/>
          <a:p>
            <a:pPr>
              <a:lnSpc>
                <a:spcPct val="100000"/>
              </a:lnSpc>
            </a:pPr>
            <a:r>
              <a:rPr b="0" lang="en-IN" sz="2000" spc="-1" strike="noStrike">
                <a:solidFill>
                  <a:srgbClr val="000000"/>
                </a:solidFill>
                <a:uFill>
                  <a:solidFill>
                    <a:srgbClr val="ffffff"/>
                  </a:solidFill>
                </a:uFill>
                <a:latin typeface="Trebuchet MS"/>
                <a:ea typeface="ＭＳ Ｐゴシック"/>
              </a:rPr>
              <a:t>Implementation</a:t>
            </a:r>
            <a:endParaRPr b="0" lang="en-IN" sz="1800" spc="-1" strike="noStrike">
              <a:solidFill>
                <a:srgbClr val="000000"/>
              </a:solidFill>
              <a:uFill>
                <a:solidFill>
                  <a:srgbClr val="ffffff"/>
                </a:solidFill>
              </a:uFill>
              <a:latin typeface="Arial"/>
            </a:endParaRPr>
          </a:p>
        </p:txBody>
      </p:sp>
      <p:sp>
        <p:nvSpPr>
          <p:cNvPr id="231" name="Line 6"/>
          <p:cNvSpPr/>
          <p:nvPr/>
        </p:nvSpPr>
        <p:spPr>
          <a:xfrm>
            <a:off x="3774960" y="3927960"/>
            <a:ext cx="3894480" cy="360"/>
          </a:xfrm>
          <a:prstGeom prst="line">
            <a:avLst/>
          </a:prstGeom>
          <a:ln w="38160">
            <a:solidFill>
              <a:schemeClr val="bg2"/>
            </a:solidFill>
            <a:round/>
          </a:ln>
        </p:spPr>
        <p:style>
          <a:lnRef idx="0"/>
          <a:fillRef idx="0"/>
          <a:effectRef idx="0"/>
          <a:fontRef idx="minor"/>
        </p:style>
      </p:sp>
      <p:sp>
        <p:nvSpPr>
          <p:cNvPr id="232" name="CustomShape 7"/>
          <p:cNvSpPr/>
          <p:nvPr/>
        </p:nvSpPr>
        <p:spPr>
          <a:xfrm>
            <a:off x="6603120" y="3538800"/>
            <a:ext cx="1103040" cy="39456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2000" spc="-1" strike="noStrike">
                <a:solidFill>
                  <a:srgbClr val="000000"/>
                </a:solidFill>
                <a:uFill>
                  <a:solidFill>
                    <a:srgbClr val="ffffff"/>
                  </a:solidFill>
                </a:uFill>
                <a:latin typeface="Trebuchet MS"/>
                <a:ea typeface="ＭＳ Ｐゴシック"/>
              </a:rPr>
              <a:t>List ADT</a:t>
            </a:r>
            <a:endParaRPr b="0" lang="en-IN" sz="1800" spc="-1" strike="noStrike">
              <a:solidFill>
                <a:srgbClr val="000000"/>
              </a:solidFill>
              <a:uFill>
                <a:solidFill>
                  <a:srgbClr val="ffffff"/>
                </a:solidFill>
              </a:uFill>
              <a:latin typeface="Arial"/>
            </a:endParaRPr>
          </a:p>
        </p:txBody>
      </p:sp>
      <p:sp>
        <p:nvSpPr>
          <p:cNvPr id="233" name="CustomShape 8"/>
          <p:cNvSpPr/>
          <p:nvPr/>
        </p:nvSpPr>
        <p:spPr>
          <a:xfrm>
            <a:off x="3316680" y="3275640"/>
            <a:ext cx="381240" cy="1259280"/>
          </a:xfrm>
          <a:prstGeom prst="leftBrace">
            <a:avLst>
              <a:gd name="adj1" fmla="val 8333"/>
              <a:gd name="adj2" fmla="val 50000"/>
            </a:avLst>
          </a:prstGeom>
          <a:noFill/>
          <a:ln w="38160">
            <a:solidFill>
              <a:srgbClr val="ff0000"/>
            </a:solidFill>
            <a:round/>
          </a:ln>
        </p:spPr>
        <p:style>
          <a:lnRef idx="0"/>
          <a:fillRef idx="0"/>
          <a:effectRef idx="0"/>
          <a:fontRef idx="minor"/>
        </p:style>
      </p:sp>
      <p:sp>
        <p:nvSpPr>
          <p:cNvPr id="234" name="CustomShape 9"/>
          <p:cNvSpPr/>
          <p:nvPr/>
        </p:nvSpPr>
        <p:spPr>
          <a:xfrm>
            <a:off x="1145520" y="3434040"/>
            <a:ext cx="2084400" cy="100440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2000" spc="-1" strike="noStrike">
                <a:solidFill>
                  <a:srgbClr val="000000"/>
                </a:solidFill>
                <a:uFill>
                  <a:solidFill>
                    <a:srgbClr val="ffffff"/>
                  </a:solidFill>
                </a:uFill>
                <a:latin typeface="Trebuchet MS"/>
                <a:ea typeface="ＭＳ Ｐゴシック"/>
              </a:rPr>
              <a:t>Can be compiled</a:t>
            </a:r>
            <a:endParaRPr b="0" lang="en-IN" sz="1800" spc="-1" strike="noStrike">
              <a:solidFill>
                <a:srgbClr val="000000"/>
              </a:solidFill>
              <a:uFill>
                <a:solidFill>
                  <a:srgbClr val="ffffff"/>
                </a:solidFill>
              </a:uFill>
              <a:latin typeface="Arial"/>
            </a:endParaRPr>
          </a:p>
          <a:p>
            <a:pPr algn="r">
              <a:lnSpc>
                <a:spcPct val="100000"/>
              </a:lnSpc>
            </a:pPr>
            <a:r>
              <a:rPr b="0" lang="en-IN" sz="2000" spc="-1" strike="noStrike">
                <a:solidFill>
                  <a:srgbClr val="000000"/>
                </a:solidFill>
                <a:uFill>
                  <a:solidFill>
                    <a:srgbClr val="ffffff"/>
                  </a:solidFill>
                </a:uFill>
                <a:latin typeface="Trebuchet MS"/>
                <a:ea typeface="ＭＳ Ｐゴシック"/>
              </a:rPr>
              <a:t>and distributed</a:t>
            </a:r>
            <a:endParaRPr b="0" lang="en-IN" sz="1800" spc="-1" strike="noStrike">
              <a:solidFill>
                <a:srgbClr val="000000"/>
              </a:solidFill>
              <a:uFill>
                <a:solidFill>
                  <a:srgbClr val="ffffff"/>
                </a:solidFill>
              </a:uFill>
              <a:latin typeface="Arial"/>
            </a:endParaRPr>
          </a:p>
          <a:p>
            <a:pPr algn="r">
              <a:lnSpc>
                <a:spcPct val="100000"/>
              </a:lnSpc>
            </a:pPr>
            <a:r>
              <a:rPr b="0" lang="en-IN" sz="2000" spc="-1" strike="noStrike">
                <a:solidFill>
                  <a:srgbClr val="000000"/>
                </a:solidFill>
                <a:uFill>
                  <a:solidFill>
                    <a:srgbClr val="ffffff"/>
                  </a:solidFill>
                </a:uFill>
                <a:latin typeface="Trebuchet MS"/>
                <a:ea typeface="ＭＳ Ｐゴシック"/>
              </a:rPr>
              <a:t>separately!</a:t>
            </a:r>
            <a:endParaRPr b="0" lang="en-IN" sz="1800" spc="-1" strike="noStrike">
              <a:solidFill>
                <a:srgbClr val="000000"/>
              </a:solidFill>
              <a:uFill>
                <a:solidFill>
                  <a:srgbClr val="ffffff"/>
                </a:solidFill>
              </a:uFill>
              <a:latin typeface="Arial"/>
            </a:endParaRPr>
          </a:p>
        </p:txBody>
      </p:sp>
      <p:sp>
        <p:nvSpPr>
          <p:cNvPr id="235" name="CustomShape 10"/>
          <p:cNvSpPr/>
          <p:nvPr/>
        </p:nvSpPr>
        <p:spPr>
          <a:xfrm>
            <a:off x="5050080" y="5454000"/>
            <a:ext cx="1068480" cy="296280"/>
          </a:xfrm>
          <a:prstGeom prst="rightArrow">
            <a:avLst>
              <a:gd name="adj1" fmla="val 50000"/>
              <a:gd name="adj2" fmla="val 50000"/>
            </a:avLst>
          </a:prstGeom>
          <a:gradFill>
            <a:gsLst>
              <a:gs pos="0">
                <a:srgbClr val="568129"/>
              </a:gs>
              <a:gs pos="50000">
                <a:srgbClr val="7bb73b"/>
              </a:gs>
              <a:gs pos="100000">
                <a:srgbClr val="91d945"/>
              </a:gs>
            </a:gsLst>
            <a:lin ang="10800000"/>
          </a:gradFill>
          <a:ln w="9360">
            <a:solidFill>
              <a:schemeClr val="tx1"/>
            </a:solidFill>
            <a:round/>
          </a:ln>
        </p:spPr>
        <p:style>
          <a:lnRef idx="0"/>
          <a:fillRef idx="0"/>
          <a:effectRef idx="0"/>
          <a:fontRef idx="minor"/>
        </p:style>
      </p:sp>
      <p:sp>
        <p:nvSpPr>
          <p:cNvPr id="236" name="CustomShape 11"/>
          <p:cNvSpPr/>
          <p:nvPr/>
        </p:nvSpPr>
        <p:spPr>
          <a:xfrm>
            <a:off x="6359400" y="5407560"/>
            <a:ext cx="261936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implementation.o</a:t>
            </a:r>
            <a:endParaRPr b="0" lang="en-IN" sz="1800" spc="-1" strike="noStrike">
              <a:solidFill>
                <a:srgbClr val="000000"/>
              </a:solidFill>
              <a:uFill>
                <a:solidFill>
                  <a:srgbClr val="ffffff"/>
                </a:solidFill>
              </a:uFill>
              <a:latin typeface="Arial"/>
            </a:endParaRPr>
          </a:p>
        </p:txBody>
      </p:sp>
      <p:sp>
        <p:nvSpPr>
          <p:cNvPr id="237" name="CustomShape 12"/>
          <p:cNvSpPr/>
          <p:nvPr/>
        </p:nvSpPr>
        <p:spPr>
          <a:xfrm>
            <a:off x="5050080" y="5838120"/>
            <a:ext cx="1068480" cy="296280"/>
          </a:xfrm>
          <a:prstGeom prst="rightArrow">
            <a:avLst>
              <a:gd name="adj1" fmla="val 50000"/>
              <a:gd name="adj2" fmla="val 50000"/>
            </a:avLst>
          </a:prstGeom>
          <a:gradFill>
            <a:gsLst>
              <a:gs pos="0">
                <a:srgbClr val="568129"/>
              </a:gs>
              <a:gs pos="50000">
                <a:srgbClr val="7bb73b"/>
              </a:gs>
              <a:gs pos="100000">
                <a:srgbClr val="91d945"/>
              </a:gs>
            </a:gsLst>
            <a:lin ang="10800000"/>
          </a:gradFill>
          <a:ln w="9360">
            <a:solidFill>
              <a:schemeClr val="tx1"/>
            </a:solidFill>
            <a:round/>
          </a:ln>
        </p:spPr>
        <p:style>
          <a:lnRef idx="0"/>
          <a:fillRef idx="0"/>
          <a:effectRef idx="0"/>
          <a:fontRef idx="minor"/>
        </p:style>
      </p:sp>
      <p:sp>
        <p:nvSpPr>
          <p:cNvPr id="238" name="CustomShape 13"/>
          <p:cNvSpPr/>
          <p:nvPr/>
        </p:nvSpPr>
        <p:spPr>
          <a:xfrm>
            <a:off x="6352560" y="5792040"/>
            <a:ext cx="140040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client.o</a:t>
            </a:r>
            <a:endParaRPr b="0" lang="en-IN" sz="1800" spc="-1" strike="noStrike">
              <a:solidFill>
                <a:srgbClr val="000000"/>
              </a:solidFill>
              <a:uFill>
                <a:solidFill>
                  <a:srgbClr val="ffffff"/>
                </a:solidFill>
              </a:uFill>
              <a:latin typeface="Arial"/>
            </a:endParaRPr>
          </a:p>
        </p:txBody>
      </p:sp>
      <p:sp>
        <p:nvSpPr>
          <p:cNvPr id="239" name="CustomShape 14"/>
          <p:cNvSpPr/>
          <p:nvPr/>
        </p:nvSpPr>
        <p:spPr>
          <a:xfrm>
            <a:off x="7733520" y="3583800"/>
            <a:ext cx="1456560" cy="6994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Header file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(List.h)</a:t>
            </a:r>
            <a:endParaRPr b="0" lang="en-IN" sz="1950" spc="-1" strike="noStrike">
              <a:solidFill>
                <a:srgbClr val="000000"/>
              </a:solidFill>
              <a:uFill>
                <a:solidFill>
                  <a:srgbClr val="ffffff"/>
                </a:solidFill>
              </a:uFill>
              <a:latin typeface="Arial"/>
            </a:endParaRPr>
          </a:p>
        </p:txBody>
      </p:sp>
    </p:spTree>
  </p:cSld>
  <p:timing>
    <p:tnLst>
      <p:par>
        <p:cTn id="637" dur="indefinite" restart="never" nodeType="tmRoot">
          <p:childTnLst>
            <p:seq>
              <p:cTn id="638" dur="indefinite" nodeType="mainSeq">
                <p:childTnLst>
                  <p:par>
                    <p:cTn id="639" fill="hold">
                      <p:stCondLst>
                        <p:cond delay="indefinite"/>
                      </p:stCondLst>
                      <p:childTnLst>
                        <p:par>
                          <p:cTn id="640" fill="hold">
                            <p:stCondLst>
                              <p:cond delay="0"/>
                            </p:stCondLst>
                            <p:childTnLst>
                              <p:par>
                                <p:cTn id="641" nodeType="clickEffect" fill="hold" presetClass="entr" presetID="1">
                                  <p:stCondLst>
                                    <p:cond delay="0"/>
                                  </p:stCondLst>
                                  <p:childTnLst>
                                    <p:set>
                                      <p:cBhvr>
                                        <p:cTn id="642" dur="1" fill="hold">
                                          <p:stCondLst>
                                            <p:cond delay="0"/>
                                          </p:stCondLst>
                                        </p:cTn>
                                        <p:tgtEl>
                                          <p:spTgt spid="228">
                                            <p:txEl>
                                              <p:pRg st="1" end="39"/>
                                            </p:txEl>
                                          </p:spTgt>
                                        </p:tgtEl>
                                        <p:attrNameLst>
                                          <p:attrName>style.visibility</p:attrName>
                                        </p:attrNameLst>
                                      </p:cBhvr>
                                      <p:to>
                                        <p:strVal val="visible"/>
                                      </p:to>
                                    </p:se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0"/>
                                          </p:stCondLst>
                                        </p:cTn>
                                        <p:tgtEl>
                                          <p:spTgt spid="228">
                                            <p:txEl>
                                              <p:pRg st="39" end="52"/>
                                            </p:txEl>
                                          </p:spTgt>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228">
                                            <p:txEl>
                                              <p:pRg st="52" end="112"/>
                                            </p:txEl>
                                          </p:spTgt>
                                        </p:tgtEl>
                                        <p:attrNameLst>
                                          <p:attrName>style.visibility</p:attrName>
                                        </p:attrNameLst>
                                      </p:cBhvr>
                                      <p:to>
                                        <p:strVal val="visible"/>
                                      </p:to>
                                    </p:se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1">
                                  <p:stCondLst>
                                    <p:cond delay="0"/>
                                  </p:stCondLst>
                                  <p:childTnLst>
                                    <p:set>
                                      <p:cBhvr>
                                        <p:cTn id="654" dur="1" fill="hold">
                                          <p:stCondLst>
                                            <p:cond delay="0"/>
                                          </p:stCondLst>
                                        </p:cTn>
                                        <p:tgtEl>
                                          <p:spTgt spid="228">
                                            <p:txEl>
                                              <p:pRg st="112" end="175"/>
                                            </p:txEl>
                                          </p:spTgt>
                                        </p:tgtEl>
                                        <p:attrNameLst>
                                          <p:attrName>style.visibility</p:attrName>
                                        </p:attrNameLst>
                                      </p:cBhvr>
                                      <p:to>
                                        <p:strVal val="visible"/>
                                      </p:to>
                                    </p:set>
                                  </p:childTnLst>
                                </p:cTn>
                              </p:par>
                            </p:childTnLst>
                          </p:cTn>
                        </p:par>
                      </p:childTnLst>
                    </p:cTn>
                  </p:par>
                  <p:par>
                    <p:cTn id="655" fill="hold">
                      <p:stCondLst>
                        <p:cond delay="indefinite"/>
                      </p:stCondLst>
                      <p:childTnLst>
                        <p:par>
                          <p:cTn id="656" fill="hold">
                            <p:stCondLst>
                              <p:cond delay="0"/>
                            </p:stCondLst>
                            <p:childTnLst>
                              <p:par>
                                <p:cTn id="657" nodeType="clickEffect" fill="hold" presetClass="entr" presetID="1">
                                  <p:stCondLst>
                                    <p:cond delay="0"/>
                                  </p:stCondLst>
                                  <p:childTnLst>
                                    <p:set>
                                      <p:cBhvr>
                                        <p:cTn id="658" dur="1" fill="hold">
                                          <p:stCondLst>
                                            <p:cond delay="0"/>
                                          </p:stCondLst>
                                        </p:cTn>
                                        <p:tgtEl>
                                          <p:spTgt spid="-1"/>
                                        </p:tgtEl>
                                        <p:attrNameLst>
                                          <p:attrName>style.visibility</p:attrName>
                                        </p:attrNameLst>
                                      </p:cBhvr>
                                      <p:to>
                                        <p:strVal val="visible"/>
                                      </p:to>
                                    </p:set>
                                  </p:childTnLst>
                                </p:cTn>
                              </p:par>
                            </p:childTnLst>
                          </p:cTn>
                        </p:par>
                      </p:childTnLst>
                    </p:cTn>
                  </p:par>
                  <p:par>
                    <p:cTn id="659" fill="hold">
                      <p:stCondLst>
                        <p:cond delay="indefinite"/>
                      </p:stCondLst>
                      <p:childTnLst>
                        <p:par>
                          <p:cTn id="660" fill="hold">
                            <p:stCondLst>
                              <p:cond delay="0"/>
                            </p:stCondLst>
                            <p:childTnLst>
                              <p:par>
                                <p:cTn id="661" nodeType="clickEffect" fill="hold" presetClass="entr" presetID="1">
                                  <p:stCondLst>
                                    <p:cond delay="0"/>
                                  </p:stCondLst>
                                  <p:childTnLst>
                                    <p:set>
                                      <p:cBhvr>
                                        <p:cTn id="662" dur="1" fill="hold">
                                          <p:stCondLst>
                                            <p:cond delay="0"/>
                                          </p:stCondLst>
                                        </p:cTn>
                                        <p:tgtEl>
                                          <p:spTgt spid="239"/>
                                        </p:tgtEl>
                                        <p:attrNameLst>
                                          <p:attrName>style.visibility</p:attrName>
                                        </p:attrNameLst>
                                      </p:cBhvr>
                                      <p:to>
                                        <p:strVal val="visible"/>
                                      </p:to>
                                    </p:set>
                                  </p:childTnLst>
                                </p:cTn>
                              </p:par>
                            </p:childTnLst>
                          </p:cTn>
                        </p:par>
                      </p:childTnLst>
                    </p:cTn>
                  </p:par>
                  <p:par>
                    <p:cTn id="663" fill="hold">
                      <p:stCondLst>
                        <p:cond delay="indefinite"/>
                      </p:stCondLst>
                      <p:childTnLst>
                        <p:par>
                          <p:cTn id="664" fill="hold">
                            <p:stCondLst>
                              <p:cond delay="0"/>
                            </p:stCondLst>
                            <p:childTnLst>
                              <p:par>
                                <p:cTn id="665" nodeType="clickEffect" fill="hold" presetClass="entr" presetID="1">
                                  <p:stCondLst>
                                    <p:cond delay="0"/>
                                  </p:stCondLst>
                                  <p:childTnLst>
                                    <p:set>
                                      <p:cBhvr>
                                        <p:cTn id="666" dur="1" fill="hold">
                                          <p:stCondLst>
                                            <p:cond delay="0"/>
                                          </p:stCondLst>
                                        </p:cTn>
                                        <p:tgtEl>
                                          <p:spTgt spid="-1"/>
                                        </p:tgtEl>
                                        <p:attrNameLst>
                                          <p:attrName>style.visibility</p:attrName>
                                        </p:attrNameLst>
                                      </p:cBhvr>
                                      <p:to>
                                        <p:strVal val="visible"/>
                                      </p:to>
                                    </p:set>
                                  </p:childTnLst>
                                </p:cTn>
                              </p:par>
                            </p:childTnLst>
                          </p:cTn>
                        </p:par>
                      </p:childTnLst>
                    </p:cTn>
                  </p:par>
                  <p:par>
                    <p:cTn id="667" fill="hold">
                      <p:stCondLst>
                        <p:cond delay="indefinite"/>
                      </p:stCondLst>
                      <p:childTnLst>
                        <p:par>
                          <p:cTn id="668" fill="hold">
                            <p:stCondLst>
                              <p:cond delay="0"/>
                            </p:stCondLst>
                            <p:childTnLst>
                              <p:par>
                                <p:cTn id="669" nodeType="clickEffect" fill="hold" presetClass="entr" presetID="1">
                                  <p:stCondLst>
                                    <p:cond delay="0"/>
                                  </p:stCondLst>
                                  <p:childTnLst>
                                    <p:set>
                                      <p:cBhvr>
                                        <p:cTn id="670" dur="1" fill="hold">
                                          <p:stCondLst>
                                            <p:cond delay="0"/>
                                          </p:stCondLst>
                                        </p:cTn>
                                        <p:tgtEl>
                                          <p:spTgt spid="228">
                                            <p:txEl>
                                              <p:pRg st="181" end="193"/>
                                            </p:txEl>
                                          </p:spTgt>
                                        </p:tgtEl>
                                        <p:attrNameLst>
                                          <p:attrName>style.visibility</p:attrName>
                                        </p:attrNameLst>
                                      </p:cBhvr>
                                      <p:to>
                                        <p:strVal val="visible"/>
                                      </p:to>
                                    </p:set>
                                  </p:childTnLst>
                                </p:cTn>
                              </p:par>
                            </p:childTnLst>
                          </p:cTn>
                        </p:par>
                      </p:childTnLst>
                    </p:cTn>
                  </p:par>
                  <p:par>
                    <p:cTn id="671" fill="hold">
                      <p:stCondLst>
                        <p:cond delay="indefinite"/>
                      </p:stCondLst>
                      <p:childTnLst>
                        <p:par>
                          <p:cTn id="672" fill="hold">
                            <p:stCondLst>
                              <p:cond delay="0"/>
                            </p:stCondLst>
                            <p:childTnLst>
                              <p:par>
                                <p:cTn id="673" nodeType="clickEffect" fill="hold" presetClass="entr" presetID="1">
                                  <p:stCondLst>
                                    <p:cond delay="0"/>
                                  </p:stCondLst>
                                  <p:childTnLst>
                                    <p:set>
                                      <p:cBhvr>
                                        <p:cTn id="674" dur="1" fill="hold">
                                          <p:stCondLst>
                                            <p:cond delay="0"/>
                                          </p:stCondLst>
                                        </p:cTn>
                                        <p:tgtEl>
                                          <p:spTgt spid="228">
                                            <p:txEl>
                                              <p:pRg st="193" end="217"/>
                                            </p:txEl>
                                          </p:spTgt>
                                        </p:tgtEl>
                                        <p:attrNameLst>
                                          <p:attrName>style.visibility</p:attrName>
                                        </p:attrNameLst>
                                      </p:cBhvr>
                                      <p:to>
                                        <p:strVal val="visible"/>
                                      </p:to>
                                    </p:set>
                                  </p:childTnLst>
                                </p:cTn>
                              </p:par>
                            </p:childTnLst>
                          </p:cTn>
                        </p:par>
                      </p:childTnLst>
                    </p:cTn>
                  </p:par>
                  <p:par>
                    <p:cTn id="675" fill="hold">
                      <p:stCondLst>
                        <p:cond delay="indefinite"/>
                      </p:stCondLst>
                      <p:childTnLst>
                        <p:par>
                          <p:cTn id="676" fill="hold">
                            <p:stCondLst>
                              <p:cond delay="0"/>
                            </p:stCondLst>
                            <p:childTnLst>
                              <p:par>
                                <p:cTn id="677" nodeType="clickEffect" fill="hold" presetClass="entr" presetID="1">
                                  <p:stCondLst>
                                    <p:cond delay="0"/>
                                  </p:stCondLst>
                                  <p:childTnLst>
                                    <p:set>
                                      <p:cBhvr>
                                        <p:cTn id="678" dur="1" fill="hold">
                                          <p:stCondLst>
                                            <p:cond delay="0"/>
                                          </p:stCondLst>
                                        </p:cTn>
                                        <p:tgtEl>
                                          <p:spTgt spid="-1"/>
                                        </p:tgtEl>
                                        <p:attrNameLst>
                                          <p:attrName>style.visibility</p:attrName>
                                        </p:attrNameLst>
                                      </p:cBhvr>
                                      <p:to>
                                        <p:strVal val="visible"/>
                                      </p:to>
                                    </p:set>
                                  </p:childTnLst>
                                </p:cTn>
                              </p:par>
                            </p:childTnLst>
                          </p:cTn>
                        </p:par>
                      </p:childTnLst>
                    </p:cTn>
                  </p:par>
                  <p:par>
                    <p:cTn id="679" fill="hold">
                      <p:stCondLst>
                        <p:cond delay="indefinite"/>
                      </p:stCondLst>
                      <p:childTnLst>
                        <p:par>
                          <p:cTn id="680" fill="hold">
                            <p:stCondLst>
                              <p:cond delay="0"/>
                            </p:stCondLst>
                            <p:childTnLst>
                              <p:par>
                                <p:cTn id="681" nodeType="clickEffect" fill="hold" presetClass="entr" presetID="1">
                                  <p:stCondLst>
                                    <p:cond delay="0"/>
                                  </p:stCondLst>
                                  <p:childTnLst>
                                    <p:set>
                                      <p:cBhvr>
                                        <p:cTn id="682" dur="1" fill="hold">
                                          <p:stCondLst>
                                            <p:cond delay="0"/>
                                          </p:stCondLst>
                                        </p:cTn>
                                        <p:tgtEl>
                                          <p:spTgt spid="228">
                                            <p:txEl>
                                              <p:pRg st="217" end="233"/>
                                            </p:txEl>
                                          </p:spTgt>
                                        </p:tgtEl>
                                        <p:attrNameLst>
                                          <p:attrName>style.visibility</p:attrName>
                                        </p:attrNameLst>
                                      </p:cBhvr>
                                      <p:to>
                                        <p:strVal val="visible"/>
                                      </p:to>
                                    </p:set>
                                  </p:childTnLst>
                                </p:cTn>
                              </p:par>
                            </p:childTnLst>
                          </p:cTn>
                        </p:par>
                      </p:childTnLst>
                    </p:cTn>
                  </p:par>
                  <p:par>
                    <p:cTn id="683" fill="hold">
                      <p:stCondLst>
                        <p:cond delay="indefinite"/>
                      </p:stCondLst>
                      <p:childTnLst>
                        <p:par>
                          <p:cTn id="684" fill="hold">
                            <p:stCondLst>
                              <p:cond delay="0"/>
                            </p:stCondLst>
                            <p:childTnLst>
                              <p:par>
                                <p:cTn id="685" nodeType="clickEffect" fill="hold" presetClass="entr" presetID="1">
                                  <p:stCondLst>
                                    <p:cond delay="0"/>
                                  </p:stCondLst>
                                  <p:childTnLst>
                                    <p:set>
                                      <p:cBhvr>
                                        <p:cTn id="686" dur="1" fill="hold">
                                          <p:stCondLst>
                                            <p:cond delay="0"/>
                                          </p:stCondLst>
                                        </p:cTn>
                                        <p:tgtEl>
                                          <p:spTgt spid="-1"/>
                                        </p:tgtEl>
                                        <p:attrNameLst>
                                          <p:attrName>style.visibility</p:attrName>
                                        </p:attrNameLst>
                                      </p:cBhvr>
                                      <p:to>
                                        <p:strVal val="visible"/>
                                      </p:to>
                                    </p:set>
                                  </p:childTnLst>
                                </p:cTn>
                              </p:par>
                            </p:childTnLst>
                          </p:cTn>
                        </p:par>
                      </p:childTnLst>
                    </p:cTn>
                  </p:par>
                  <p:par>
                    <p:cTn id="687" fill="hold">
                      <p:stCondLst>
                        <p:cond delay="indefinite"/>
                      </p:stCondLst>
                      <p:childTnLst>
                        <p:par>
                          <p:cTn id="688" fill="hold">
                            <p:stCondLst>
                              <p:cond delay="0"/>
                            </p:stCondLst>
                            <p:childTnLst>
                              <p:par>
                                <p:cTn id="689" nodeType="clickEffect" fill="hold" presetClass="entr" presetID="1">
                                  <p:stCondLst>
                                    <p:cond delay="0"/>
                                  </p:stCondLst>
                                  <p:childTnLst>
                                    <p:set>
                                      <p:cBhvr>
                                        <p:cTn id="690" dur="1" fill="hold">
                                          <p:stCondLst>
                                            <p:cond delay="0"/>
                                          </p:stCondLst>
                                        </p:cTn>
                                        <p:tgtEl>
                                          <p:spTgt spid="228">
                                            <p:txEl>
                                              <p:pRg st="233" end="27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B05F9B3A-54CC-4825-92CA-5411E6B12C34}"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41"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 List ADT</a:t>
            </a:r>
            <a:endParaRPr b="0" lang="en-US" sz="2840" spc="-1" strike="noStrike">
              <a:solidFill>
                <a:srgbClr val="000000"/>
              </a:solidFill>
              <a:uFill>
                <a:solidFill>
                  <a:srgbClr val="ffffff"/>
                </a:solidFill>
              </a:uFill>
              <a:latin typeface="Trebuchet MS"/>
            </a:endParaRPr>
          </a:p>
        </p:txBody>
      </p:sp>
      <p:sp>
        <p:nvSpPr>
          <p:cNvPr id="242"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There should be a way to:</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create an initially empty list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delete a list (i.e., free up any dynamically allocated memory)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determine whether a list is empty (more generally: its size)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insert an element at position </a:t>
            </a:r>
            <a:r>
              <a:rPr b="0" i="1" lang="en-US" sz="2000" spc="-1" strike="noStrike">
                <a:solidFill>
                  <a:srgbClr val="000000"/>
                </a:solidFill>
                <a:uFill>
                  <a:solidFill>
                    <a:srgbClr val="ffffff"/>
                  </a:solidFill>
                </a:uFill>
                <a:latin typeface="Trebuchet MS"/>
                <a:ea typeface="ＭＳ Ｐゴシック"/>
              </a:rPr>
              <a:t>i</a:t>
            </a:r>
            <a:r>
              <a:rPr b="0" lang="en-US" sz="2000" spc="-1" strike="noStrike">
                <a:solidFill>
                  <a:srgbClr val="000000"/>
                </a:solidFill>
                <a:uFill>
                  <a:solidFill>
                    <a:srgbClr val="ffffff"/>
                  </a:solidFill>
                </a:uFill>
                <a:latin typeface="Trebuchet MS"/>
                <a:ea typeface="ＭＳ Ｐゴシック"/>
              </a:rPr>
              <a:t> (special cases: append, prepend)</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delete first/last/all occurrence(s) of some data</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determine the first/last list entry at which some data appears</a:t>
            </a:r>
            <a:endParaRPr b="0" lang="en-US" sz="1950" spc="-1" strike="noStrike">
              <a:solidFill>
                <a:srgbClr val="000000"/>
              </a:solidFill>
              <a:uFill>
                <a:solidFill>
                  <a:srgbClr val="ffffff"/>
                </a:solidFill>
              </a:uFill>
              <a:latin typeface="Trebuchet MS"/>
            </a:endParaRPr>
          </a:p>
          <a:p>
            <a:pPr lvl="2" marL="1273320" indent="-253800">
              <a:lnSpc>
                <a:spcPct val="100000"/>
              </a:lnSpc>
              <a:buClr>
                <a:srgbClr val="000000"/>
              </a:buClr>
              <a:buFont typeface="Symbol" charset="2"/>
              <a:buChar char=""/>
            </a:pPr>
            <a:r>
              <a:rPr b="0" lang="en-US" sz="2000" spc="-1" strike="noStrike">
                <a:solidFill>
                  <a:srgbClr val="000000"/>
                </a:solidFill>
                <a:uFill>
                  <a:solidFill>
                    <a:srgbClr val="ffffff"/>
                  </a:solidFill>
                </a:uFill>
                <a:latin typeface="Trebuchet MS"/>
                <a:ea typeface="ＭＳ Ｐゴシック"/>
              </a:rPr>
              <a:t>read/write the data in that list entry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find the position (starting from 0) at which some data first appears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check if two lists are equal (as sequences)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iterate through the list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perform a given task on all items in the list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Some languages (e.g., Python) support lists with these features and more</a:t>
            </a:r>
            <a:endParaRPr b="0" lang="en-US" sz="1950" spc="-1" strike="noStrike">
              <a:solidFill>
                <a:srgbClr val="000000"/>
              </a:solidFill>
              <a:uFill>
                <a:solidFill>
                  <a:srgbClr val="ffffff"/>
                </a:solidFill>
              </a:uFill>
              <a:latin typeface="Trebuchet MS"/>
            </a:endParaRPr>
          </a:p>
        </p:txBody>
      </p:sp>
    </p:spTree>
  </p:cSld>
  <p:timing>
    <p:tnLst>
      <p:par>
        <p:cTn id="691" dur="indefinite" restart="never" nodeType="tmRoot">
          <p:childTnLst>
            <p:seq>
              <p:cTn id="692" dur="indefinite" nodeType="mainSeq">
                <p:childTnLst>
                  <p:par>
                    <p:cTn id="693" fill="hold">
                      <p:stCondLst>
                        <p:cond delay="indefinite"/>
                      </p:stCondLst>
                      <p:childTnLst>
                        <p:par>
                          <p:cTn id="694" fill="hold">
                            <p:stCondLst>
                              <p:cond delay="0"/>
                            </p:stCondLst>
                            <p:childTnLst>
                              <p:par>
                                <p:cTn id="695" nodeType="clickEffect" fill="hold" presetClass="entr" presetID="1">
                                  <p:stCondLst>
                                    <p:cond delay="0"/>
                                  </p:stCondLst>
                                  <p:childTnLst>
                                    <p:set>
                                      <p:cBhvr>
                                        <p:cTn id="696" dur="1" fill="hold">
                                          <p:stCondLst>
                                            <p:cond delay="0"/>
                                          </p:stCondLst>
                                        </p:cTn>
                                        <p:tgtEl>
                                          <p:spTgt spid="242">
                                            <p:txEl>
                                              <p:pRg st="27" end="58"/>
                                            </p:txEl>
                                          </p:spTgt>
                                        </p:tgtEl>
                                        <p:attrNameLst>
                                          <p:attrName>style.visibility</p:attrName>
                                        </p:attrNameLst>
                                      </p:cBhvr>
                                      <p:to>
                                        <p:strVal val="visible"/>
                                      </p:to>
                                    </p:set>
                                  </p:childTnLst>
                                </p:cTn>
                              </p:par>
                            </p:childTnLst>
                          </p:cTn>
                        </p:par>
                      </p:childTnLst>
                    </p:cTn>
                  </p:par>
                  <p:par>
                    <p:cTn id="697" fill="hold">
                      <p:stCondLst>
                        <p:cond delay="indefinite"/>
                      </p:stCondLst>
                      <p:childTnLst>
                        <p:par>
                          <p:cTn id="698" fill="hold">
                            <p:stCondLst>
                              <p:cond delay="0"/>
                            </p:stCondLst>
                            <p:childTnLst>
                              <p:par>
                                <p:cTn id="699" nodeType="clickEffect" fill="hold" presetClass="entr" presetID="1">
                                  <p:stCondLst>
                                    <p:cond delay="0"/>
                                  </p:stCondLst>
                                  <p:childTnLst>
                                    <p:set>
                                      <p:cBhvr>
                                        <p:cTn id="700" dur="1" fill="hold">
                                          <p:stCondLst>
                                            <p:cond delay="0"/>
                                          </p:stCondLst>
                                        </p:cTn>
                                        <p:tgtEl>
                                          <p:spTgt spid="242">
                                            <p:txEl>
                                              <p:pRg st="58" end="121"/>
                                            </p:txEl>
                                          </p:spTgt>
                                        </p:tgtEl>
                                        <p:attrNameLst>
                                          <p:attrName>style.visibility</p:attrName>
                                        </p:attrNameLst>
                                      </p:cBhvr>
                                      <p:to>
                                        <p:strVal val="visible"/>
                                      </p:to>
                                    </p:se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1">
                                  <p:stCondLst>
                                    <p:cond delay="0"/>
                                  </p:stCondLst>
                                  <p:childTnLst>
                                    <p:set>
                                      <p:cBhvr>
                                        <p:cTn id="704" dur="1" fill="hold">
                                          <p:stCondLst>
                                            <p:cond delay="0"/>
                                          </p:stCondLst>
                                        </p:cTn>
                                        <p:tgtEl>
                                          <p:spTgt spid="242">
                                            <p:txEl>
                                              <p:pRg st="121" end="182"/>
                                            </p:txEl>
                                          </p:spTgt>
                                        </p:tgtEl>
                                        <p:attrNameLst>
                                          <p:attrName>style.visibility</p:attrName>
                                        </p:attrNameLst>
                                      </p:cBhvr>
                                      <p:to>
                                        <p:strVal val="visible"/>
                                      </p:to>
                                    </p:set>
                                  </p:childTnLst>
                                </p:cTn>
                              </p:par>
                            </p:childTnLst>
                          </p:cTn>
                        </p:par>
                      </p:childTnLst>
                    </p:cTn>
                  </p:par>
                  <p:par>
                    <p:cTn id="705" fill="hold">
                      <p:stCondLst>
                        <p:cond delay="indefinite"/>
                      </p:stCondLst>
                      <p:childTnLst>
                        <p:par>
                          <p:cTn id="706" fill="hold">
                            <p:stCondLst>
                              <p:cond delay="0"/>
                            </p:stCondLst>
                            <p:childTnLst>
                              <p:par>
                                <p:cTn id="707" nodeType="clickEffect" fill="hold" presetClass="entr" presetID="1">
                                  <p:stCondLst>
                                    <p:cond delay="0"/>
                                  </p:stCondLst>
                                  <p:childTnLst>
                                    <p:set>
                                      <p:cBhvr>
                                        <p:cTn id="708" dur="1" fill="hold">
                                          <p:stCondLst>
                                            <p:cond delay="0"/>
                                          </p:stCondLst>
                                        </p:cTn>
                                        <p:tgtEl>
                                          <p:spTgt spid="242">
                                            <p:txEl>
                                              <p:pRg st="182" end="247"/>
                                            </p:txEl>
                                          </p:spTgt>
                                        </p:tgtEl>
                                        <p:attrNameLst>
                                          <p:attrName>style.visibility</p:attrName>
                                        </p:attrNameLst>
                                      </p:cBhvr>
                                      <p:to>
                                        <p:strVal val="visible"/>
                                      </p:to>
                                    </p:set>
                                  </p:childTnLst>
                                </p:cTn>
                              </p:par>
                            </p:childTnLst>
                          </p:cTn>
                        </p:par>
                      </p:childTnLst>
                    </p:cTn>
                  </p:par>
                  <p:par>
                    <p:cTn id="709" fill="hold">
                      <p:stCondLst>
                        <p:cond delay="indefinite"/>
                      </p:stCondLst>
                      <p:childTnLst>
                        <p:par>
                          <p:cTn id="710" fill="hold">
                            <p:stCondLst>
                              <p:cond delay="0"/>
                            </p:stCondLst>
                            <p:childTnLst>
                              <p:par>
                                <p:cTn id="711" nodeType="clickEffect" fill="hold" presetClass="entr" presetID="1">
                                  <p:stCondLst>
                                    <p:cond delay="0"/>
                                  </p:stCondLst>
                                  <p:childTnLst>
                                    <p:set>
                                      <p:cBhvr>
                                        <p:cTn id="712" dur="1" fill="hold">
                                          <p:stCondLst>
                                            <p:cond delay="0"/>
                                          </p:stCondLst>
                                        </p:cTn>
                                        <p:tgtEl>
                                          <p:spTgt spid="242">
                                            <p:txEl>
                                              <p:pRg st="247" end="296"/>
                                            </p:txEl>
                                          </p:spTgt>
                                        </p:tgtEl>
                                        <p:attrNameLst>
                                          <p:attrName>style.visibility</p:attrName>
                                        </p:attrNameLst>
                                      </p:cBhvr>
                                      <p:to>
                                        <p:strVal val="visible"/>
                                      </p:to>
                                    </p:set>
                                  </p:childTnLst>
                                </p:cTn>
                              </p:par>
                            </p:childTnLst>
                          </p:cTn>
                        </p:par>
                      </p:childTnLst>
                    </p:cTn>
                  </p:par>
                  <p:par>
                    <p:cTn id="713" fill="hold">
                      <p:stCondLst>
                        <p:cond delay="indefinite"/>
                      </p:stCondLst>
                      <p:childTnLst>
                        <p:par>
                          <p:cTn id="714" fill="hold">
                            <p:stCondLst>
                              <p:cond delay="0"/>
                            </p:stCondLst>
                            <p:childTnLst>
                              <p:par>
                                <p:cTn id="715" nodeType="clickEffect" fill="hold" presetClass="entr" presetID="1">
                                  <p:stCondLst>
                                    <p:cond delay="0"/>
                                  </p:stCondLst>
                                  <p:childTnLst>
                                    <p:set>
                                      <p:cBhvr>
                                        <p:cTn id="716" dur="1" fill="hold">
                                          <p:stCondLst>
                                            <p:cond delay="0"/>
                                          </p:stCondLst>
                                        </p:cTn>
                                        <p:tgtEl>
                                          <p:spTgt spid="242">
                                            <p:txEl>
                                              <p:pRg st="296" end="359"/>
                                            </p:txEl>
                                          </p:spTgt>
                                        </p:tgtEl>
                                        <p:attrNameLst>
                                          <p:attrName>style.visibility</p:attrName>
                                        </p:attrNameLst>
                                      </p:cBhvr>
                                      <p:to>
                                        <p:strVal val="visible"/>
                                      </p:to>
                                    </p:set>
                                  </p:childTnLst>
                                </p:cTn>
                              </p:par>
                            </p:childTnLst>
                          </p:cTn>
                        </p:par>
                      </p:childTnLst>
                    </p:cTn>
                  </p:par>
                  <p:par>
                    <p:cTn id="717" fill="hold">
                      <p:stCondLst>
                        <p:cond delay="indefinite"/>
                      </p:stCondLst>
                      <p:childTnLst>
                        <p:par>
                          <p:cTn id="718" fill="hold">
                            <p:stCondLst>
                              <p:cond delay="0"/>
                            </p:stCondLst>
                            <p:childTnLst>
                              <p:par>
                                <p:cTn id="719" nodeType="clickEffect" fill="hold" presetClass="entr" presetID="1">
                                  <p:stCondLst>
                                    <p:cond delay="0"/>
                                  </p:stCondLst>
                                  <p:childTnLst>
                                    <p:set>
                                      <p:cBhvr>
                                        <p:cTn id="720" dur="1" fill="hold">
                                          <p:stCondLst>
                                            <p:cond delay="0"/>
                                          </p:stCondLst>
                                        </p:cTn>
                                        <p:tgtEl>
                                          <p:spTgt spid="242">
                                            <p:txEl>
                                              <p:pRg st="359" end="398"/>
                                            </p:txEl>
                                          </p:spTgt>
                                        </p:tgtEl>
                                        <p:attrNameLst>
                                          <p:attrName>style.visibility</p:attrName>
                                        </p:attrNameLst>
                                      </p:cBhvr>
                                      <p:to>
                                        <p:strVal val="visible"/>
                                      </p:to>
                                    </p:set>
                                  </p:childTnLst>
                                </p:cTn>
                              </p:par>
                            </p:childTnLst>
                          </p:cTn>
                        </p:par>
                      </p:childTnLst>
                    </p:cTn>
                  </p:par>
                  <p:par>
                    <p:cTn id="721" fill="hold">
                      <p:stCondLst>
                        <p:cond delay="indefinite"/>
                      </p:stCondLst>
                      <p:childTnLst>
                        <p:par>
                          <p:cTn id="722" fill="hold">
                            <p:stCondLst>
                              <p:cond delay="0"/>
                            </p:stCondLst>
                            <p:childTnLst>
                              <p:par>
                                <p:cTn id="723" nodeType="clickEffect" fill="hold" presetClass="entr" presetID="1">
                                  <p:stCondLst>
                                    <p:cond delay="0"/>
                                  </p:stCondLst>
                                  <p:childTnLst>
                                    <p:set>
                                      <p:cBhvr>
                                        <p:cTn id="724" dur="1" fill="hold">
                                          <p:stCondLst>
                                            <p:cond delay="0"/>
                                          </p:stCondLst>
                                        </p:cTn>
                                        <p:tgtEl>
                                          <p:spTgt spid="242">
                                            <p:txEl>
                                              <p:pRg st="398" end="467"/>
                                            </p:txEl>
                                          </p:spTgt>
                                        </p:tgtEl>
                                        <p:attrNameLst>
                                          <p:attrName>style.visibility</p:attrName>
                                        </p:attrNameLst>
                                      </p:cBhvr>
                                      <p:to>
                                        <p:strVal val="visible"/>
                                      </p:to>
                                    </p:set>
                                  </p:childTnLst>
                                </p:cTn>
                              </p:par>
                            </p:childTnLst>
                          </p:cTn>
                        </p:par>
                      </p:childTnLst>
                    </p:cTn>
                  </p:par>
                  <p:par>
                    <p:cTn id="725" fill="hold">
                      <p:stCondLst>
                        <p:cond delay="indefinite"/>
                      </p:stCondLst>
                      <p:childTnLst>
                        <p:par>
                          <p:cTn id="726" fill="hold">
                            <p:stCondLst>
                              <p:cond delay="0"/>
                            </p:stCondLst>
                            <p:childTnLst>
                              <p:par>
                                <p:cTn id="727" nodeType="clickEffect" fill="hold" presetClass="entr" presetID="1">
                                  <p:stCondLst>
                                    <p:cond delay="0"/>
                                  </p:stCondLst>
                                  <p:childTnLst>
                                    <p:set>
                                      <p:cBhvr>
                                        <p:cTn id="728" dur="1" fill="hold">
                                          <p:stCondLst>
                                            <p:cond delay="0"/>
                                          </p:stCondLst>
                                        </p:cTn>
                                        <p:tgtEl>
                                          <p:spTgt spid="242">
                                            <p:txEl>
                                              <p:pRg st="467" end="511"/>
                                            </p:txEl>
                                          </p:spTgt>
                                        </p:tgtEl>
                                        <p:attrNameLst>
                                          <p:attrName>style.visibility</p:attrName>
                                        </p:attrNameLst>
                                      </p:cBhvr>
                                      <p:to>
                                        <p:strVal val="visible"/>
                                      </p:to>
                                    </p:set>
                                  </p:childTnLst>
                                </p:cTn>
                              </p:par>
                            </p:childTnLst>
                          </p:cTn>
                        </p:par>
                      </p:childTnLst>
                    </p:cTn>
                  </p:par>
                  <p:par>
                    <p:cTn id="729" fill="hold">
                      <p:stCondLst>
                        <p:cond delay="indefinite"/>
                      </p:stCondLst>
                      <p:childTnLst>
                        <p:par>
                          <p:cTn id="730" fill="hold">
                            <p:stCondLst>
                              <p:cond delay="0"/>
                            </p:stCondLst>
                            <p:childTnLst>
                              <p:par>
                                <p:cTn id="731" nodeType="clickEffect" fill="hold" presetClass="entr" presetID="1">
                                  <p:stCondLst>
                                    <p:cond delay="0"/>
                                  </p:stCondLst>
                                  <p:childTnLst>
                                    <p:set>
                                      <p:cBhvr>
                                        <p:cTn id="732" dur="1" fill="hold">
                                          <p:stCondLst>
                                            <p:cond delay="0"/>
                                          </p:stCondLst>
                                        </p:cTn>
                                        <p:tgtEl>
                                          <p:spTgt spid="242">
                                            <p:txEl>
                                              <p:pRg st="511" end="536"/>
                                            </p:txEl>
                                          </p:spTgt>
                                        </p:tgtEl>
                                        <p:attrNameLst>
                                          <p:attrName>style.visibility</p:attrName>
                                        </p:attrNameLst>
                                      </p:cBhvr>
                                      <p:to>
                                        <p:strVal val="visible"/>
                                      </p:to>
                                    </p:set>
                                  </p:childTnLst>
                                </p:cTn>
                              </p:par>
                            </p:childTnLst>
                          </p:cTn>
                        </p:par>
                      </p:childTnLst>
                    </p:cTn>
                  </p:par>
                  <p:par>
                    <p:cTn id="733" fill="hold">
                      <p:stCondLst>
                        <p:cond delay="indefinite"/>
                      </p:stCondLst>
                      <p:childTnLst>
                        <p:par>
                          <p:cTn id="734" fill="hold">
                            <p:stCondLst>
                              <p:cond delay="0"/>
                            </p:stCondLst>
                            <p:childTnLst>
                              <p:par>
                                <p:cTn id="735" nodeType="clickEffect" fill="hold" presetClass="entr" presetID="1">
                                  <p:stCondLst>
                                    <p:cond delay="0"/>
                                  </p:stCondLst>
                                  <p:childTnLst>
                                    <p:set>
                                      <p:cBhvr>
                                        <p:cTn id="736" dur="1" fill="hold">
                                          <p:stCondLst>
                                            <p:cond delay="0"/>
                                          </p:stCondLst>
                                        </p:cTn>
                                        <p:tgtEl>
                                          <p:spTgt spid="242">
                                            <p:txEl>
                                              <p:pRg st="536" end="582"/>
                                            </p:txEl>
                                          </p:spTgt>
                                        </p:tgtEl>
                                        <p:attrNameLst>
                                          <p:attrName>style.visibility</p:attrName>
                                        </p:attrNameLst>
                                      </p:cBhvr>
                                      <p:to>
                                        <p:strVal val="visible"/>
                                      </p:to>
                                    </p:set>
                                  </p:childTnLst>
                                </p:cTn>
                              </p:par>
                            </p:childTnLst>
                          </p:cTn>
                        </p:par>
                      </p:childTnLst>
                    </p:cTn>
                  </p:par>
                  <p:par>
                    <p:cTn id="737" fill="hold">
                      <p:stCondLst>
                        <p:cond delay="indefinite"/>
                      </p:stCondLst>
                      <p:childTnLst>
                        <p:par>
                          <p:cTn id="738" fill="hold">
                            <p:stCondLst>
                              <p:cond delay="0"/>
                            </p:stCondLst>
                            <p:childTnLst>
                              <p:par>
                                <p:cTn id="739" nodeType="clickEffect" fill="hold" presetClass="entr" presetID="1">
                                  <p:stCondLst>
                                    <p:cond delay="0"/>
                                  </p:stCondLst>
                                  <p:childTnLst>
                                    <p:set>
                                      <p:cBhvr>
                                        <p:cTn id="740" dur="1" fill="hold">
                                          <p:stCondLst>
                                            <p:cond delay="0"/>
                                          </p:stCondLst>
                                        </p:cTn>
                                        <p:tgtEl>
                                          <p:spTgt spid="242">
                                            <p:txEl>
                                              <p:pRg st="583" end="65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Welcome to CS202!</a:t>
            </a:r>
            <a:endParaRPr b="0" lang="en-US" sz="1950" spc="-1" strike="noStrike">
              <a:solidFill>
                <a:srgbClr val="000000"/>
              </a:solidFill>
              <a:uFill>
                <a:solidFill>
                  <a:srgbClr val="ffffff"/>
                </a:solidFill>
              </a:uFill>
              <a:latin typeface="Trebuchet MS"/>
            </a:endParaRPr>
          </a:p>
        </p:txBody>
      </p:sp>
      <p:sp>
        <p:nvSpPr>
          <p:cNvPr id="127" name="TextShape 2"/>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p:txBody>
      </p:sp>
      <p:sp>
        <p:nvSpPr>
          <p:cNvPr id="128" name="TextShape 3"/>
          <p:cNvSpPr txBox="1"/>
          <p:nvPr/>
        </p:nvSpPr>
        <p:spPr>
          <a:xfrm>
            <a:off x="7483320" y="6967080"/>
            <a:ext cx="2099520" cy="503280"/>
          </a:xfrm>
          <a:prstGeom prst="rect">
            <a:avLst/>
          </a:prstGeom>
          <a:noFill/>
          <a:ln>
            <a:noFill/>
          </a:ln>
        </p:spPr>
        <p:txBody>
          <a:bodyPr lIns="101880" rIns="101880" tIns="51120" bIns="51120"/>
          <a:p>
            <a:pPr algn="r">
              <a:lnSpc>
                <a:spcPct val="100000"/>
              </a:lnSpc>
            </a:pPr>
            <a:fld id="{9404D381-0E4E-402D-B01B-621E798240CA}" type="slidenum">
              <a:rPr b="0" lang="en-IN" sz="1600" spc="-1" strike="noStrike">
                <a:solidFill>
                  <a:srgbClr val="000000"/>
                </a:solidFill>
                <a:uFill>
                  <a:solidFill>
                    <a:srgbClr val="ffffff"/>
                  </a:solidFill>
                </a:uFill>
                <a:latin typeface="Trebuchet MS"/>
                <a:ea typeface="ＭＳ Ｐゴシック"/>
              </a:rPr>
              <a:t>&lt;number&gt;</a:t>
            </a:fld>
            <a:endParaRPr b="0" lang="en-IN" sz="1560" spc="-1" strike="noStrike">
              <a:solidFill>
                <a:srgbClr val="000000"/>
              </a:solidFill>
              <a:uFill>
                <a:solidFill>
                  <a:srgbClr val="ffffff"/>
                </a:solidFill>
              </a:uFill>
              <a:latin typeface="Times New Roman"/>
            </a:endParaRPr>
          </a:p>
        </p:txBody>
      </p:sp>
      <p:pic>
        <p:nvPicPr>
          <p:cNvPr id="129" name="Picture 3" descr=""/>
          <p:cNvPicPr/>
          <p:nvPr/>
        </p:nvPicPr>
        <p:blipFill>
          <a:blip r:embed="rId1"/>
          <a:stretch/>
        </p:blipFill>
        <p:spPr>
          <a:xfrm>
            <a:off x="925560" y="1111680"/>
            <a:ext cx="8227800" cy="5706720"/>
          </a:xfrm>
          <a:prstGeom prst="rect">
            <a:avLst/>
          </a:prstGeom>
          <a:ln>
            <a:noFill/>
          </a:ln>
        </p:spPr>
      </p:pic>
      <p:sp>
        <p:nvSpPr>
          <p:cNvPr id="130" name="CustomShape 4"/>
          <p:cNvSpPr/>
          <p:nvPr/>
        </p:nvSpPr>
        <p:spPr>
          <a:xfrm>
            <a:off x="596160" y="6744600"/>
            <a:ext cx="8899920" cy="33300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1600" spc="-1" strike="noStrike">
                <a:solidFill>
                  <a:srgbClr val="000000"/>
                </a:solidFill>
                <a:uFill>
                  <a:solidFill>
                    <a:srgbClr val="ffffff"/>
                  </a:solidFill>
                </a:uFill>
                <a:latin typeface="Trebuchet MS"/>
                <a:ea typeface="ＭＳ Ｐゴシック"/>
              </a:rPr>
              <a:t>Source</a:t>
            </a:r>
            <a:r>
              <a:rPr b="0" lang="en-IN" sz="1600" spc="-1" strike="noStrike">
                <a:solidFill>
                  <a:srgbClr val="000000"/>
                </a:solidFill>
                <a:uFill>
                  <a:solidFill>
                    <a:srgbClr val="ffffff"/>
                  </a:solidFill>
                </a:uFill>
                <a:latin typeface="Trebuchet MS"/>
                <a:ea typeface="ＭＳ Ｐゴシック"/>
              </a:rPr>
              <a:t>: http://www.starling-software.com/employment/programmer-competency-matrix.html</a:t>
            </a:r>
            <a:endParaRPr b="0" lang="en-IN" sz="1950" spc="-1" strike="noStrike">
              <a:solidFill>
                <a:srgbClr val="000000"/>
              </a:solidFill>
              <a:uFill>
                <a:solidFill>
                  <a:srgbClr val="ffffff"/>
                </a:solidFill>
              </a:uFill>
              <a:latin typeface="Arial"/>
            </a:endParaRPr>
          </a:p>
        </p:txBody>
      </p:sp>
      <p:sp>
        <p:nvSpPr>
          <p:cNvPr id="131" name="CustomShape 5"/>
          <p:cNvSpPr/>
          <p:nvPr/>
        </p:nvSpPr>
        <p:spPr>
          <a:xfrm>
            <a:off x="1679760" y="4565160"/>
            <a:ext cx="6643440" cy="1614240"/>
          </a:xfrm>
          <a:prstGeom prst="rect">
            <a:avLst/>
          </a:prstGeom>
          <a:solidFill>
            <a:srgbClr val="92d050"/>
          </a:solidFill>
          <a:ln w="38160">
            <a:solidFill>
              <a:srgbClr val="c00000"/>
            </a:solidFill>
            <a:round/>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uFill>
                  <a:solidFill>
                    <a:srgbClr val="ffffff"/>
                  </a:solidFill>
                </a:uFill>
                <a:latin typeface="Trebuchet MS"/>
                <a:ea typeface="ＭＳ Ｐゴシック"/>
              </a:rPr>
              <a:t>The world only cares about — and pays off on —</a:t>
            </a:r>
            <a:endParaRPr b="0" lang="en-IN" sz="1950" spc="-1" strike="noStrike">
              <a:solidFill>
                <a:srgbClr val="000000"/>
              </a:solidFill>
              <a:uFill>
                <a:solidFill>
                  <a:srgbClr val="ffffff"/>
                </a:solidFill>
              </a:uFill>
              <a:latin typeface="Arial"/>
            </a:endParaRPr>
          </a:p>
          <a:p>
            <a:pPr algn="ctr">
              <a:lnSpc>
                <a:spcPct val="100000"/>
              </a:lnSpc>
            </a:pPr>
            <a:r>
              <a:rPr b="0" lang="en-IN" sz="2000" spc="-1" strike="noStrike">
                <a:solidFill>
                  <a:srgbClr val="000000"/>
                </a:solidFill>
                <a:uFill>
                  <a:solidFill>
                    <a:srgbClr val="ffffff"/>
                  </a:solidFill>
                </a:uFill>
                <a:latin typeface="Trebuchet MS"/>
                <a:ea typeface="ＭＳ Ｐゴシック"/>
              </a:rPr>
              <a:t>what you can do with</a:t>
            </a:r>
            <a:endParaRPr b="0" lang="en-IN" sz="1950" spc="-1" strike="noStrike">
              <a:solidFill>
                <a:srgbClr val="000000"/>
              </a:solidFill>
              <a:uFill>
                <a:solidFill>
                  <a:srgbClr val="ffffff"/>
                </a:solidFill>
              </a:uFill>
              <a:latin typeface="Arial"/>
            </a:endParaRPr>
          </a:p>
          <a:p>
            <a:pPr algn="ctr">
              <a:lnSpc>
                <a:spcPct val="100000"/>
              </a:lnSpc>
            </a:pPr>
            <a:r>
              <a:rPr b="0" lang="en-IN" sz="2000" spc="-1" strike="noStrike">
                <a:solidFill>
                  <a:srgbClr val="000000"/>
                </a:solidFill>
                <a:uFill>
                  <a:solidFill>
                    <a:srgbClr val="ffffff"/>
                  </a:solidFill>
                </a:uFill>
                <a:latin typeface="Trebuchet MS"/>
                <a:ea typeface="ＭＳ Ｐゴシック"/>
              </a:rPr>
              <a:t>what you know (and it doesn’t care how you learned it)</a:t>
            </a:r>
            <a:endParaRPr b="0" lang="en-IN" sz="1950" spc="-1" strike="noStrike">
              <a:solidFill>
                <a:srgbClr val="000000"/>
              </a:solidFill>
              <a:uFill>
                <a:solidFill>
                  <a:srgbClr val="ffffff"/>
                </a:solidFill>
              </a:uFill>
              <a:latin typeface="Arial"/>
            </a:endParaRPr>
          </a:p>
          <a:p>
            <a:pPr algn="ctr">
              <a:lnSpc>
                <a:spcPct val="100000"/>
              </a:lnSpc>
            </a:pPr>
            <a:endParaRPr b="0" lang="en-IN" sz="1950" spc="-1" strike="noStrike">
              <a:solidFill>
                <a:srgbClr val="000000"/>
              </a:solidFill>
              <a:uFill>
                <a:solidFill>
                  <a:srgbClr val="ffffff"/>
                </a:solidFill>
              </a:uFill>
              <a:latin typeface="Arial"/>
            </a:endParaRPr>
          </a:p>
          <a:p>
            <a:pPr algn="ctr">
              <a:lnSpc>
                <a:spcPct val="100000"/>
              </a:lnSpc>
            </a:pPr>
            <a:r>
              <a:rPr b="0" lang="en-IN" sz="2000" spc="-1" strike="noStrike">
                <a:solidFill>
                  <a:srgbClr val="000000"/>
                </a:solidFill>
                <a:uFill>
                  <a:solidFill>
                    <a:srgbClr val="ffffff"/>
                  </a:solidFill>
                </a:uFill>
                <a:latin typeface="Trebuchet MS"/>
                <a:ea typeface="ＭＳ Ｐゴシック"/>
              </a:rPr>
              <a:t>Laszlo Bock, Senior VP, Google</a:t>
            </a:r>
            <a:endParaRPr b="0" lang="en-IN" sz="195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31">
                                            <p:txEl>
                                              <p:pRg st="0" end="47"/>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131">
                                            <p:txEl>
                                              <p:pRg st="68" end="123"/>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31">
                                            <p:txEl>
                                              <p:pRg st="124" end="15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31">
                                            <p:txEl>
                                              <p:pRg st="47" end="6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9AB50AF6-DEDF-482D-9F81-85017E950E2A}"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44"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List.h: First Attempt</a:t>
            </a:r>
            <a:endParaRPr b="0" lang="en-US" sz="2840" spc="-1" strike="noStrike">
              <a:solidFill>
                <a:srgbClr val="000000"/>
              </a:solidFill>
              <a:uFill>
                <a:solidFill>
                  <a:srgbClr val="ffffff"/>
                </a:solidFill>
              </a:uFill>
              <a:latin typeface="Trebuchet MS"/>
            </a:endParaRPr>
          </a:p>
        </p:txBody>
      </p:sp>
      <p:sp>
        <p:nvSpPr>
          <p:cNvPr id="245"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#ifndef LIST_H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LIST_H</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void*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create an initially empty list: we will use NULL</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delete a list (and free up any associated memory)</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freeList(List list);</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#endif</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Solution</a:t>
            </a:r>
            <a:r>
              <a:rPr b="0" lang="en-US" sz="2000" spc="-1" strike="noStrike">
                <a:solidFill>
                  <a:srgbClr val="000000"/>
                </a:solidFill>
                <a:uFill>
                  <a:solidFill>
                    <a:srgbClr val="ffffff"/>
                  </a:solidFill>
                </a:uFill>
                <a:latin typeface="Trebuchet MS"/>
                <a:ea typeface="ＭＳ Ｐゴシック"/>
              </a:rPr>
              <a:t>: Pointer to IMPLementation (PIMPL)</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see: http://stackoverflow.com/questions/8972588/is-the-pimpl-idiom-really-used-in-practice</a:t>
            </a:r>
            <a:endParaRPr b="0" lang="en-US" sz="1950" spc="-1" strike="noStrike">
              <a:solidFill>
                <a:srgbClr val="000000"/>
              </a:solidFill>
              <a:uFill>
                <a:solidFill>
                  <a:srgbClr val="ffffff"/>
                </a:solidFill>
              </a:uFill>
              <a:latin typeface="Trebuchet MS"/>
            </a:endParaRPr>
          </a:p>
        </p:txBody>
      </p:sp>
      <p:sp>
        <p:nvSpPr>
          <p:cNvPr id="246" name="CustomShape 4"/>
          <p:cNvSpPr/>
          <p:nvPr/>
        </p:nvSpPr>
        <p:spPr>
          <a:xfrm>
            <a:off x="2367360" y="4298760"/>
            <a:ext cx="2367000" cy="888840"/>
          </a:xfrm>
          <a:prstGeom prst="irregularSeal1">
            <a:avLst/>
          </a:prstGeom>
          <a:gradFill>
            <a:gsLst>
              <a:gs pos="0">
                <a:srgbClr val="ffd89f"/>
              </a:gs>
              <a:gs pos="50000">
                <a:srgbClr val="ffe5c5"/>
              </a:gs>
              <a:gs pos="100000">
                <a:srgbClr val="fff2e2"/>
              </a:gs>
            </a:gsLst>
            <a:lin ang="0"/>
          </a:gradFill>
          <a:ln w="28440">
            <a:solidFill>
              <a:srgbClr val="ff0000"/>
            </a:solidFill>
            <a:round/>
          </a:ln>
        </p:spPr>
        <p:style>
          <a:lnRef idx="0"/>
          <a:fillRef idx="0"/>
          <a:effectRef idx="0"/>
          <a:fontRef idx="minor"/>
        </p:style>
      </p:sp>
      <p:sp>
        <p:nvSpPr>
          <p:cNvPr id="247" name="CustomShape 5"/>
          <p:cNvSpPr/>
          <p:nvPr/>
        </p:nvSpPr>
        <p:spPr>
          <a:xfrm>
            <a:off x="5286600" y="4252320"/>
            <a:ext cx="3741120" cy="6994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Need to define type for </a:t>
            </a:r>
            <a:r>
              <a:rPr b="1" lang="en-IN" sz="2000" spc="-1" strike="noStrike">
                <a:solidFill>
                  <a:srgbClr val="000000"/>
                </a:solidFill>
                <a:uFill>
                  <a:solidFill>
                    <a:srgbClr val="ffffff"/>
                  </a:solidFill>
                </a:uFill>
                <a:latin typeface="Courier New"/>
                <a:ea typeface="ＭＳ Ｐゴシック"/>
              </a:rPr>
              <a:t>List</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a:t>
            </a:r>
            <a:r>
              <a:rPr b="0" lang="en-IN" sz="2000" spc="-1" strike="noStrike">
                <a:solidFill>
                  <a:srgbClr val="000000"/>
                </a:solidFill>
                <a:uFill>
                  <a:solidFill>
                    <a:srgbClr val="ffffff"/>
                  </a:solidFill>
                </a:uFill>
                <a:latin typeface="Trebuchet MS"/>
                <a:ea typeface="ＭＳ Ｐゴシック"/>
              </a:rPr>
              <a:t>which defeats the purpose!</a:t>
            </a:r>
            <a:endParaRPr b="0" lang="en-IN" sz="1950" spc="-1" strike="noStrike">
              <a:solidFill>
                <a:srgbClr val="000000"/>
              </a:solidFill>
              <a:uFill>
                <a:solidFill>
                  <a:srgbClr val="ffffff"/>
                </a:solidFill>
              </a:uFill>
              <a:latin typeface="Arial"/>
            </a:endParaRPr>
          </a:p>
        </p:txBody>
      </p:sp>
    </p:spTree>
  </p:cSld>
  <p:timing>
    <p:tnLst>
      <p:par>
        <p:cTn id="741" dur="indefinite" restart="never" nodeType="tmRoot">
          <p:childTnLst>
            <p:seq>
              <p:cTn id="742" dur="indefinite" nodeType="mainSeq">
                <p:childTnLst>
                  <p:par>
                    <p:cTn id="743" fill="hold">
                      <p:stCondLst>
                        <p:cond delay="indefinite"/>
                      </p:stCondLst>
                      <p:childTnLst>
                        <p:par>
                          <p:cTn id="744" fill="hold">
                            <p:stCondLst>
                              <p:cond delay="0"/>
                            </p:stCondLst>
                            <p:childTnLst>
                              <p:par>
                                <p:cTn id="745" nodeType="clickEffect" fill="hold" presetClass="entr" presetID="1">
                                  <p:stCondLst>
                                    <p:cond delay="0"/>
                                  </p:stCondLst>
                                  <p:childTnLst>
                                    <p:set>
                                      <p:cBhvr>
                                        <p:cTn id="746" dur="1" fill="hold">
                                          <p:stCondLst>
                                            <p:cond delay="0"/>
                                          </p:stCondLst>
                                        </p:cTn>
                                        <p:tgtEl>
                                          <p:spTgt spid="245">
                                            <p:txEl>
                                              <p:pRg st="1" end="16"/>
                                            </p:txEl>
                                          </p:spTgt>
                                        </p:tgtEl>
                                        <p:attrNameLst>
                                          <p:attrName>style.visibility</p:attrName>
                                        </p:attrNameLst>
                                      </p:cBhvr>
                                      <p:to>
                                        <p:strVal val="visible"/>
                                      </p:to>
                                    </p:set>
                                  </p:childTnLst>
                                </p:cTn>
                              </p:par>
                              <p:par>
                                <p:cTn id="747" nodeType="withEffect" fill="hold" presetClass="entr" presetID="1">
                                  <p:stCondLst>
                                    <p:cond delay="0"/>
                                  </p:stCondLst>
                                  <p:childTnLst>
                                    <p:set>
                                      <p:cBhvr>
                                        <p:cTn id="748" dur="1" fill="hold">
                                          <p:stCondLst>
                                            <p:cond delay="0"/>
                                          </p:stCondLst>
                                        </p:cTn>
                                        <p:tgtEl>
                                          <p:spTgt spid="245">
                                            <p:txEl>
                                              <p:pRg st="16" end="31"/>
                                            </p:txEl>
                                          </p:spTgt>
                                        </p:tgtEl>
                                        <p:attrNameLst>
                                          <p:attrName>style.visibility</p:attrName>
                                        </p:attrNameLst>
                                      </p:cBhvr>
                                      <p:to>
                                        <p:strVal val="visible"/>
                                      </p:to>
                                    </p:set>
                                  </p:childTnLst>
                                </p:cTn>
                              </p:par>
                              <p:par>
                                <p:cTn id="749" nodeType="withEffect" fill="hold" presetClass="entr" presetID="1">
                                  <p:stCondLst>
                                    <p:cond delay="0"/>
                                  </p:stCondLst>
                                  <p:childTnLst>
                                    <p:set>
                                      <p:cBhvr>
                                        <p:cTn id="750" dur="1" fill="hold">
                                          <p:stCondLst>
                                            <p:cond delay="0"/>
                                          </p:stCondLst>
                                        </p:cTn>
                                        <p:tgtEl>
                                          <p:spTgt spid="245">
                                            <p:txEl>
                                              <p:pRg st="186" end="193"/>
                                            </p:txEl>
                                          </p:spTgt>
                                        </p:tgtEl>
                                        <p:attrNameLst>
                                          <p:attrName>style.visibility</p:attrName>
                                        </p:attrNameLst>
                                      </p:cBhvr>
                                      <p:to>
                                        <p:strVal val="visible"/>
                                      </p:to>
                                    </p:set>
                                  </p:childTnLst>
                                </p:cTn>
                              </p:par>
                            </p:childTnLst>
                          </p:cTn>
                        </p:par>
                      </p:childTnLst>
                    </p:cTn>
                  </p:par>
                  <p:par>
                    <p:cTn id="751" fill="hold">
                      <p:stCondLst>
                        <p:cond delay="indefinite"/>
                      </p:stCondLst>
                      <p:childTnLst>
                        <p:par>
                          <p:cTn id="752" fill="hold">
                            <p:stCondLst>
                              <p:cond delay="0"/>
                            </p:stCondLst>
                            <p:childTnLst>
                              <p:par>
                                <p:cTn id="753" nodeType="clickEffect" fill="hold" presetClass="entr" presetID="1">
                                  <p:stCondLst>
                                    <p:cond delay="0"/>
                                  </p:stCondLst>
                                  <p:childTnLst>
                                    <p:set>
                                      <p:cBhvr>
                                        <p:cTn id="754" dur="1" fill="hold">
                                          <p:stCondLst>
                                            <p:cond delay="0"/>
                                          </p:stCondLst>
                                        </p:cTn>
                                        <p:tgtEl>
                                          <p:spTgt spid="245">
                                            <p:txEl>
                                              <p:pRg st="52" end="104"/>
                                            </p:txEl>
                                          </p:spTgt>
                                        </p:tgtEl>
                                        <p:attrNameLst>
                                          <p:attrName>style.visibility</p:attrName>
                                        </p:attrNameLst>
                                      </p:cBhvr>
                                      <p:to>
                                        <p:strVal val="visible"/>
                                      </p:to>
                                    </p:set>
                                  </p:childTnLst>
                                </p:cTn>
                              </p:par>
                            </p:childTnLst>
                          </p:cTn>
                        </p:par>
                      </p:childTnLst>
                    </p:cTn>
                  </p:par>
                  <p:par>
                    <p:cTn id="755" fill="hold">
                      <p:stCondLst>
                        <p:cond delay="indefinite"/>
                      </p:stCondLst>
                      <p:childTnLst>
                        <p:par>
                          <p:cTn id="756" fill="hold">
                            <p:stCondLst>
                              <p:cond delay="0"/>
                            </p:stCondLst>
                            <p:childTnLst>
                              <p:par>
                                <p:cTn id="757" nodeType="clickEffect" fill="hold" presetClass="entr" presetID="1">
                                  <p:stCondLst>
                                    <p:cond delay="0"/>
                                  </p:stCondLst>
                                  <p:childTnLst>
                                    <p:set>
                                      <p:cBhvr>
                                        <p:cTn id="758" dur="1" fill="hold">
                                          <p:stCondLst>
                                            <p:cond delay="0"/>
                                          </p:stCondLst>
                                        </p:cTn>
                                        <p:tgtEl>
                                          <p:spTgt spid="245">
                                            <p:txEl>
                                              <p:pRg st="105" end="158"/>
                                            </p:txEl>
                                          </p:spTgt>
                                        </p:tgtEl>
                                        <p:attrNameLst>
                                          <p:attrName>style.visibility</p:attrName>
                                        </p:attrNameLst>
                                      </p:cBhvr>
                                      <p:to>
                                        <p:strVal val="visible"/>
                                      </p:to>
                                    </p:set>
                                  </p:childTnLst>
                                </p:cTn>
                              </p:par>
                            </p:childTnLst>
                          </p:cTn>
                        </p:par>
                      </p:childTnLst>
                    </p:cTn>
                  </p:par>
                  <p:par>
                    <p:cTn id="759" fill="hold">
                      <p:stCondLst>
                        <p:cond delay="indefinite"/>
                      </p:stCondLst>
                      <p:childTnLst>
                        <p:par>
                          <p:cTn id="760" fill="hold">
                            <p:stCondLst>
                              <p:cond delay="0"/>
                            </p:stCondLst>
                            <p:childTnLst>
                              <p:par>
                                <p:cTn id="761" nodeType="clickEffect" fill="hold" presetClass="entr" presetID="1">
                                  <p:stCondLst>
                                    <p:cond delay="0"/>
                                  </p:stCondLst>
                                  <p:childTnLst>
                                    <p:set>
                                      <p:cBhvr>
                                        <p:cTn id="762" dur="1" fill="hold">
                                          <p:stCondLst>
                                            <p:cond delay="0"/>
                                          </p:stCondLst>
                                        </p:cTn>
                                        <p:tgtEl>
                                          <p:spTgt spid="245">
                                            <p:txEl>
                                              <p:pRg st="158" end="184"/>
                                            </p:txEl>
                                          </p:spTgt>
                                        </p:tgtEl>
                                        <p:attrNameLst>
                                          <p:attrName>style.visibility</p:attrName>
                                        </p:attrNameLst>
                                      </p:cBhvr>
                                      <p:to>
                                        <p:strVal val="visible"/>
                                      </p:to>
                                    </p:set>
                                  </p:childTnLst>
                                </p:cTn>
                              </p:par>
                            </p:childTnLst>
                          </p:cTn>
                        </p:par>
                      </p:childTnLst>
                    </p:cTn>
                  </p:par>
                  <p:par>
                    <p:cTn id="763" fill="hold">
                      <p:stCondLst>
                        <p:cond delay="indefinite"/>
                      </p:stCondLst>
                      <p:childTnLst>
                        <p:par>
                          <p:cTn id="764" fill="hold">
                            <p:stCondLst>
                              <p:cond delay="0"/>
                            </p:stCondLst>
                            <p:childTnLst>
                              <p:par>
                                <p:cTn id="765" nodeType="clickEffect" fill="hold" presetClass="entr" presetID="1">
                                  <p:stCondLst>
                                    <p:cond delay="0"/>
                                  </p:stCondLst>
                                  <p:childTnLst>
                                    <p:set>
                                      <p:cBhvr>
                                        <p:cTn id="766" dur="1" fill="hold">
                                          <p:stCondLst>
                                            <p:cond delay="0"/>
                                          </p:stCondLst>
                                        </p:cTn>
                                        <p:tgtEl>
                                          <p:spTgt spid="246"/>
                                        </p:tgtEl>
                                        <p:attrNameLst>
                                          <p:attrName>style.visibility</p:attrName>
                                        </p:attrNameLst>
                                      </p:cBhvr>
                                      <p:to>
                                        <p:strVal val="visible"/>
                                      </p:to>
                                    </p:set>
                                  </p:childTnLst>
                                </p:cTn>
                              </p:par>
                            </p:childTnLst>
                          </p:cTn>
                        </p:par>
                      </p:childTnLst>
                    </p:cTn>
                  </p:par>
                  <p:par>
                    <p:cTn id="767" fill="hold">
                      <p:stCondLst>
                        <p:cond delay="indefinite"/>
                      </p:stCondLst>
                      <p:childTnLst>
                        <p:par>
                          <p:cTn id="768" fill="hold">
                            <p:stCondLst>
                              <p:cond delay="0"/>
                            </p:stCondLst>
                            <p:childTnLst>
                              <p:par>
                                <p:cTn id="769" nodeType="clickEffect" fill="hold" presetClass="entr" presetID="1">
                                  <p:stCondLst>
                                    <p:cond delay="0"/>
                                  </p:stCondLst>
                                  <p:childTnLst>
                                    <p:set>
                                      <p:cBhvr>
                                        <p:cTn id="770" dur="1" fill="hold">
                                          <p:stCondLst>
                                            <p:cond delay="0"/>
                                          </p:stCondLst>
                                        </p:cTn>
                                        <p:tgtEl>
                                          <p:spTgt spid="247">
                                            <p:txEl>
                                              <p:pRg st="0" end="30"/>
                                            </p:txEl>
                                          </p:spTgt>
                                        </p:tgtEl>
                                        <p:attrNameLst>
                                          <p:attrName>style.visibility</p:attrName>
                                        </p:attrNameLst>
                                      </p:cBhvr>
                                      <p:to>
                                        <p:strVal val="visible"/>
                                      </p:to>
                                    </p:set>
                                  </p:childTnLst>
                                </p:cTn>
                              </p:par>
                            </p:childTnLst>
                          </p:cTn>
                        </p:par>
                      </p:childTnLst>
                    </p:cTn>
                  </p:par>
                  <p:par>
                    <p:cTn id="771" fill="hold">
                      <p:stCondLst>
                        <p:cond delay="indefinite"/>
                      </p:stCondLst>
                      <p:childTnLst>
                        <p:par>
                          <p:cTn id="772" fill="hold">
                            <p:stCondLst>
                              <p:cond delay="0"/>
                            </p:stCondLst>
                            <p:childTnLst>
                              <p:par>
                                <p:cTn id="773" nodeType="clickEffect" fill="hold" presetClass="entr" presetID="1">
                                  <p:stCondLst>
                                    <p:cond delay="0"/>
                                  </p:stCondLst>
                                  <p:childTnLst>
                                    <p:set>
                                      <p:cBhvr>
                                        <p:cTn id="774" dur="1" fill="hold">
                                          <p:stCondLst>
                                            <p:cond delay="0"/>
                                          </p:stCondLst>
                                        </p:cTn>
                                        <p:tgtEl>
                                          <p:spTgt spid="247">
                                            <p:txEl>
                                              <p:pRg st="30" end="58"/>
                                            </p:txEl>
                                          </p:spTgt>
                                        </p:tgtEl>
                                        <p:attrNameLst>
                                          <p:attrName>style.visibility</p:attrName>
                                        </p:attrNameLst>
                                      </p:cBhvr>
                                      <p:to>
                                        <p:strVal val="visible"/>
                                      </p:to>
                                    </p:set>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1">
                                  <p:stCondLst>
                                    <p:cond delay="0"/>
                                  </p:stCondLst>
                                  <p:childTnLst>
                                    <p:set>
                                      <p:cBhvr>
                                        <p:cTn id="778" dur="1" fill="hold">
                                          <p:stCondLst>
                                            <p:cond delay="0"/>
                                          </p:stCondLst>
                                        </p:cTn>
                                        <p:tgtEl>
                                          <p:spTgt spid="245">
                                            <p:txEl>
                                              <p:pRg st="194" end="238"/>
                                            </p:txEl>
                                          </p:spTgt>
                                        </p:tgtEl>
                                        <p:attrNameLst>
                                          <p:attrName>style.visibility</p:attrName>
                                        </p:attrNameLst>
                                      </p:cBhvr>
                                      <p:to>
                                        <p:strVal val="visible"/>
                                      </p:to>
                                    </p:set>
                                  </p:childTnLst>
                                </p:cTn>
                              </p:par>
                            </p:childTnLst>
                          </p:cTn>
                        </p:par>
                      </p:childTnLst>
                    </p:cTn>
                  </p:par>
                  <p:par>
                    <p:cTn id="779" fill="hold">
                      <p:stCondLst>
                        <p:cond delay="indefinite"/>
                      </p:stCondLst>
                      <p:childTnLst>
                        <p:par>
                          <p:cTn id="780" fill="hold">
                            <p:stCondLst>
                              <p:cond delay="0"/>
                            </p:stCondLst>
                            <p:childTnLst>
                              <p:par>
                                <p:cTn id="781" nodeType="clickEffect" fill="hold" presetClass="entr" presetID="1">
                                  <p:stCondLst>
                                    <p:cond delay="0"/>
                                  </p:stCondLst>
                                  <p:childTnLst>
                                    <p:set>
                                      <p:cBhvr>
                                        <p:cTn id="782" dur="1" fill="hold">
                                          <p:stCondLst>
                                            <p:cond delay="0"/>
                                          </p:stCondLst>
                                        </p:cTn>
                                        <p:tgtEl>
                                          <p:spTgt spid="245">
                                            <p:txEl>
                                              <p:pRg st="238" end="329"/>
                                            </p:txEl>
                                          </p:spTgt>
                                        </p:tgtEl>
                                        <p:attrNameLst>
                                          <p:attrName>style.visibility</p:attrName>
                                        </p:attrNameLst>
                                      </p:cBhvr>
                                      <p:to>
                                        <p:strVal val="visible"/>
                                      </p:to>
                                    </p:set>
                                  </p:childTnLst>
                                </p:cTn>
                              </p:par>
                            </p:childTnLst>
                          </p:cTn>
                        </p:par>
                      </p:childTnLst>
                    </p:cTn>
                  </p:par>
                  <p:par>
                    <p:cTn id="783" fill="hold">
                      <p:stCondLst>
                        <p:cond delay="indefinite"/>
                      </p:stCondLst>
                      <p:childTnLst>
                        <p:par>
                          <p:cTn id="784" fill="hold">
                            <p:stCondLst>
                              <p:cond delay="0"/>
                            </p:stCondLst>
                            <p:childTnLst>
                              <p:par>
                                <p:cTn id="785" nodeType="clickEffect" fill="hold" presetClass="entr" presetID="1">
                                  <p:stCondLst>
                                    <p:cond delay="0"/>
                                  </p:stCondLst>
                                  <p:childTnLst>
                                    <p:set>
                                      <p:cBhvr>
                                        <p:cTn id="786" dur="1" fill="hold">
                                          <p:stCondLst>
                                            <p:cond delay="0"/>
                                          </p:stCondLst>
                                        </p:cTn>
                                        <p:tgtEl>
                                          <p:spTgt spid="245">
                                            <p:txEl>
                                              <p:pRg st="32" end="52"/>
                                            </p:txEl>
                                          </p:spTgt>
                                        </p:tgtEl>
                                        <p:attrNameLst>
                                          <p:attrName>style.visibility</p:attrName>
                                        </p:attrNameLst>
                                      </p:cBhvr>
                                      <p:to>
                                        <p:strVal val="visible"/>
                                      </p:to>
                                    </p:set>
                                  </p:childTnLst>
                                </p:cTn>
                              </p:par>
                            </p:childTnLst>
                          </p:cTn>
                        </p:par>
                      </p:childTnLst>
                    </p:cTn>
                  </p:par>
                  <p:par>
                    <p:cTn id="787" fill="hold">
                      <p:stCondLst>
                        <p:cond delay="indefinite"/>
                      </p:stCondLst>
                      <p:childTnLst>
                        <p:par>
                          <p:cTn id="788" fill="hold">
                            <p:stCondLst>
                              <p:cond delay="0"/>
                            </p:stCondLst>
                            <p:childTnLst>
                              <p:par>
                                <p:cTn id="789" nodeType="clickEffect" fill="hold" presetClass="exit" presetID="53" presetSubtype="32">
                                  <p:stCondLst>
                                    <p:cond delay="0"/>
                                  </p:stCondLst>
                                  <p:childTnLst>
                                    <p:anim calcmode="lin" valueType="num">
                                      <p:cBhvr additive="repl">
                                        <p:cTn id="790" dur="500"/>
                                        <p:tgtEl>
                                          <p:spTgt spid="246"/>
                                        </p:tgtEl>
                                        <p:attrNameLst>
                                          <p:attrName/>
                                        </p:attrNameLst>
                                      </p:cBhvr>
                                      <p:tavLst>
                                        <p:tav tm="0">
                                          <p:val>
                                            <p:strVal val="#ppt_w"/>
                                          </p:val>
                                        </p:tav>
                                        <p:tav tm="100000">
                                          <p:val/>
                                        </p:tav>
                                      </p:tavLst>
                                    </p:anim>
                                    <p:anim calcmode="lin" valueType="num">
                                      <p:cBhvr additive="repl">
                                        <p:cTn id="791" dur="500"/>
                                        <p:tgtEl>
                                          <p:spTgt spid="246"/>
                                        </p:tgtEl>
                                        <p:attrNameLst>
                                          <p:attrName/>
                                        </p:attrNameLst>
                                      </p:cBhvr>
                                      <p:tavLst>
                                        <p:tav tm="0">
                                          <p:val>
                                            <p:strVal val="#ppt_h"/>
                                          </p:val>
                                        </p:tav>
                                        <p:tav tm="100000">
                                          <p:val/>
                                        </p:tav>
                                      </p:tavLst>
                                    </p:anim>
                                    <p:animEffect filter="fade" transition="in">
                                      <p:cBhvr additive="repl">
                                        <p:cTn id="792" dur="500"/>
                                        <p:tgtEl>
                                          <p:spTgt spid="246"/>
                                        </p:tgtEl>
                                      </p:cBhvr>
                                    </p:animEffect>
                                    <p:set>
                                      <p:cBhvr>
                                        <p:cTn id="793" dur="1" fill="hold">
                                          <p:stCondLst>
                                            <p:cond delay="499"/>
                                          </p:stCondLst>
                                        </p:cTn>
                                        <p:tgtEl>
                                          <p:spTgt spid="246"/>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B14ABD59-A513-448A-BF31-76502B68DAB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4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List.h (partial)</a:t>
            </a:r>
            <a:endParaRPr b="0" lang="en-US" sz="2840" spc="-1" strike="noStrike">
              <a:solidFill>
                <a:srgbClr val="000000"/>
              </a:solidFill>
              <a:uFill>
                <a:solidFill>
                  <a:srgbClr val="ffffff"/>
                </a:solidFill>
              </a:uFill>
              <a:latin typeface="Trebuchet MS"/>
            </a:endParaRPr>
          </a:p>
        </p:txBody>
      </p:sp>
      <p:sp>
        <p:nvSpPr>
          <p:cNvPr id="250" name="TextShape 3"/>
          <p:cNvSpPr txBox="1"/>
          <p:nvPr/>
        </p:nvSpPr>
        <p:spPr>
          <a:xfrm>
            <a:off x="534600" y="1111680"/>
            <a:ext cx="9040680" cy="5780880"/>
          </a:xfrm>
          <a:prstGeom prst="rect">
            <a:avLst/>
          </a:prstGeom>
          <a:noFill/>
          <a:ln>
            <a:noFill/>
          </a:ln>
        </p:spPr>
        <p:txBody>
          <a:bodyPr lIns="101880" rIns="101880" tIns="51120" bIns="51120"/>
          <a:p>
            <a:r>
              <a:rPr b="1" lang="en-US" sz="2000" spc="-1" strike="noStrike">
                <a:solidFill>
                  <a:srgbClr val="000000"/>
                </a:solidFill>
                <a:uFill>
                  <a:solidFill>
                    <a:srgbClr val="ffffff"/>
                  </a:solidFill>
                </a:uFill>
                <a:latin typeface="Courier New"/>
                <a:ea typeface="ＭＳ Ｐゴシック"/>
              </a:rPr>
              <a:t>#ifndef LIST_H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LIST_H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void* ListEntry;</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setData(ListEntry, int);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getData(ListEntry);</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void*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freeList(List);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isEmpty(List);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size(List);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append(List, int);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findPosition(List, int);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ListEntry start(List);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ListEntry next(List, ListEntry);</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ListEntry forall(List, int(*task)(int, void*), void*);</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#endif</a:t>
            </a:r>
            <a:endParaRPr b="0" lang="en-US" sz="1950" spc="-1" strike="noStrike">
              <a:solidFill>
                <a:srgbClr val="000000"/>
              </a:solidFill>
              <a:uFill>
                <a:solidFill>
                  <a:srgbClr val="ffffff"/>
                </a:solidFill>
              </a:uFill>
              <a:latin typeface="Trebuchet MS"/>
            </a:endParaRPr>
          </a:p>
        </p:txBody>
      </p:sp>
    </p:spTree>
  </p:cSld>
  <p:timing>
    <p:tnLst>
      <p:par>
        <p:cTn id="794" dur="indefinite" restart="never" nodeType="tmRoot">
          <p:childTnLst>
            <p:seq>
              <p:cTn id="795" dur="indefinite" nodeType="mainSeq">
                <p:childTnLst>
                  <p:par>
                    <p:cTn id="796" fill="hold">
                      <p:stCondLst>
                        <p:cond delay="indefinite"/>
                      </p:stCondLst>
                      <p:childTnLst>
                        <p:par>
                          <p:cTn id="797" fill="hold">
                            <p:stCondLst>
                              <p:cond delay="0"/>
                            </p:stCondLst>
                            <p:childTnLst>
                              <p:par>
                                <p:cTn id="798" nodeType="clickEffect" fill="hold" presetClass="entr" presetID="1">
                                  <p:stCondLst>
                                    <p:cond delay="0"/>
                                  </p:stCondLst>
                                  <p:childTnLst>
                                    <p:set>
                                      <p:cBhvr>
                                        <p:cTn id="799" dur="1" fill="hold">
                                          <p:stCondLst>
                                            <p:cond delay="0"/>
                                          </p:stCondLst>
                                        </p:cTn>
                                        <p:tgtEl>
                                          <p:spTgt spid="250">
                                            <p:txEl>
                                              <p:pRg st="0" end="15"/>
                                            </p:txEl>
                                          </p:spTgt>
                                        </p:tgtEl>
                                        <p:attrNameLst>
                                          <p:attrName>style.visibility</p:attrName>
                                        </p:attrNameLst>
                                      </p:cBhvr>
                                      <p:to>
                                        <p:strVal val="visible"/>
                                      </p:to>
                                    </p:set>
                                  </p:childTnLst>
                                </p:cTn>
                              </p:par>
                              <p:par>
                                <p:cTn id="800" nodeType="withEffect" fill="hold" presetClass="entr" presetID="1">
                                  <p:stCondLst>
                                    <p:cond delay="0"/>
                                  </p:stCondLst>
                                  <p:childTnLst>
                                    <p:set>
                                      <p:cBhvr>
                                        <p:cTn id="801" dur="1" fill="hold">
                                          <p:stCondLst>
                                            <p:cond delay="0"/>
                                          </p:stCondLst>
                                        </p:cTn>
                                        <p:tgtEl>
                                          <p:spTgt spid="250">
                                            <p:txEl>
                                              <p:pRg st="15" end="30"/>
                                            </p:txEl>
                                          </p:spTgt>
                                        </p:tgtEl>
                                        <p:attrNameLst>
                                          <p:attrName>style.visibility</p:attrName>
                                        </p:attrNameLst>
                                      </p:cBhvr>
                                      <p:to>
                                        <p:strVal val="visible"/>
                                      </p:to>
                                    </p:set>
                                  </p:childTnLst>
                                </p:cTn>
                              </p:par>
                              <p:par>
                                <p:cTn id="802" nodeType="withEffect" fill="hold" presetClass="entr" presetID="1">
                                  <p:stCondLst>
                                    <p:cond delay="0"/>
                                  </p:stCondLst>
                                  <p:childTnLst>
                                    <p:set>
                                      <p:cBhvr>
                                        <p:cTn id="803" dur="1" fill="hold">
                                          <p:stCondLst>
                                            <p:cond delay="0"/>
                                          </p:stCondLst>
                                        </p:cTn>
                                        <p:tgtEl>
                                          <p:spTgt spid="250">
                                            <p:txEl>
                                              <p:pRg st="350" end="357"/>
                                            </p:txEl>
                                          </p:spTgt>
                                        </p:tgtEl>
                                        <p:attrNameLst>
                                          <p:attrName>style.visibility</p:attrName>
                                        </p:attrNameLst>
                                      </p:cBhvr>
                                      <p:to>
                                        <p:strVal val="visible"/>
                                      </p:to>
                                    </p:set>
                                  </p:childTnLst>
                                </p:cTn>
                              </p:par>
                            </p:childTnLst>
                          </p:cTn>
                        </p:par>
                      </p:childTnLst>
                    </p:cTn>
                  </p:par>
                  <p:par>
                    <p:cTn id="804" fill="hold">
                      <p:stCondLst>
                        <p:cond delay="indefinite"/>
                      </p:stCondLst>
                      <p:childTnLst>
                        <p:par>
                          <p:cTn id="805" fill="hold">
                            <p:stCondLst>
                              <p:cond delay="0"/>
                            </p:stCondLst>
                            <p:childTnLst>
                              <p:par>
                                <p:cTn id="806" nodeType="clickEffect" fill="hold" presetClass="entr" presetID="1">
                                  <p:stCondLst>
                                    <p:cond delay="0"/>
                                  </p:stCondLst>
                                  <p:childTnLst>
                                    <p:set>
                                      <p:cBhvr>
                                        <p:cTn id="807" dur="1" fill="hold">
                                          <p:stCondLst>
                                            <p:cond delay="0"/>
                                          </p:stCondLst>
                                        </p:cTn>
                                        <p:tgtEl>
                                          <p:spTgt spid="250">
                                            <p:txEl>
                                              <p:pRg st="30" end="55"/>
                                            </p:txEl>
                                          </p:spTgt>
                                        </p:tgtEl>
                                        <p:attrNameLst>
                                          <p:attrName>style.visibility</p:attrName>
                                        </p:attrNameLst>
                                      </p:cBhvr>
                                      <p:to>
                                        <p:strVal val="visible"/>
                                      </p:to>
                                    </p:set>
                                  </p:childTnLst>
                                </p:cTn>
                              </p:par>
                            </p:childTnLst>
                          </p:cTn>
                        </p:par>
                      </p:childTnLst>
                    </p:cTn>
                  </p:par>
                  <p:par>
                    <p:cTn id="808" fill="hold">
                      <p:stCondLst>
                        <p:cond delay="indefinite"/>
                      </p:stCondLst>
                      <p:childTnLst>
                        <p:par>
                          <p:cTn id="809" fill="hold">
                            <p:stCondLst>
                              <p:cond delay="0"/>
                            </p:stCondLst>
                            <p:childTnLst>
                              <p:par>
                                <p:cTn id="810" nodeType="clickEffect" fill="hold" presetClass="entr" presetID="1">
                                  <p:stCondLst>
                                    <p:cond delay="0"/>
                                  </p:stCondLst>
                                  <p:childTnLst>
                                    <p:set>
                                      <p:cBhvr>
                                        <p:cTn id="811" dur="1" fill="hold">
                                          <p:stCondLst>
                                            <p:cond delay="0"/>
                                          </p:stCondLst>
                                        </p:cTn>
                                        <p:tgtEl>
                                          <p:spTgt spid="250">
                                            <p:txEl>
                                              <p:pRg st="55" end="85"/>
                                            </p:txEl>
                                          </p:spTgt>
                                        </p:tgtEl>
                                        <p:attrNameLst>
                                          <p:attrName>style.visibility</p:attrName>
                                        </p:attrNameLst>
                                      </p:cBhvr>
                                      <p:to>
                                        <p:strVal val="visible"/>
                                      </p:to>
                                    </p:set>
                                  </p:childTnLst>
                                </p:cTn>
                              </p:par>
                            </p:childTnLst>
                          </p:cTn>
                        </p:par>
                      </p:childTnLst>
                    </p:cTn>
                  </p:par>
                  <p:par>
                    <p:cTn id="812" fill="hold">
                      <p:stCondLst>
                        <p:cond delay="indefinite"/>
                      </p:stCondLst>
                      <p:childTnLst>
                        <p:par>
                          <p:cTn id="813" fill="hold">
                            <p:stCondLst>
                              <p:cond delay="0"/>
                            </p:stCondLst>
                            <p:childTnLst>
                              <p:par>
                                <p:cTn id="814" nodeType="clickEffect" fill="hold" presetClass="entr" presetID="1">
                                  <p:stCondLst>
                                    <p:cond delay="0"/>
                                  </p:stCondLst>
                                  <p:childTnLst>
                                    <p:set>
                                      <p:cBhvr>
                                        <p:cTn id="815" dur="1" fill="hold">
                                          <p:stCondLst>
                                            <p:cond delay="0"/>
                                          </p:stCondLst>
                                        </p:cTn>
                                        <p:tgtEl>
                                          <p:spTgt spid="250">
                                            <p:txEl>
                                              <p:pRg st="85" end="109"/>
                                            </p:txEl>
                                          </p:spTgt>
                                        </p:tgtEl>
                                        <p:attrNameLst>
                                          <p:attrName>style.visibility</p:attrName>
                                        </p:attrNameLst>
                                      </p:cBhvr>
                                      <p:to>
                                        <p:strVal val="visible"/>
                                      </p:to>
                                    </p:set>
                                  </p:childTnLst>
                                </p:cTn>
                              </p:par>
                            </p:childTnLst>
                          </p:cTn>
                        </p:par>
                      </p:childTnLst>
                    </p:cTn>
                  </p:par>
                  <p:par>
                    <p:cTn id="816" fill="hold">
                      <p:stCondLst>
                        <p:cond delay="indefinite"/>
                      </p:stCondLst>
                      <p:childTnLst>
                        <p:par>
                          <p:cTn id="817" fill="hold">
                            <p:stCondLst>
                              <p:cond delay="0"/>
                            </p:stCondLst>
                            <p:childTnLst>
                              <p:par>
                                <p:cTn id="818" nodeType="clickEffect" fill="hold" presetClass="entr" presetID="1">
                                  <p:stCondLst>
                                    <p:cond delay="0"/>
                                  </p:stCondLst>
                                  <p:childTnLst>
                                    <p:set>
                                      <p:cBhvr>
                                        <p:cTn id="819" dur="1" fill="hold">
                                          <p:stCondLst>
                                            <p:cond delay="0"/>
                                          </p:stCondLst>
                                        </p:cTn>
                                        <p:tgtEl>
                                          <p:spTgt spid="250">
                                            <p:txEl>
                                              <p:pRg st="110" end="130"/>
                                            </p:txEl>
                                          </p:spTgt>
                                        </p:tgtEl>
                                        <p:attrNameLst>
                                          <p:attrName>style.visibility</p:attrName>
                                        </p:attrNameLst>
                                      </p:cBhvr>
                                      <p:to>
                                        <p:strVal val="visible"/>
                                      </p:to>
                                    </p:set>
                                  </p:childTnLst>
                                </p:cTn>
                              </p:par>
                            </p:childTnLst>
                          </p:cTn>
                        </p:par>
                      </p:childTnLst>
                    </p:cTn>
                  </p:par>
                  <p:par>
                    <p:cTn id="820" fill="hold">
                      <p:stCondLst>
                        <p:cond delay="indefinite"/>
                      </p:stCondLst>
                      <p:childTnLst>
                        <p:par>
                          <p:cTn id="821" fill="hold">
                            <p:stCondLst>
                              <p:cond delay="0"/>
                            </p:stCondLst>
                            <p:childTnLst>
                              <p:par>
                                <p:cTn id="822" nodeType="clickEffect" fill="hold" presetClass="entr" presetID="1">
                                  <p:stCondLst>
                                    <p:cond delay="0"/>
                                  </p:stCondLst>
                                  <p:childTnLst>
                                    <p:set>
                                      <p:cBhvr>
                                        <p:cTn id="823" dur="1" fill="hold">
                                          <p:stCondLst>
                                            <p:cond delay="0"/>
                                          </p:stCondLst>
                                        </p:cTn>
                                        <p:tgtEl>
                                          <p:spTgt spid="250">
                                            <p:txEl>
                                              <p:pRg st="130" end="151"/>
                                            </p:txEl>
                                          </p:spTgt>
                                        </p:tgtEl>
                                        <p:attrNameLst>
                                          <p:attrName>style.visibility</p:attrName>
                                        </p:attrNameLst>
                                      </p:cBhvr>
                                      <p:to>
                                        <p:strVal val="visible"/>
                                      </p:to>
                                    </p:set>
                                  </p:childTnLst>
                                </p:cTn>
                              </p:par>
                            </p:childTnLst>
                          </p:cTn>
                        </p:par>
                      </p:childTnLst>
                    </p:cTn>
                  </p:par>
                  <p:par>
                    <p:cTn id="824" fill="hold">
                      <p:stCondLst>
                        <p:cond delay="indefinite"/>
                      </p:stCondLst>
                      <p:childTnLst>
                        <p:par>
                          <p:cTn id="825" fill="hold">
                            <p:stCondLst>
                              <p:cond delay="0"/>
                            </p:stCondLst>
                            <p:childTnLst>
                              <p:par>
                                <p:cTn id="826" nodeType="clickEffect" fill="hold" presetClass="entr" presetID="1">
                                  <p:stCondLst>
                                    <p:cond delay="0"/>
                                  </p:stCondLst>
                                  <p:childTnLst>
                                    <p:set>
                                      <p:cBhvr>
                                        <p:cTn id="827" dur="1" fill="hold">
                                          <p:stCondLst>
                                            <p:cond delay="0"/>
                                          </p:stCondLst>
                                        </p:cTn>
                                        <p:tgtEl>
                                          <p:spTgt spid="250">
                                            <p:txEl>
                                              <p:pRg st="151" end="170"/>
                                            </p:txEl>
                                          </p:spTgt>
                                        </p:tgtEl>
                                        <p:attrNameLst>
                                          <p:attrName>style.visibility</p:attrName>
                                        </p:attrNameLst>
                                      </p:cBhvr>
                                      <p:to>
                                        <p:strVal val="visible"/>
                                      </p:to>
                                    </p:set>
                                  </p:childTnLst>
                                </p:cTn>
                              </p:par>
                            </p:childTnLst>
                          </p:cTn>
                        </p:par>
                      </p:childTnLst>
                    </p:cTn>
                  </p:par>
                  <p:par>
                    <p:cTn id="828" fill="hold">
                      <p:stCondLst>
                        <p:cond delay="indefinite"/>
                      </p:stCondLst>
                      <p:childTnLst>
                        <p:par>
                          <p:cTn id="829" fill="hold">
                            <p:stCondLst>
                              <p:cond delay="0"/>
                            </p:stCondLst>
                            <p:childTnLst>
                              <p:par>
                                <p:cTn id="830" nodeType="clickEffect" fill="hold" presetClass="entr" presetID="1">
                                  <p:stCondLst>
                                    <p:cond delay="0"/>
                                  </p:stCondLst>
                                  <p:childTnLst>
                                    <p:set>
                                      <p:cBhvr>
                                        <p:cTn id="831" dur="1" fill="hold">
                                          <p:stCondLst>
                                            <p:cond delay="0"/>
                                          </p:stCondLst>
                                        </p:cTn>
                                        <p:tgtEl>
                                          <p:spTgt spid="250">
                                            <p:txEl>
                                              <p:pRg st="170" end="186"/>
                                            </p:txEl>
                                          </p:spTgt>
                                        </p:tgtEl>
                                        <p:attrNameLst>
                                          <p:attrName>style.visibility</p:attrName>
                                        </p:attrNameLst>
                                      </p:cBhvr>
                                      <p:to>
                                        <p:strVal val="visible"/>
                                      </p:to>
                                    </p:set>
                                  </p:childTnLst>
                                </p:cTn>
                              </p:par>
                            </p:childTnLst>
                          </p:cTn>
                        </p:par>
                      </p:childTnLst>
                    </p:cTn>
                  </p:par>
                  <p:par>
                    <p:cTn id="832" fill="hold">
                      <p:stCondLst>
                        <p:cond delay="indefinite"/>
                      </p:stCondLst>
                      <p:childTnLst>
                        <p:par>
                          <p:cTn id="833" fill="hold">
                            <p:stCondLst>
                              <p:cond delay="0"/>
                            </p:stCondLst>
                            <p:childTnLst>
                              <p:par>
                                <p:cTn id="834" nodeType="clickEffect" fill="hold" presetClass="entr" presetID="1">
                                  <p:stCondLst>
                                    <p:cond delay="0"/>
                                  </p:stCondLst>
                                  <p:childTnLst>
                                    <p:set>
                                      <p:cBhvr>
                                        <p:cTn id="835" dur="1" fill="hold">
                                          <p:stCondLst>
                                            <p:cond delay="0"/>
                                          </p:stCondLst>
                                        </p:cTn>
                                        <p:tgtEl>
                                          <p:spTgt spid="250">
                                            <p:txEl>
                                              <p:pRg st="186" end="210"/>
                                            </p:txEl>
                                          </p:spTgt>
                                        </p:tgtEl>
                                        <p:attrNameLst>
                                          <p:attrName>style.visibility</p:attrName>
                                        </p:attrNameLst>
                                      </p:cBhvr>
                                      <p:to>
                                        <p:strVal val="visible"/>
                                      </p:to>
                                    </p:set>
                                  </p:childTnLst>
                                </p:cTn>
                              </p:par>
                            </p:childTnLst>
                          </p:cTn>
                        </p:par>
                      </p:childTnLst>
                    </p:cTn>
                  </p:par>
                  <p:par>
                    <p:cTn id="836" fill="hold">
                      <p:stCondLst>
                        <p:cond delay="indefinite"/>
                      </p:stCondLst>
                      <p:childTnLst>
                        <p:par>
                          <p:cTn id="837" fill="hold">
                            <p:stCondLst>
                              <p:cond delay="0"/>
                            </p:stCondLst>
                            <p:childTnLst>
                              <p:par>
                                <p:cTn id="838" nodeType="clickEffect" fill="hold" presetClass="entr" presetID="1">
                                  <p:stCondLst>
                                    <p:cond delay="0"/>
                                  </p:stCondLst>
                                  <p:childTnLst>
                                    <p:set>
                                      <p:cBhvr>
                                        <p:cTn id="839" dur="1" fill="hold">
                                          <p:stCondLst>
                                            <p:cond delay="0"/>
                                          </p:stCondLst>
                                        </p:cTn>
                                        <p:tgtEl>
                                          <p:spTgt spid="250">
                                            <p:txEl>
                                              <p:pRg st="210" end="239"/>
                                            </p:txEl>
                                          </p:spTgt>
                                        </p:tgtEl>
                                        <p:attrNameLst>
                                          <p:attrName>style.visibility</p:attrName>
                                        </p:attrNameLst>
                                      </p:cBhvr>
                                      <p:to>
                                        <p:strVal val="visible"/>
                                      </p:to>
                                    </p:set>
                                  </p:childTnLst>
                                </p:cTn>
                              </p:par>
                            </p:childTnLst>
                          </p:cTn>
                        </p:par>
                      </p:childTnLst>
                    </p:cTn>
                  </p:par>
                  <p:par>
                    <p:cTn id="840" fill="hold">
                      <p:stCondLst>
                        <p:cond delay="indefinite"/>
                      </p:stCondLst>
                      <p:childTnLst>
                        <p:par>
                          <p:cTn id="841" fill="hold">
                            <p:stCondLst>
                              <p:cond delay="0"/>
                            </p:stCondLst>
                            <p:childTnLst>
                              <p:par>
                                <p:cTn id="842" nodeType="clickEffect" fill="hold" presetClass="entr" presetID="1">
                                  <p:stCondLst>
                                    <p:cond delay="0"/>
                                  </p:stCondLst>
                                  <p:childTnLst>
                                    <p:set>
                                      <p:cBhvr>
                                        <p:cTn id="843" dur="1" fill="hold">
                                          <p:stCondLst>
                                            <p:cond delay="0"/>
                                          </p:stCondLst>
                                        </p:cTn>
                                        <p:tgtEl>
                                          <p:spTgt spid="250">
                                            <p:txEl>
                                              <p:pRg st="239" end="262"/>
                                            </p:txEl>
                                          </p:spTgt>
                                        </p:tgtEl>
                                        <p:attrNameLst>
                                          <p:attrName>style.visibility</p:attrName>
                                        </p:attrNameLst>
                                      </p:cBhvr>
                                      <p:to>
                                        <p:strVal val="visible"/>
                                      </p:to>
                                    </p:set>
                                  </p:childTnLst>
                                </p:cTn>
                              </p:par>
                            </p:childTnLst>
                          </p:cTn>
                        </p:par>
                      </p:childTnLst>
                    </p:cTn>
                  </p:par>
                  <p:par>
                    <p:cTn id="844" fill="hold">
                      <p:stCondLst>
                        <p:cond delay="indefinite"/>
                      </p:stCondLst>
                      <p:childTnLst>
                        <p:par>
                          <p:cTn id="845" fill="hold">
                            <p:stCondLst>
                              <p:cond delay="0"/>
                            </p:stCondLst>
                            <p:childTnLst>
                              <p:par>
                                <p:cTn id="846" nodeType="clickEffect" fill="hold" presetClass="entr" presetID="1">
                                  <p:stCondLst>
                                    <p:cond delay="0"/>
                                  </p:stCondLst>
                                  <p:childTnLst>
                                    <p:set>
                                      <p:cBhvr>
                                        <p:cTn id="847" dur="1" fill="hold">
                                          <p:stCondLst>
                                            <p:cond delay="0"/>
                                          </p:stCondLst>
                                        </p:cTn>
                                        <p:tgtEl>
                                          <p:spTgt spid="250">
                                            <p:txEl>
                                              <p:pRg st="262" end="295"/>
                                            </p:txEl>
                                          </p:spTgt>
                                        </p:tgtEl>
                                        <p:attrNameLst>
                                          <p:attrName>style.visibility</p:attrName>
                                        </p:attrNameLst>
                                      </p:cBhvr>
                                      <p:to>
                                        <p:strVal val="visible"/>
                                      </p:to>
                                    </p:set>
                                  </p:childTnLst>
                                </p:cTn>
                              </p:par>
                            </p:childTnLst>
                          </p:cTn>
                        </p:par>
                      </p:childTnLst>
                    </p:cTn>
                  </p:par>
                  <p:par>
                    <p:cTn id="848" fill="hold">
                      <p:stCondLst>
                        <p:cond delay="indefinite"/>
                      </p:stCondLst>
                      <p:childTnLst>
                        <p:par>
                          <p:cTn id="849" fill="hold">
                            <p:stCondLst>
                              <p:cond delay="0"/>
                            </p:stCondLst>
                            <p:childTnLst>
                              <p:par>
                                <p:cTn id="850" nodeType="clickEffect" fill="hold" presetClass="entr" presetID="1">
                                  <p:stCondLst>
                                    <p:cond delay="0"/>
                                  </p:stCondLst>
                                  <p:childTnLst>
                                    <p:set>
                                      <p:cBhvr>
                                        <p:cTn id="851" dur="1" fill="hold">
                                          <p:stCondLst>
                                            <p:cond delay="0"/>
                                          </p:stCondLst>
                                        </p:cTn>
                                        <p:tgtEl>
                                          <p:spTgt spid="250">
                                            <p:txEl>
                                              <p:pRg st="295" end="35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08CC1A13-4DAA-4658-941E-B68861BFF4AE}"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52"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 Implementation 1: fixed-size array</a:t>
            </a:r>
            <a:endParaRPr b="0" lang="en-US" sz="2840" spc="-1" strike="noStrike">
              <a:solidFill>
                <a:srgbClr val="000000"/>
              </a:solidFill>
              <a:uFill>
                <a:solidFill>
                  <a:srgbClr val="ffffff"/>
                </a:solidFill>
              </a:uFill>
              <a:latin typeface="Trebuchet MS"/>
            </a:endParaRPr>
          </a:p>
        </p:txBody>
      </p:sp>
      <p:sp>
        <p:nvSpPr>
          <p:cNvPr id="253"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Idea</a:t>
            </a:r>
            <a:r>
              <a:rPr b="0" lang="en-US" sz="2000" spc="-1" strike="noStrike">
                <a:solidFill>
                  <a:srgbClr val="000000"/>
                </a:solidFill>
                <a:uFill>
                  <a:solidFill>
                    <a:srgbClr val="ffffff"/>
                  </a:solidFill>
                </a:uFill>
                <a:latin typeface="Trebuchet MS"/>
                <a:ea typeface="ＭＳ Ｐゴシック"/>
              </a:rPr>
              <a:t>: We will represent the list using an array of fixed size (say 1000)</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What if we try to </a:t>
            </a:r>
            <a:r>
              <a:rPr b="1" lang="en-US" sz="2000" spc="-1" strike="noStrike">
                <a:solidFill>
                  <a:srgbClr val="000000"/>
                </a:solidFill>
                <a:uFill>
                  <a:solidFill>
                    <a:srgbClr val="ffffff"/>
                  </a:solidFill>
                </a:uFill>
                <a:latin typeface="Courier New"/>
                <a:ea typeface="ＭＳ Ｐゴシック"/>
              </a:rPr>
              <a:t>append</a:t>
            </a:r>
            <a:r>
              <a:rPr b="0" lang="en-US" sz="2000" spc="-1" strike="noStrike">
                <a:solidFill>
                  <a:srgbClr val="000000"/>
                </a:solidFill>
                <a:uFill>
                  <a:solidFill>
                    <a:srgbClr val="ffffff"/>
                  </a:solidFill>
                </a:uFill>
                <a:latin typeface="Trebuchet MS"/>
                <a:ea typeface="ＭＳ Ｐゴシック"/>
              </a:rPr>
              <a:t> more than 1000 items?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append(List, int);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we will return </a:t>
            </a:r>
            <a:r>
              <a:rPr b="1" lang="en-US" sz="2000" spc="-1" strike="noStrike">
                <a:solidFill>
                  <a:srgbClr val="000000"/>
                </a:solidFill>
                <a:uFill>
                  <a:solidFill>
                    <a:srgbClr val="ffffff"/>
                  </a:solidFill>
                </a:uFill>
                <a:latin typeface="Courier New"/>
                <a:ea typeface="ＭＳ Ｐゴシック"/>
              </a:rPr>
              <a:t>NULL</a:t>
            </a:r>
            <a:r>
              <a:rPr b="0" lang="en-US" sz="2000" spc="-1" strike="noStrike">
                <a:solidFill>
                  <a:srgbClr val="000000"/>
                </a:solidFill>
                <a:uFill>
                  <a:solidFill>
                    <a:srgbClr val="ffffff"/>
                  </a:solidFill>
                </a:uFill>
                <a:latin typeface="Trebuchet MS"/>
                <a:ea typeface="ＭＳ Ｐゴシック"/>
              </a:rPr>
              <a:t> to indicate failure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#ifndef ARRAYLIST1_H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ARRAYLIST1_H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FIXED_SIZE 1000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arraylist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array[FIXED_SIZE];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ArrayList;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#endif</a:t>
            </a:r>
            <a:endParaRPr b="0" lang="en-US" sz="1950" spc="-1" strike="noStrike">
              <a:solidFill>
                <a:srgbClr val="000000"/>
              </a:solidFill>
              <a:uFill>
                <a:solidFill>
                  <a:srgbClr val="ffffff"/>
                </a:solidFill>
              </a:uFill>
              <a:latin typeface="Trebuchet MS"/>
            </a:endParaRPr>
          </a:p>
        </p:txBody>
      </p:sp>
      <p:graphicFrame>
        <p:nvGraphicFramePr>
          <p:cNvPr id="254" name="Table 4"/>
          <p:cNvGraphicFramePr/>
          <p:nvPr/>
        </p:nvGraphicFramePr>
        <p:xfrm>
          <a:off x="1710000" y="1927080"/>
          <a:ext cx="6719760" cy="360000"/>
        </p:xfrm>
        <a:graphic>
          <a:graphicData uri="http://schemas.openxmlformats.org/drawingml/2006/table">
            <a:tbl>
              <a:tblPr/>
              <a:tblGrid>
                <a:gridCol w="1119600"/>
                <a:gridCol w="1119600"/>
                <a:gridCol w="1119600"/>
                <a:gridCol w="1119600"/>
                <a:gridCol w="1119600"/>
                <a:gridCol w="1121760"/>
              </a:tblGrid>
              <a:tr h="390600">
                <a:tc>
                  <a:txBody>
                    <a:bodyPr/>
                    <a:p>
                      <a:pPr algn="ctr">
                        <a:lnSpc>
                          <a:spcPct val="100000"/>
                        </a:lnSpc>
                      </a:pPr>
                      <a:r>
                        <a:rPr b="0" lang="en-IN" sz="1800" spc="-1" strike="noStrike">
                          <a:solidFill>
                            <a:srgbClr val="000000"/>
                          </a:solidFill>
                          <a:uFill>
                            <a:solidFill>
                              <a:srgbClr val="ffffff"/>
                            </a:solidFill>
                          </a:uFill>
                          <a:latin typeface="Trebuchet MS"/>
                        </a:rPr>
                        <a:t>36</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Symbol"/>
                        </a:rPr>
                        <a:t></a:t>
                      </a:r>
                      <a:r>
                        <a:rPr b="0" lang="en-IN" sz="1800" spc="-1" strike="noStrike">
                          <a:solidFill>
                            <a:srgbClr val="000000"/>
                          </a:solidFill>
                          <a:uFill>
                            <a:solidFill>
                              <a:srgbClr val="ffffff"/>
                            </a:solidFill>
                          </a:uFill>
                          <a:latin typeface="Trebuchet MS"/>
                        </a:rPr>
                        <a:t>417</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5516</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1800" spc="-1" strike="noStrike">
                          <a:solidFill>
                            <a:srgbClr val="000000"/>
                          </a:solidFill>
                          <a:uFill>
                            <a:solidFill>
                              <a:srgbClr val="ffffff"/>
                            </a:solidFill>
                          </a:uFill>
                          <a:latin typeface="Trebuchet MS"/>
                        </a:rPr>
                        <a:t>341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5" name="CustomShape 5"/>
          <p:cNvSpPr/>
          <p:nvPr/>
        </p:nvSpPr>
        <p:spPr>
          <a:xfrm flipV="1">
            <a:off x="6185160" y="2287080"/>
            <a:ext cx="360" cy="310680"/>
          </a:xfrm>
          <a:custGeom>
            <a:avLst/>
            <a:gdLst/>
            <a:ahLst/>
            <a:rect l="l" t="t" r="r" b="b"/>
            <a:pathLst>
              <a:path w="21600" h="21600">
                <a:moveTo>
                  <a:pt x="0" y="0"/>
                </a:moveTo>
                <a:lnTo>
                  <a:pt x="21600" y="21600"/>
                </a:lnTo>
              </a:path>
            </a:pathLst>
          </a:custGeom>
          <a:noFill/>
          <a:ln w="38160">
            <a:solidFill>
              <a:schemeClr val="tx1"/>
            </a:solidFill>
            <a:round/>
            <a:tailEnd len="med" type="triangle" w="med"/>
          </a:ln>
        </p:spPr>
        <p:style>
          <a:lnRef idx="0"/>
          <a:fillRef idx="0"/>
          <a:effectRef idx="0"/>
          <a:fontRef idx="minor"/>
        </p:style>
      </p:sp>
      <p:sp>
        <p:nvSpPr>
          <p:cNvPr id="256" name="CustomShape 6"/>
          <p:cNvSpPr/>
          <p:nvPr/>
        </p:nvSpPr>
        <p:spPr>
          <a:xfrm>
            <a:off x="5506920" y="2517120"/>
            <a:ext cx="140040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listSize</a:t>
            </a:r>
            <a:endParaRPr b="0" lang="en-IN" sz="1800" spc="-1" strike="noStrike">
              <a:solidFill>
                <a:srgbClr val="000000"/>
              </a:solidFill>
              <a:uFill>
                <a:solidFill>
                  <a:srgbClr val="ffffff"/>
                </a:solidFill>
              </a:uFill>
              <a:latin typeface="Arial"/>
            </a:endParaRPr>
          </a:p>
        </p:txBody>
      </p:sp>
      <p:sp>
        <p:nvSpPr>
          <p:cNvPr id="257" name="CustomShape 7"/>
          <p:cNvSpPr/>
          <p:nvPr/>
        </p:nvSpPr>
        <p:spPr>
          <a:xfrm>
            <a:off x="5919120" y="4002120"/>
            <a:ext cx="3686400" cy="25290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Client:</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List myList = NULL;</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List newList =</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append(myList, 5);</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if(newList != NULL) {</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myList = newList;</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else { ... }</a:t>
            </a:r>
            <a:endParaRPr b="0" lang="en-IN" sz="1950" spc="-1" strike="noStrike">
              <a:solidFill>
                <a:srgbClr val="000000"/>
              </a:solidFill>
              <a:uFill>
                <a:solidFill>
                  <a:srgbClr val="ffffff"/>
                </a:solidFill>
              </a:uFill>
              <a:latin typeface="Arial"/>
            </a:endParaRPr>
          </a:p>
        </p:txBody>
      </p:sp>
    </p:spTree>
  </p:cSld>
  <p:timing>
    <p:tnLst>
      <p:par>
        <p:cTn id="852" dur="indefinite" restart="never" nodeType="tmRoot">
          <p:childTnLst>
            <p:seq>
              <p:cTn id="853" dur="indefinite" nodeType="mainSeq">
                <p:childTnLst>
                  <p:par>
                    <p:cTn id="854" fill="hold">
                      <p:stCondLst>
                        <p:cond delay="indefinite"/>
                      </p:stCondLst>
                      <p:childTnLst>
                        <p:par>
                          <p:cTn id="855" fill="hold">
                            <p:stCondLst>
                              <p:cond delay="0"/>
                            </p:stCondLst>
                            <p:childTnLst>
                              <p:par>
                                <p:cTn id="856" nodeType="clickEffect" fill="hold" presetClass="entr" presetID="1">
                                  <p:stCondLst>
                                    <p:cond delay="0"/>
                                  </p:stCondLst>
                                  <p:childTnLst>
                                    <p:set>
                                      <p:cBhvr>
                                        <p:cTn id="857" dur="1" fill="hold">
                                          <p:stCondLst>
                                            <p:cond delay="0"/>
                                          </p:stCondLst>
                                        </p:cTn>
                                        <p:tgtEl>
                                          <p:spTgt spid="253">
                                            <p:txEl>
                                              <p:pRg st="1" end="74"/>
                                            </p:txEl>
                                          </p:spTgt>
                                        </p:tgtEl>
                                        <p:attrNameLst>
                                          <p:attrName>style.visibility</p:attrName>
                                        </p:attrNameLst>
                                      </p:cBhvr>
                                      <p:to>
                                        <p:strVal val="visible"/>
                                      </p:to>
                                    </p:set>
                                  </p:childTnLst>
                                </p:cTn>
                              </p:par>
                            </p:childTnLst>
                          </p:cTn>
                        </p:par>
                      </p:childTnLst>
                    </p:cTn>
                  </p:par>
                  <p:par>
                    <p:cTn id="858" fill="hold">
                      <p:stCondLst>
                        <p:cond delay="indefinite"/>
                      </p:stCondLst>
                      <p:childTnLst>
                        <p:par>
                          <p:cTn id="859" fill="hold">
                            <p:stCondLst>
                              <p:cond delay="0"/>
                            </p:stCondLst>
                            <p:childTnLst>
                              <p:par>
                                <p:cTn id="860" nodeType="clickEffect" fill="hold" presetClass="entr" presetID="1">
                                  <p:stCondLst>
                                    <p:cond delay="0"/>
                                  </p:stCondLst>
                                  <p:childTnLst>
                                    <p:set>
                                      <p:cBhvr>
                                        <p:cTn id="861" dur="1" fill="hold">
                                          <p:stCondLst>
                                            <p:cond delay="0"/>
                                          </p:stCondLst>
                                        </p:cTn>
                                        <p:tgtEl>
                                          <p:spTgt spid="254"/>
                                        </p:tgtEl>
                                        <p:attrNameLst>
                                          <p:attrName>style.visibility</p:attrName>
                                        </p:attrNameLst>
                                      </p:cBhvr>
                                      <p:to>
                                        <p:strVal val="visible"/>
                                      </p:to>
                                    </p:set>
                                  </p:childTnLst>
                                </p:cTn>
                              </p:par>
                              <p:par>
                                <p:cTn id="862" nodeType="withEffect" fill="hold" presetClass="entr" presetID="1">
                                  <p:stCondLst>
                                    <p:cond delay="0"/>
                                  </p:stCondLst>
                                  <p:childTnLst>
                                    <p:set>
                                      <p:cBhvr>
                                        <p:cTn id="863" dur="1" fill="hold">
                                          <p:stCondLst>
                                            <p:cond delay="0"/>
                                          </p:stCondLst>
                                        </p:cTn>
                                        <p:tgtEl>
                                          <p:spTgt spid="-1"/>
                                        </p:tgtEl>
                                        <p:attrNameLst>
                                          <p:attrName>style.visibility</p:attrName>
                                        </p:attrNameLst>
                                      </p:cBhvr>
                                      <p:to>
                                        <p:strVal val="visible"/>
                                      </p:to>
                                    </p:set>
                                  </p:childTnLst>
                                </p:cTn>
                              </p:par>
                            </p:childTnLst>
                          </p:cTn>
                        </p:par>
                      </p:childTnLst>
                    </p:cTn>
                  </p:par>
                  <p:par>
                    <p:cTn id="864" fill="hold">
                      <p:stCondLst>
                        <p:cond delay="indefinite"/>
                      </p:stCondLst>
                      <p:childTnLst>
                        <p:par>
                          <p:cTn id="865" fill="hold">
                            <p:stCondLst>
                              <p:cond delay="0"/>
                            </p:stCondLst>
                            <p:childTnLst>
                              <p:par>
                                <p:cTn id="866" nodeType="clickEffect" fill="hold" presetClass="entr" presetID="1">
                                  <p:stCondLst>
                                    <p:cond delay="0"/>
                                  </p:stCondLst>
                                  <p:childTnLst>
                                    <p:set>
                                      <p:cBhvr>
                                        <p:cTn id="867" dur="1" fill="hold">
                                          <p:stCondLst>
                                            <p:cond delay="0"/>
                                          </p:stCondLst>
                                        </p:cTn>
                                        <p:tgtEl>
                                          <p:spTgt spid="253">
                                            <p:txEl>
                                              <p:pRg st="77" end="124"/>
                                            </p:txEl>
                                          </p:spTgt>
                                        </p:tgtEl>
                                        <p:attrNameLst>
                                          <p:attrName>style.visibility</p:attrName>
                                        </p:attrNameLst>
                                      </p:cBhvr>
                                      <p:to>
                                        <p:strVal val="visible"/>
                                      </p:to>
                                    </p:set>
                                  </p:childTnLst>
                                </p:cTn>
                              </p:par>
                            </p:childTnLst>
                          </p:cTn>
                        </p:par>
                      </p:childTnLst>
                    </p:cTn>
                  </p:par>
                  <p:par>
                    <p:cTn id="868" fill="hold">
                      <p:stCondLst>
                        <p:cond delay="indefinite"/>
                      </p:stCondLst>
                      <p:childTnLst>
                        <p:par>
                          <p:cTn id="869" fill="hold">
                            <p:stCondLst>
                              <p:cond delay="0"/>
                            </p:stCondLst>
                            <p:childTnLst>
                              <p:par>
                                <p:cTn id="870" nodeType="clickEffect" fill="hold" presetClass="entr" presetID="1">
                                  <p:stCondLst>
                                    <p:cond delay="0"/>
                                  </p:stCondLst>
                                  <p:childTnLst>
                                    <p:set>
                                      <p:cBhvr>
                                        <p:cTn id="871" dur="1" fill="hold">
                                          <p:stCondLst>
                                            <p:cond delay="0"/>
                                          </p:stCondLst>
                                        </p:cTn>
                                        <p:tgtEl>
                                          <p:spTgt spid="253">
                                            <p:txEl>
                                              <p:pRg st="124" end="148"/>
                                            </p:txEl>
                                          </p:spTgt>
                                        </p:tgtEl>
                                        <p:attrNameLst>
                                          <p:attrName>style.visibility</p:attrName>
                                        </p:attrNameLst>
                                      </p:cBhvr>
                                      <p:to>
                                        <p:strVal val="visible"/>
                                      </p:to>
                                    </p:set>
                                  </p:childTnLst>
                                </p:cTn>
                              </p:par>
                            </p:childTnLst>
                          </p:cTn>
                        </p:par>
                      </p:childTnLst>
                    </p:cTn>
                  </p:par>
                  <p:par>
                    <p:cTn id="872" fill="hold">
                      <p:stCondLst>
                        <p:cond delay="indefinite"/>
                      </p:stCondLst>
                      <p:childTnLst>
                        <p:par>
                          <p:cTn id="873" fill="hold">
                            <p:stCondLst>
                              <p:cond delay="0"/>
                            </p:stCondLst>
                            <p:childTnLst>
                              <p:par>
                                <p:cTn id="874" nodeType="clickEffect" fill="hold" presetClass="entr" presetID="1">
                                  <p:stCondLst>
                                    <p:cond delay="0"/>
                                  </p:stCondLst>
                                  <p:childTnLst>
                                    <p:set>
                                      <p:cBhvr>
                                        <p:cTn id="875" dur="1" fill="hold">
                                          <p:stCondLst>
                                            <p:cond delay="0"/>
                                          </p:stCondLst>
                                        </p:cTn>
                                        <p:tgtEl>
                                          <p:spTgt spid="253">
                                            <p:txEl>
                                              <p:pRg st="148" end="188"/>
                                            </p:txEl>
                                          </p:spTgt>
                                        </p:tgtEl>
                                        <p:attrNameLst>
                                          <p:attrName>style.visibility</p:attrName>
                                        </p:attrNameLst>
                                      </p:cBhvr>
                                      <p:to>
                                        <p:strVal val="visible"/>
                                      </p:to>
                                    </p:set>
                                  </p:childTnLst>
                                </p:cTn>
                              </p:par>
                            </p:childTnLst>
                          </p:cTn>
                        </p:par>
                      </p:childTnLst>
                    </p:cTn>
                  </p:par>
                  <p:par>
                    <p:cTn id="876" fill="hold">
                      <p:stCondLst>
                        <p:cond delay="indefinite"/>
                      </p:stCondLst>
                      <p:childTnLst>
                        <p:par>
                          <p:cTn id="877" fill="hold">
                            <p:stCondLst>
                              <p:cond delay="0"/>
                            </p:stCondLst>
                            <p:childTnLst>
                              <p:par>
                                <p:cTn id="878" nodeType="clickEffect" fill="hold" presetClass="entr" presetID="1">
                                  <p:stCondLst>
                                    <p:cond delay="0"/>
                                  </p:stCondLst>
                                  <p:childTnLst>
                                    <p:set>
                                      <p:cBhvr>
                                        <p:cTn id="879" dur="1" fill="hold">
                                          <p:stCondLst>
                                            <p:cond delay="0"/>
                                          </p:stCondLst>
                                        </p:cTn>
                                        <p:tgtEl>
                                          <p:spTgt spid="257">
                                            <p:txEl>
                                              <p:pRg st="0" end="8"/>
                                            </p:txEl>
                                          </p:spTgt>
                                        </p:tgtEl>
                                        <p:attrNameLst>
                                          <p:attrName>style.visibility</p:attrName>
                                        </p:attrNameLst>
                                      </p:cBhvr>
                                      <p:to>
                                        <p:strVal val="visible"/>
                                      </p:to>
                                    </p:set>
                                  </p:childTnLst>
                                </p:cTn>
                              </p:par>
                            </p:childTnLst>
                          </p:cTn>
                        </p:par>
                      </p:childTnLst>
                    </p:cTn>
                  </p:par>
                  <p:par>
                    <p:cTn id="880" fill="hold">
                      <p:stCondLst>
                        <p:cond delay="indefinite"/>
                      </p:stCondLst>
                      <p:childTnLst>
                        <p:par>
                          <p:cTn id="881" fill="hold">
                            <p:stCondLst>
                              <p:cond delay="0"/>
                            </p:stCondLst>
                            <p:childTnLst>
                              <p:par>
                                <p:cTn id="882" nodeType="clickEffect" fill="hold" presetClass="entr" presetID="1">
                                  <p:stCondLst>
                                    <p:cond delay="0"/>
                                  </p:stCondLst>
                                  <p:childTnLst>
                                    <p:set>
                                      <p:cBhvr>
                                        <p:cTn id="883" dur="1" fill="hold">
                                          <p:stCondLst>
                                            <p:cond delay="0"/>
                                          </p:stCondLst>
                                        </p:cTn>
                                        <p:tgtEl>
                                          <p:spTgt spid="257">
                                            <p:txEl>
                                              <p:pRg st="8" end="28"/>
                                            </p:txEl>
                                          </p:spTgt>
                                        </p:tgtEl>
                                        <p:attrNameLst>
                                          <p:attrName>style.visibility</p:attrName>
                                        </p:attrNameLst>
                                      </p:cBhvr>
                                      <p:to>
                                        <p:strVal val="visible"/>
                                      </p:to>
                                    </p:set>
                                  </p:childTnLst>
                                </p:cTn>
                              </p:par>
                              <p:par>
                                <p:cTn id="884" nodeType="withEffect" fill="hold" presetClass="entr" presetID="1">
                                  <p:stCondLst>
                                    <p:cond delay="0"/>
                                  </p:stCondLst>
                                  <p:childTnLst>
                                    <p:set>
                                      <p:cBhvr>
                                        <p:cTn id="885" dur="1" fill="hold">
                                          <p:stCondLst>
                                            <p:cond delay="0"/>
                                          </p:stCondLst>
                                        </p:cTn>
                                        <p:tgtEl>
                                          <p:spTgt spid="257">
                                            <p:txEl>
                                              <p:pRg st="28" end="30"/>
                                            </p:txEl>
                                          </p:spTgt>
                                        </p:tgtEl>
                                        <p:attrNameLst>
                                          <p:attrName>style.visibility</p:attrName>
                                        </p:attrNameLst>
                                      </p:cBhvr>
                                      <p:to>
                                        <p:strVal val="visible"/>
                                      </p:to>
                                    </p:set>
                                  </p:childTnLst>
                                </p:cTn>
                              </p:par>
                            </p:childTnLst>
                          </p:cTn>
                        </p:par>
                      </p:childTnLst>
                    </p:cTn>
                  </p:par>
                  <p:par>
                    <p:cTn id="886" fill="hold">
                      <p:stCondLst>
                        <p:cond delay="indefinite"/>
                      </p:stCondLst>
                      <p:childTnLst>
                        <p:par>
                          <p:cTn id="887" fill="hold">
                            <p:stCondLst>
                              <p:cond delay="0"/>
                            </p:stCondLst>
                            <p:childTnLst>
                              <p:par>
                                <p:cTn id="888" nodeType="clickEffect" fill="hold" presetClass="entr" presetID="1">
                                  <p:stCondLst>
                                    <p:cond delay="0"/>
                                  </p:stCondLst>
                                  <p:childTnLst>
                                    <p:set>
                                      <p:cBhvr>
                                        <p:cTn id="889" dur="1" fill="hold">
                                          <p:stCondLst>
                                            <p:cond delay="0"/>
                                          </p:stCondLst>
                                        </p:cTn>
                                        <p:tgtEl>
                                          <p:spTgt spid="257">
                                            <p:txEl>
                                              <p:pRg st="30" end="45"/>
                                            </p:txEl>
                                          </p:spTgt>
                                        </p:tgtEl>
                                        <p:attrNameLst>
                                          <p:attrName>style.visibility</p:attrName>
                                        </p:attrNameLst>
                                      </p:cBhvr>
                                      <p:to>
                                        <p:strVal val="visible"/>
                                      </p:to>
                                    </p:set>
                                  </p:childTnLst>
                                </p:cTn>
                              </p:par>
                              <p:par>
                                <p:cTn id="890" nodeType="withEffect" fill="hold" presetClass="entr" presetID="1">
                                  <p:stCondLst>
                                    <p:cond delay="0"/>
                                  </p:stCondLst>
                                  <p:childTnLst>
                                    <p:set>
                                      <p:cBhvr>
                                        <p:cTn id="891" dur="1" fill="hold">
                                          <p:stCondLst>
                                            <p:cond delay="0"/>
                                          </p:stCondLst>
                                        </p:cTn>
                                        <p:tgtEl>
                                          <p:spTgt spid="257">
                                            <p:txEl>
                                              <p:pRg st="45" end="69"/>
                                            </p:txEl>
                                          </p:spTgt>
                                        </p:tgtEl>
                                        <p:attrNameLst>
                                          <p:attrName>style.visibility</p:attrName>
                                        </p:attrNameLst>
                                      </p:cBhvr>
                                      <p:to>
                                        <p:strVal val="visible"/>
                                      </p:to>
                                    </p:set>
                                  </p:childTnLst>
                                </p:cTn>
                              </p:par>
                            </p:childTnLst>
                          </p:cTn>
                        </p:par>
                      </p:childTnLst>
                    </p:cTn>
                  </p:par>
                  <p:par>
                    <p:cTn id="892" fill="hold">
                      <p:stCondLst>
                        <p:cond delay="indefinite"/>
                      </p:stCondLst>
                      <p:childTnLst>
                        <p:par>
                          <p:cTn id="893" fill="hold">
                            <p:stCondLst>
                              <p:cond delay="0"/>
                            </p:stCondLst>
                            <p:childTnLst>
                              <p:par>
                                <p:cTn id="894" nodeType="clickEffect" fill="hold" presetClass="entr" presetID="1">
                                  <p:stCondLst>
                                    <p:cond delay="0"/>
                                  </p:stCondLst>
                                  <p:childTnLst>
                                    <p:set>
                                      <p:cBhvr>
                                        <p:cTn id="895" dur="1" fill="hold">
                                          <p:stCondLst>
                                            <p:cond delay="0"/>
                                          </p:stCondLst>
                                        </p:cTn>
                                        <p:tgtEl>
                                          <p:spTgt spid="257">
                                            <p:txEl>
                                              <p:pRg st="69" end="91"/>
                                            </p:txEl>
                                          </p:spTgt>
                                        </p:tgtEl>
                                        <p:attrNameLst>
                                          <p:attrName>style.visibility</p:attrName>
                                        </p:attrNameLst>
                                      </p:cBhvr>
                                      <p:to>
                                        <p:strVal val="visible"/>
                                      </p:to>
                                    </p:set>
                                  </p:childTnLst>
                                </p:cTn>
                              </p:par>
                              <p:par>
                                <p:cTn id="896" nodeType="withEffect" fill="hold" presetClass="entr" presetID="1">
                                  <p:stCondLst>
                                    <p:cond delay="0"/>
                                  </p:stCondLst>
                                  <p:childTnLst>
                                    <p:set>
                                      <p:cBhvr>
                                        <p:cTn id="897" dur="1" fill="hold">
                                          <p:stCondLst>
                                            <p:cond delay="0"/>
                                          </p:stCondLst>
                                        </p:cTn>
                                        <p:tgtEl>
                                          <p:spTgt spid="257">
                                            <p:txEl>
                                              <p:pRg st="91" end="111"/>
                                            </p:txEl>
                                          </p:spTgt>
                                        </p:tgtEl>
                                        <p:attrNameLst>
                                          <p:attrName>style.visibility</p:attrName>
                                        </p:attrNameLst>
                                      </p:cBhvr>
                                      <p:to>
                                        <p:strVal val="visible"/>
                                      </p:to>
                                    </p:set>
                                  </p:childTnLst>
                                </p:cTn>
                              </p:par>
                              <p:par>
                                <p:cTn id="898" nodeType="withEffect" fill="hold" presetClass="entr" presetID="1">
                                  <p:stCondLst>
                                    <p:cond delay="0"/>
                                  </p:stCondLst>
                                  <p:childTnLst>
                                    <p:set>
                                      <p:cBhvr>
                                        <p:cTn id="899" dur="1" fill="hold">
                                          <p:stCondLst>
                                            <p:cond delay="0"/>
                                          </p:stCondLst>
                                        </p:cTn>
                                        <p:tgtEl>
                                          <p:spTgt spid="257">
                                            <p:txEl>
                                              <p:pRg st="111" end="126"/>
                                            </p:txEl>
                                          </p:spTgt>
                                        </p:tgtEl>
                                        <p:attrNameLst>
                                          <p:attrName>style.visibility</p:attrName>
                                        </p:attrNameLst>
                                      </p:cBhvr>
                                      <p:to>
                                        <p:strVal val="visible"/>
                                      </p:to>
                                    </p:set>
                                  </p:childTnLst>
                                </p:cTn>
                              </p:par>
                            </p:childTnLst>
                          </p:cTn>
                        </p:par>
                      </p:childTnLst>
                    </p:cTn>
                  </p:par>
                  <p:par>
                    <p:cTn id="900" fill="hold">
                      <p:stCondLst>
                        <p:cond delay="indefinite"/>
                      </p:stCondLst>
                      <p:childTnLst>
                        <p:par>
                          <p:cTn id="901" fill="hold">
                            <p:stCondLst>
                              <p:cond delay="0"/>
                            </p:stCondLst>
                            <p:childTnLst>
                              <p:par>
                                <p:cTn id="902" nodeType="clickEffect" fill="hold" presetClass="entr" presetID="1">
                                  <p:stCondLst>
                                    <p:cond delay="0"/>
                                  </p:stCondLst>
                                  <p:childTnLst>
                                    <p:set>
                                      <p:cBhvr>
                                        <p:cTn id="903" dur="1" fill="hold">
                                          <p:stCondLst>
                                            <p:cond delay="0"/>
                                          </p:stCondLst>
                                        </p:cTn>
                                        <p:tgtEl>
                                          <p:spTgt spid="253">
                                            <p:txEl>
                                              <p:pRg st="188" end="209"/>
                                            </p:txEl>
                                          </p:spTgt>
                                        </p:tgtEl>
                                        <p:attrNameLst>
                                          <p:attrName>style.visibility</p:attrName>
                                        </p:attrNameLst>
                                      </p:cBhvr>
                                      <p:to>
                                        <p:strVal val="visible"/>
                                      </p:to>
                                    </p:set>
                                  </p:childTnLst>
                                </p:cTn>
                              </p:par>
                              <p:par>
                                <p:cTn id="904" nodeType="withEffect" fill="hold" presetClass="entr" presetID="1">
                                  <p:stCondLst>
                                    <p:cond delay="0"/>
                                  </p:stCondLst>
                                  <p:childTnLst>
                                    <p:set>
                                      <p:cBhvr>
                                        <p:cTn id="905" dur="1" fill="hold">
                                          <p:stCondLst>
                                            <p:cond delay="0"/>
                                          </p:stCondLst>
                                        </p:cTn>
                                        <p:tgtEl>
                                          <p:spTgt spid="253">
                                            <p:txEl>
                                              <p:pRg st="209" end="230"/>
                                            </p:txEl>
                                          </p:spTgt>
                                        </p:tgtEl>
                                        <p:attrNameLst>
                                          <p:attrName>style.visibility</p:attrName>
                                        </p:attrNameLst>
                                      </p:cBhvr>
                                      <p:to>
                                        <p:strVal val="visible"/>
                                      </p:to>
                                    </p:set>
                                  </p:childTnLst>
                                </p:cTn>
                              </p:par>
                              <p:par>
                                <p:cTn id="906" nodeType="withEffect" fill="hold" presetClass="entr" presetID="1">
                                  <p:stCondLst>
                                    <p:cond delay="0"/>
                                  </p:stCondLst>
                                  <p:childTnLst>
                                    <p:set>
                                      <p:cBhvr>
                                        <p:cTn id="907" dur="1" fill="hold">
                                          <p:stCondLst>
                                            <p:cond delay="0"/>
                                          </p:stCondLst>
                                        </p:cTn>
                                        <p:tgtEl>
                                          <p:spTgt spid="253">
                                            <p:txEl>
                                              <p:pRg st="335" end="342"/>
                                            </p:txEl>
                                          </p:spTgt>
                                        </p:tgtEl>
                                        <p:attrNameLst>
                                          <p:attrName>style.visibility</p:attrName>
                                        </p:attrNameLst>
                                      </p:cBhvr>
                                      <p:to>
                                        <p:strVal val="visible"/>
                                      </p:to>
                                    </p:set>
                                  </p:childTnLst>
                                </p:cTn>
                              </p:par>
                            </p:childTnLst>
                          </p:cTn>
                        </p:par>
                      </p:childTnLst>
                    </p:cTn>
                  </p:par>
                  <p:par>
                    <p:cTn id="908" fill="hold">
                      <p:stCondLst>
                        <p:cond delay="indefinite"/>
                      </p:stCondLst>
                      <p:childTnLst>
                        <p:par>
                          <p:cTn id="909" fill="hold">
                            <p:stCondLst>
                              <p:cond delay="0"/>
                            </p:stCondLst>
                            <p:childTnLst>
                              <p:par>
                                <p:cTn id="910" nodeType="clickEffect" fill="hold" presetClass="entr" presetID="1">
                                  <p:stCondLst>
                                    <p:cond delay="0"/>
                                  </p:stCondLst>
                                  <p:childTnLst>
                                    <p:set>
                                      <p:cBhvr>
                                        <p:cTn id="911" dur="1" fill="hold">
                                          <p:stCondLst>
                                            <p:cond delay="0"/>
                                          </p:stCondLst>
                                        </p:cTn>
                                        <p:tgtEl>
                                          <p:spTgt spid="253">
                                            <p:txEl>
                                              <p:pRg st="254" end="281"/>
                                            </p:txEl>
                                          </p:spTgt>
                                        </p:tgtEl>
                                        <p:attrNameLst>
                                          <p:attrName>style.visibility</p:attrName>
                                        </p:attrNameLst>
                                      </p:cBhvr>
                                      <p:to>
                                        <p:strVal val="visible"/>
                                      </p:to>
                                    </p:set>
                                  </p:childTnLst>
                                </p:cTn>
                              </p:par>
                              <p:par>
                                <p:cTn id="912" nodeType="withEffect" fill="hold" presetClass="entr" presetID="1">
                                  <p:stCondLst>
                                    <p:cond delay="0"/>
                                  </p:stCondLst>
                                  <p:childTnLst>
                                    <p:set>
                                      <p:cBhvr>
                                        <p:cTn id="913" dur="1" fill="hold">
                                          <p:stCondLst>
                                            <p:cond delay="0"/>
                                          </p:stCondLst>
                                        </p:cTn>
                                        <p:tgtEl>
                                          <p:spTgt spid="253">
                                            <p:txEl>
                                              <p:pRg st="322" end="335"/>
                                            </p:txEl>
                                          </p:spTgt>
                                        </p:tgtEl>
                                        <p:attrNameLst>
                                          <p:attrName>style.visibility</p:attrName>
                                        </p:attrNameLst>
                                      </p:cBhvr>
                                      <p:to>
                                        <p:strVal val="visible"/>
                                      </p:to>
                                    </p:set>
                                  </p:childTnLst>
                                </p:cTn>
                              </p:par>
                            </p:childTnLst>
                          </p:cTn>
                        </p:par>
                      </p:childTnLst>
                    </p:cTn>
                  </p:par>
                  <p:par>
                    <p:cTn id="914" fill="hold">
                      <p:stCondLst>
                        <p:cond delay="indefinite"/>
                      </p:stCondLst>
                      <p:childTnLst>
                        <p:par>
                          <p:cTn id="915" fill="hold">
                            <p:stCondLst>
                              <p:cond delay="0"/>
                            </p:stCondLst>
                            <p:childTnLst>
                              <p:par>
                                <p:cTn id="916" nodeType="clickEffect" fill="hold" presetClass="entr" presetID="1">
                                  <p:stCondLst>
                                    <p:cond delay="0"/>
                                  </p:stCondLst>
                                  <p:childTnLst>
                                    <p:set>
                                      <p:cBhvr>
                                        <p:cTn id="917" dur="1" fill="hold">
                                          <p:stCondLst>
                                            <p:cond delay="0"/>
                                          </p:stCondLst>
                                        </p:cTn>
                                        <p:tgtEl>
                                          <p:spTgt spid="253">
                                            <p:txEl>
                                              <p:pRg st="281" end="306"/>
                                            </p:txEl>
                                          </p:spTgt>
                                        </p:tgtEl>
                                        <p:attrNameLst>
                                          <p:attrName>style.visibility</p:attrName>
                                        </p:attrNameLst>
                                      </p:cBhvr>
                                      <p:to>
                                        <p:strVal val="visible"/>
                                      </p:to>
                                    </p:set>
                                  </p:childTnLst>
                                </p:cTn>
                              </p:par>
                            </p:childTnLst>
                          </p:cTn>
                        </p:par>
                      </p:childTnLst>
                    </p:cTn>
                  </p:par>
                  <p:par>
                    <p:cTn id="918" fill="hold">
                      <p:stCondLst>
                        <p:cond delay="indefinite"/>
                      </p:stCondLst>
                      <p:childTnLst>
                        <p:par>
                          <p:cTn id="919" fill="hold">
                            <p:stCondLst>
                              <p:cond delay="0"/>
                            </p:stCondLst>
                            <p:childTnLst>
                              <p:par>
                                <p:cTn id="920" nodeType="clickEffect" fill="hold" presetClass="entr" presetID="1">
                                  <p:stCondLst>
                                    <p:cond delay="0"/>
                                  </p:stCondLst>
                                  <p:childTnLst>
                                    <p:set>
                                      <p:cBhvr>
                                        <p:cTn id="921" dur="1" fill="hold">
                                          <p:stCondLst>
                                            <p:cond delay="0"/>
                                          </p:stCondLst>
                                        </p:cTn>
                                        <p:tgtEl>
                                          <p:spTgt spid="253">
                                            <p:txEl>
                                              <p:pRg st="230" end="254"/>
                                            </p:txEl>
                                          </p:spTgt>
                                        </p:tgtEl>
                                        <p:attrNameLst>
                                          <p:attrName>style.visibility</p:attrName>
                                        </p:attrNameLst>
                                      </p:cBhvr>
                                      <p:to>
                                        <p:strVal val="visible"/>
                                      </p:to>
                                    </p:set>
                                  </p:childTnLst>
                                </p:cTn>
                              </p:par>
                            </p:childTnLst>
                          </p:cTn>
                        </p:par>
                      </p:childTnLst>
                    </p:cTn>
                  </p:par>
                  <p:par>
                    <p:cTn id="922" fill="hold">
                      <p:stCondLst>
                        <p:cond delay="indefinite"/>
                      </p:stCondLst>
                      <p:childTnLst>
                        <p:par>
                          <p:cTn id="923" fill="hold">
                            <p:stCondLst>
                              <p:cond delay="0"/>
                            </p:stCondLst>
                            <p:childTnLst>
                              <p:par>
                                <p:cTn id="924" nodeType="clickEffect" fill="hold" presetClass="entr" presetID="1">
                                  <p:stCondLst>
                                    <p:cond delay="0"/>
                                  </p:stCondLst>
                                  <p:childTnLst>
                                    <p:set>
                                      <p:cBhvr>
                                        <p:cTn id="925" dur="1" fill="hold">
                                          <p:stCondLst>
                                            <p:cond delay="0"/>
                                          </p:stCondLst>
                                        </p:cTn>
                                        <p:tgtEl>
                                          <p:spTgt spid="253">
                                            <p:txEl>
                                              <p:pRg st="306" end="32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475579E2-0282-416A-B30D-F31A42CBBC0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5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List.h (partial)</a:t>
            </a:r>
            <a:endParaRPr b="0" lang="en-US" sz="2840" spc="-1" strike="noStrike">
              <a:solidFill>
                <a:srgbClr val="000000"/>
              </a:solidFill>
              <a:uFill>
                <a:solidFill>
                  <a:srgbClr val="ffffff"/>
                </a:solidFill>
              </a:uFill>
              <a:latin typeface="Trebuchet MS"/>
            </a:endParaRPr>
          </a:p>
        </p:txBody>
      </p:sp>
      <p:sp>
        <p:nvSpPr>
          <p:cNvPr id="260" name="TextShape 3"/>
          <p:cNvSpPr txBox="1"/>
          <p:nvPr/>
        </p:nvSpPr>
        <p:spPr>
          <a:xfrm>
            <a:off x="534600" y="1111680"/>
            <a:ext cx="9040680" cy="5780880"/>
          </a:xfrm>
          <a:prstGeom prst="rect">
            <a:avLst/>
          </a:prstGeom>
          <a:noFill/>
          <a:ln>
            <a:noFill/>
          </a:ln>
        </p:spPr>
        <p:txBody>
          <a:bodyPr lIns="101880" rIns="101880" tIns="51120" bIns="51120"/>
          <a:p>
            <a:r>
              <a:rPr b="1" lang="en-US" sz="2000" spc="-1" strike="noStrike">
                <a:solidFill>
                  <a:srgbClr val="000000"/>
                </a:solidFill>
                <a:uFill>
                  <a:solidFill>
                    <a:srgbClr val="ffffff"/>
                  </a:solidFill>
                </a:uFill>
                <a:latin typeface="Courier New"/>
                <a:ea typeface="ＭＳ Ｐゴシック"/>
              </a:rPr>
              <a:t>#ifndef LIST_H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LIST_H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void* ListEntry;</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setData(ListEntry, int);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getData(ListEntry);</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void*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freeList(List);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isEmpty(List);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size(List);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append(List, int);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findPosition(List, int);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ListEntry start(List);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ListEntry next(List, ListEntry);</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ListEntry forall(List, int(*task)(int, void*), void*);</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#endif</a:t>
            </a:r>
            <a:endParaRPr b="0" lang="en-US" sz="1950" spc="-1" strike="noStrike">
              <a:solidFill>
                <a:srgbClr val="000000"/>
              </a:solidFill>
              <a:uFill>
                <a:solidFill>
                  <a:srgbClr val="ffffff"/>
                </a:solidFill>
              </a:uFill>
              <a:latin typeface="Trebuchet MS"/>
            </a:endParaRPr>
          </a:p>
        </p:txBody>
      </p:sp>
    </p:spTree>
  </p:cSld>
  <p:timing>
    <p:tnLst>
      <p:par>
        <p:cTn id="926" dur="indefinite" restart="never" nodeType="tmRoot">
          <p:childTnLst>
            <p:seq>
              <p:cTn id="927"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3C6FE24A-CA47-42A5-9778-BEA1E9E85818}"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62"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 Implementation 1: fixed-size array</a:t>
            </a:r>
            <a:endParaRPr b="0" lang="en-US" sz="2840" spc="-1" strike="noStrike">
              <a:solidFill>
                <a:srgbClr val="000000"/>
              </a:solidFill>
              <a:uFill>
                <a:solidFill>
                  <a:srgbClr val="ffffff"/>
                </a:solidFill>
              </a:uFill>
              <a:latin typeface="Trebuchet MS"/>
            </a:endParaRPr>
          </a:p>
        </p:txBody>
      </p:sp>
      <p:sp>
        <p:nvSpPr>
          <p:cNvPr id="263"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Idea</a:t>
            </a:r>
            <a:r>
              <a:rPr b="0" lang="en-US" sz="2000" spc="-1" strike="noStrike">
                <a:solidFill>
                  <a:srgbClr val="000000"/>
                </a:solidFill>
                <a:uFill>
                  <a:solidFill>
                    <a:srgbClr val="ffffff"/>
                  </a:solidFill>
                </a:uFill>
                <a:latin typeface="Trebuchet MS"/>
                <a:ea typeface="ＭＳ Ｐゴシック"/>
              </a:rPr>
              <a:t>: We will represent the list using an array of fixed size (say 1000)</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What if we try to </a:t>
            </a:r>
            <a:r>
              <a:rPr b="1" lang="en-US" sz="2000" spc="-1" strike="noStrike">
                <a:solidFill>
                  <a:srgbClr val="000000"/>
                </a:solidFill>
                <a:uFill>
                  <a:solidFill>
                    <a:srgbClr val="ffffff"/>
                  </a:solidFill>
                </a:uFill>
                <a:latin typeface="Courier New"/>
                <a:ea typeface="ＭＳ Ｐゴシック"/>
              </a:rPr>
              <a:t>append</a:t>
            </a:r>
            <a:r>
              <a:rPr b="0" lang="en-US" sz="2000" spc="-1" strike="noStrike">
                <a:solidFill>
                  <a:srgbClr val="000000"/>
                </a:solidFill>
                <a:uFill>
                  <a:solidFill>
                    <a:srgbClr val="ffffff"/>
                  </a:solidFill>
                </a:uFill>
                <a:latin typeface="Trebuchet MS"/>
                <a:ea typeface="ＭＳ Ｐゴシック"/>
              </a:rPr>
              <a:t> more than 1000 items?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append(List, int);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we will return </a:t>
            </a:r>
            <a:r>
              <a:rPr b="1" lang="en-US" sz="2000" spc="-1" strike="noStrike">
                <a:solidFill>
                  <a:srgbClr val="000000"/>
                </a:solidFill>
                <a:uFill>
                  <a:solidFill>
                    <a:srgbClr val="ffffff"/>
                  </a:solidFill>
                </a:uFill>
                <a:latin typeface="Courier New"/>
                <a:ea typeface="ＭＳ Ｐゴシック"/>
              </a:rPr>
              <a:t>NULL</a:t>
            </a:r>
            <a:r>
              <a:rPr b="0" lang="en-US" sz="2000" spc="-1" strike="noStrike">
                <a:solidFill>
                  <a:srgbClr val="000000"/>
                </a:solidFill>
                <a:uFill>
                  <a:solidFill>
                    <a:srgbClr val="ffffff"/>
                  </a:solidFill>
                </a:uFill>
                <a:latin typeface="Trebuchet MS"/>
                <a:ea typeface="ＭＳ Ｐゴシック"/>
              </a:rPr>
              <a:t> to indicate failure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#ifndef ARRAYLIST1_H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ARRAYLIST1_H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FIXED_SIZE 1000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arraylist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array[FIXED_SIZE];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ArrayList;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#endif</a:t>
            </a:r>
            <a:endParaRPr b="0" lang="en-US" sz="1950" spc="-1" strike="noStrike">
              <a:solidFill>
                <a:srgbClr val="000000"/>
              </a:solidFill>
              <a:uFill>
                <a:solidFill>
                  <a:srgbClr val="ffffff"/>
                </a:solidFill>
              </a:uFill>
              <a:latin typeface="Trebuchet MS"/>
            </a:endParaRPr>
          </a:p>
        </p:txBody>
      </p:sp>
      <p:graphicFrame>
        <p:nvGraphicFramePr>
          <p:cNvPr id="264" name="Table 4"/>
          <p:cNvGraphicFramePr/>
          <p:nvPr/>
        </p:nvGraphicFramePr>
        <p:xfrm>
          <a:off x="1710000" y="1927080"/>
          <a:ext cx="6719760" cy="360000"/>
        </p:xfrm>
        <a:graphic>
          <a:graphicData uri="http://schemas.openxmlformats.org/drawingml/2006/table">
            <a:tbl>
              <a:tblPr/>
              <a:tblGrid>
                <a:gridCol w="1119600"/>
                <a:gridCol w="1119600"/>
                <a:gridCol w="1119600"/>
                <a:gridCol w="1119600"/>
                <a:gridCol w="1119600"/>
                <a:gridCol w="1121760"/>
              </a:tblGrid>
              <a:tr h="390600">
                <a:tc>
                  <a:txBody>
                    <a:bodyPr/>
                    <a:p>
                      <a:pPr algn="ctr">
                        <a:lnSpc>
                          <a:spcPct val="100000"/>
                        </a:lnSpc>
                      </a:pPr>
                      <a:r>
                        <a:rPr b="0" lang="en-IN" sz="1800" spc="-1" strike="noStrike">
                          <a:solidFill>
                            <a:srgbClr val="000000"/>
                          </a:solidFill>
                          <a:uFill>
                            <a:solidFill>
                              <a:srgbClr val="ffffff"/>
                            </a:solidFill>
                          </a:uFill>
                          <a:latin typeface="Trebuchet MS"/>
                        </a:rPr>
                        <a:t>36</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Symbol"/>
                        </a:rPr>
                        <a:t></a:t>
                      </a:r>
                      <a:r>
                        <a:rPr b="0" lang="en-IN" sz="1800" spc="-1" strike="noStrike">
                          <a:solidFill>
                            <a:srgbClr val="000000"/>
                          </a:solidFill>
                          <a:uFill>
                            <a:solidFill>
                              <a:srgbClr val="ffffff"/>
                            </a:solidFill>
                          </a:uFill>
                          <a:latin typeface="Trebuchet MS"/>
                        </a:rPr>
                        <a:t>417</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5516</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IN" sz="1800" spc="-1" strike="noStrike">
                          <a:solidFill>
                            <a:srgbClr val="000000"/>
                          </a:solidFill>
                          <a:uFill>
                            <a:solidFill>
                              <a:srgbClr val="ffffff"/>
                            </a:solidFill>
                          </a:uFill>
                          <a:latin typeface="Trebuchet MS"/>
                        </a:rPr>
                        <a:t>341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5" name="CustomShape 5"/>
          <p:cNvSpPr/>
          <p:nvPr/>
        </p:nvSpPr>
        <p:spPr>
          <a:xfrm flipV="1">
            <a:off x="6185160" y="2287080"/>
            <a:ext cx="360" cy="310680"/>
          </a:xfrm>
          <a:custGeom>
            <a:avLst/>
            <a:gdLst/>
            <a:ahLst/>
            <a:rect l="l" t="t" r="r" b="b"/>
            <a:pathLst>
              <a:path w="21600" h="21600">
                <a:moveTo>
                  <a:pt x="0" y="0"/>
                </a:moveTo>
                <a:lnTo>
                  <a:pt x="21600" y="21600"/>
                </a:lnTo>
              </a:path>
            </a:pathLst>
          </a:custGeom>
          <a:noFill/>
          <a:ln w="38160">
            <a:solidFill>
              <a:schemeClr val="tx1"/>
            </a:solidFill>
            <a:round/>
            <a:tailEnd len="med" type="triangle" w="med"/>
          </a:ln>
        </p:spPr>
        <p:style>
          <a:lnRef idx="0"/>
          <a:fillRef idx="0"/>
          <a:effectRef idx="0"/>
          <a:fontRef idx="minor"/>
        </p:style>
      </p:sp>
      <p:sp>
        <p:nvSpPr>
          <p:cNvPr id="266" name="CustomShape 6"/>
          <p:cNvSpPr/>
          <p:nvPr/>
        </p:nvSpPr>
        <p:spPr>
          <a:xfrm>
            <a:off x="5506920" y="2517120"/>
            <a:ext cx="140040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listSize</a:t>
            </a:r>
            <a:endParaRPr b="0" lang="en-IN" sz="1800" spc="-1" strike="noStrike">
              <a:solidFill>
                <a:srgbClr val="000000"/>
              </a:solidFill>
              <a:uFill>
                <a:solidFill>
                  <a:srgbClr val="ffffff"/>
                </a:solidFill>
              </a:uFill>
              <a:latin typeface="Arial"/>
            </a:endParaRPr>
          </a:p>
        </p:txBody>
      </p:sp>
      <p:sp>
        <p:nvSpPr>
          <p:cNvPr id="267" name="CustomShape 7"/>
          <p:cNvSpPr/>
          <p:nvPr/>
        </p:nvSpPr>
        <p:spPr>
          <a:xfrm>
            <a:off x="5919120" y="4002120"/>
            <a:ext cx="3686400" cy="25290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Client:</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List myList = NULL;</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List newList =</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append(myList, 5);</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if(newList != NULL) {</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myList = newList;</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else { ... }</a:t>
            </a:r>
            <a:endParaRPr b="0" lang="en-IN" sz="1950" spc="-1" strike="noStrike">
              <a:solidFill>
                <a:srgbClr val="000000"/>
              </a:solidFill>
              <a:uFill>
                <a:solidFill>
                  <a:srgbClr val="ffffff"/>
                </a:solidFill>
              </a:uFill>
              <a:latin typeface="Arial"/>
            </a:endParaRPr>
          </a:p>
        </p:txBody>
      </p:sp>
    </p:spTree>
  </p:cSld>
  <p:timing>
    <p:tnLst>
      <p:par>
        <p:cTn id="928" dur="indefinite" restart="never" nodeType="tmRoot">
          <p:childTnLst>
            <p:seq>
              <p:cTn id="929" dur="indefinite" nodeType="mainSeq">
                <p:childTnLst>
                  <p:par>
                    <p:cTn id="930" fill="hold">
                      <p:stCondLst>
                        <p:cond delay="indefinite"/>
                      </p:stCondLst>
                      <p:childTnLst>
                        <p:par>
                          <p:cTn id="931" fill="hold">
                            <p:stCondLst>
                              <p:cond delay="0"/>
                            </p:stCondLst>
                            <p:childTnLst>
                              <p:par>
                                <p:cTn id="932" nodeType="clickEffect" fill="hold" presetClass="entr" presetID="1">
                                  <p:stCondLst>
                                    <p:cond delay="0"/>
                                  </p:stCondLst>
                                  <p:childTnLst>
                                    <p:set>
                                      <p:cBhvr>
                                        <p:cTn id="933" dur="1" fill="hold">
                                          <p:stCondLst>
                                            <p:cond delay="0"/>
                                          </p:stCondLst>
                                        </p:cTn>
                                        <p:tgtEl>
                                          <p:spTgt spid="263">
                                            <p:txEl>
                                              <p:pRg st="1" end="74"/>
                                            </p:txEl>
                                          </p:spTgt>
                                        </p:tgtEl>
                                        <p:attrNameLst>
                                          <p:attrName>style.visibility</p:attrName>
                                        </p:attrNameLst>
                                      </p:cBhvr>
                                      <p:to>
                                        <p:strVal val="visible"/>
                                      </p:to>
                                    </p:set>
                                  </p:childTnLst>
                                </p:cTn>
                              </p:par>
                            </p:childTnLst>
                          </p:cTn>
                        </p:par>
                      </p:childTnLst>
                    </p:cTn>
                  </p:par>
                  <p:par>
                    <p:cTn id="934" fill="hold">
                      <p:stCondLst>
                        <p:cond delay="indefinite"/>
                      </p:stCondLst>
                      <p:childTnLst>
                        <p:par>
                          <p:cTn id="935" fill="hold">
                            <p:stCondLst>
                              <p:cond delay="0"/>
                            </p:stCondLst>
                            <p:childTnLst>
                              <p:par>
                                <p:cTn id="936" nodeType="clickEffect" fill="hold" presetClass="entr" presetID="1">
                                  <p:stCondLst>
                                    <p:cond delay="0"/>
                                  </p:stCondLst>
                                  <p:childTnLst>
                                    <p:set>
                                      <p:cBhvr>
                                        <p:cTn id="937" dur="1" fill="hold">
                                          <p:stCondLst>
                                            <p:cond delay="0"/>
                                          </p:stCondLst>
                                        </p:cTn>
                                        <p:tgtEl>
                                          <p:spTgt spid="264"/>
                                        </p:tgtEl>
                                        <p:attrNameLst>
                                          <p:attrName>style.visibility</p:attrName>
                                        </p:attrNameLst>
                                      </p:cBhvr>
                                      <p:to>
                                        <p:strVal val="visible"/>
                                      </p:to>
                                    </p:set>
                                  </p:childTnLst>
                                </p:cTn>
                              </p:par>
                              <p:par>
                                <p:cTn id="938" nodeType="withEffect" fill="hold" presetClass="entr" presetID="1">
                                  <p:stCondLst>
                                    <p:cond delay="0"/>
                                  </p:stCondLst>
                                  <p:childTnLst>
                                    <p:set>
                                      <p:cBhvr>
                                        <p:cTn id="939" dur="1" fill="hold">
                                          <p:stCondLst>
                                            <p:cond delay="0"/>
                                          </p:stCondLst>
                                        </p:cTn>
                                        <p:tgtEl>
                                          <p:spTgt spid="-1"/>
                                        </p:tgtEl>
                                        <p:attrNameLst>
                                          <p:attrName>style.visibility</p:attrName>
                                        </p:attrNameLst>
                                      </p:cBhvr>
                                      <p:to>
                                        <p:strVal val="visible"/>
                                      </p:to>
                                    </p:set>
                                  </p:childTnLst>
                                </p:cTn>
                              </p:par>
                            </p:childTnLst>
                          </p:cTn>
                        </p:par>
                      </p:childTnLst>
                    </p:cTn>
                  </p:par>
                  <p:par>
                    <p:cTn id="940" fill="hold">
                      <p:stCondLst>
                        <p:cond delay="indefinite"/>
                      </p:stCondLst>
                      <p:childTnLst>
                        <p:par>
                          <p:cTn id="941" fill="hold">
                            <p:stCondLst>
                              <p:cond delay="0"/>
                            </p:stCondLst>
                            <p:childTnLst>
                              <p:par>
                                <p:cTn id="942" nodeType="clickEffect" fill="hold" presetClass="entr" presetID="1">
                                  <p:stCondLst>
                                    <p:cond delay="0"/>
                                  </p:stCondLst>
                                  <p:childTnLst>
                                    <p:set>
                                      <p:cBhvr>
                                        <p:cTn id="943" dur="1" fill="hold">
                                          <p:stCondLst>
                                            <p:cond delay="0"/>
                                          </p:stCondLst>
                                        </p:cTn>
                                        <p:tgtEl>
                                          <p:spTgt spid="263">
                                            <p:txEl>
                                              <p:pRg st="77" end="124"/>
                                            </p:txEl>
                                          </p:spTgt>
                                        </p:tgtEl>
                                        <p:attrNameLst>
                                          <p:attrName>style.visibility</p:attrName>
                                        </p:attrNameLst>
                                      </p:cBhvr>
                                      <p:to>
                                        <p:strVal val="visible"/>
                                      </p:to>
                                    </p:set>
                                  </p:childTnLst>
                                </p:cTn>
                              </p:par>
                            </p:childTnLst>
                          </p:cTn>
                        </p:par>
                      </p:childTnLst>
                    </p:cTn>
                  </p:par>
                  <p:par>
                    <p:cTn id="944" fill="hold">
                      <p:stCondLst>
                        <p:cond delay="indefinite"/>
                      </p:stCondLst>
                      <p:childTnLst>
                        <p:par>
                          <p:cTn id="945" fill="hold">
                            <p:stCondLst>
                              <p:cond delay="0"/>
                            </p:stCondLst>
                            <p:childTnLst>
                              <p:par>
                                <p:cTn id="946" nodeType="clickEffect" fill="hold" presetClass="entr" presetID="1">
                                  <p:stCondLst>
                                    <p:cond delay="0"/>
                                  </p:stCondLst>
                                  <p:childTnLst>
                                    <p:set>
                                      <p:cBhvr>
                                        <p:cTn id="947" dur="1" fill="hold">
                                          <p:stCondLst>
                                            <p:cond delay="0"/>
                                          </p:stCondLst>
                                        </p:cTn>
                                        <p:tgtEl>
                                          <p:spTgt spid="263">
                                            <p:txEl>
                                              <p:pRg st="124" end="148"/>
                                            </p:txEl>
                                          </p:spTgt>
                                        </p:tgtEl>
                                        <p:attrNameLst>
                                          <p:attrName>style.visibility</p:attrName>
                                        </p:attrNameLst>
                                      </p:cBhvr>
                                      <p:to>
                                        <p:strVal val="visible"/>
                                      </p:to>
                                    </p:set>
                                  </p:childTnLst>
                                </p:cTn>
                              </p:par>
                            </p:childTnLst>
                          </p:cTn>
                        </p:par>
                      </p:childTnLst>
                    </p:cTn>
                  </p:par>
                  <p:par>
                    <p:cTn id="948" fill="hold">
                      <p:stCondLst>
                        <p:cond delay="indefinite"/>
                      </p:stCondLst>
                      <p:childTnLst>
                        <p:par>
                          <p:cTn id="949" fill="hold">
                            <p:stCondLst>
                              <p:cond delay="0"/>
                            </p:stCondLst>
                            <p:childTnLst>
                              <p:par>
                                <p:cTn id="950" nodeType="clickEffect" fill="hold" presetClass="entr" presetID="1">
                                  <p:stCondLst>
                                    <p:cond delay="0"/>
                                  </p:stCondLst>
                                  <p:childTnLst>
                                    <p:set>
                                      <p:cBhvr>
                                        <p:cTn id="951" dur="1" fill="hold">
                                          <p:stCondLst>
                                            <p:cond delay="0"/>
                                          </p:stCondLst>
                                        </p:cTn>
                                        <p:tgtEl>
                                          <p:spTgt spid="263">
                                            <p:txEl>
                                              <p:pRg st="148" end="188"/>
                                            </p:txEl>
                                          </p:spTgt>
                                        </p:tgtEl>
                                        <p:attrNameLst>
                                          <p:attrName>style.visibility</p:attrName>
                                        </p:attrNameLst>
                                      </p:cBhvr>
                                      <p:to>
                                        <p:strVal val="visible"/>
                                      </p:to>
                                    </p:set>
                                  </p:childTnLst>
                                </p:cTn>
                              </p:par>
                            </p:childTnLst>
                          </p:cTn>
                        </p:par>
                      </p:childTnLst>
                    </p:cTn>
                  </p:par>
                  <p:par>
                    <p:cTn id="952" fill="hold">
                      <p:stCondLst>
                        <p:cond delay="indefinite"/>
                      </p:stCondLst>
                      <p:childTnLst>
                        <p:par>
                          <p:cTn id="953" fill="hold">
                            <p:stCondLst>
                              <p:cond delay="0"/>
                            </p:stCondLst>
                            <p:childTnLst>
                              <p:par>
                                <p:cTn id="954" nodeType="clickEffect" fill="hold" presetClass="entr" presetID="1">
                                  <p:stCondLst>
                                    <p:cond delay="0"/>
                                  </p:stCondLst>
                                  <p:childTnLst>
                                    <p:set>
                                      <p:cBhvr>
                                        <p:cTn id="955" dur="1" fill="hold">
                                          <p:stCondLst>
                                            <p:cond delay="0"/>
                                          </p:stCondLst>
                                        </p:cTn>
                                        <p:tgtEl>
                                          <p:spTgt spid="267">
                                            <p:txEl>
                                              <p:pRg st="0" end="8"/>
                                            </p:txEl>
                                          </p:spTgt>
                                        </p:tgtEl>
                                        <p:attrNameLst>
                                          <p:attrName>style.visibility</p:attrName>
                                        </p:attrNameLst>
                                      </p:cBhvr>
                                      <p:to>
                                        <p:strVal val="visible"/>
                                      </p:to>
                                    </p:set>
                                  </p:childTnLst>
                                </p:cTn>
                              </p:par>
                            </p:childTnLst>
                          </p:cTn>
                        </p:par>
                      </p:childTnLst>
                    </p:cTn>
                  </p:par>
                  <p:par>
                    <p:cTn id="956" fill="hold">
                      <p:stCondLst>
                        <p:cond delay="indefinite"/>
                      </p:stCondLst>
                      <p:childTnLst>
                        <p:par>
                          <p:cTn id="957" fill="hold">
                            <p:stCondLst>
                              <p:cond delay="0"/>
                            </p:stCondLst>
                            <p:childTnLst>
                              <p:par>
                                <p:cTn id="958" nodeType="clickEffect" fill="hold" presetClass="entr" presetID="1">
                                  <p:stCondLst>
                                    <p:cond delay="0"/>
                                  </p:stCondLst>
                                  <p:childTnLst>
                                    <p:set>
                                      <p:cBhvr>
                                        <p:cTn id="959" dur="1" fill="hold">
                                          <p:stCondLst>
                                            <p:cond delay="0"/>
                                          </p:stCondLst>
                                        </p:cTn>
                                        <p:tgtEl>
                                          <p:spTgt spid="267">
                                            <p:txEl>
                                              <p:pRg st="8" end="28"/>
                                            </p:txEl>
                                          </p:spTgt>
                                        </p:tgtEl>
                                        <p:attrNameLst>
                                          <p:attrName>style.visibility</p:attrName>
                                        </p:attrNameLst>
                                      </p:cBhvr>
                                      <p:to>
                                        <p:strVal val="visible"/>
                                      </p:to>
                                    </p:set>
                                  </p:childTnLst>
                                </p:cTn>
                              </p:par>
                              <p:par>
                                <p:cTn id="960" nodeType="withEffect" fill="hold" presetClass="entr" presetID="1">
                                  <p:stCondLst>
                                    <p:cond delay="0"/>
                                  </p:stCondLst>
                                  <p:childTnLst>
                                    <p:set>
                                      <p:cBhvr>
                                        <p:cTn id="961" dur="1" fill="hold">
                                          <p:stCondLst>
                                            <p:cond delay="0"/>
                                          </p:stCondLst>
                                        </p:cTn>
                                        <p:tgtEl>
                                          <p:spTgt spid="267">
                                            <p:txEl>
                                              <p:pRg st="28" end="30"/>
                                            </p:txEl>
                                          </p:spTgt>
                                        </p:tgtEl>
                                        <p:attrNameLst>
                                          <p:attrName>style.visibility</p:attrName>
                                        </p:attrNameLst>
                                      </p:cBhvr>
                                      <p:to>
                                        <p:strVal val="visible"/>
                                      </p:to>
                                    </p:set>
                                  </p:childTnLst>
                                </p:cTn>
                              </p:par>
                            </p:childTnLst>
                          </p:cTn>
                        </p:par>
                      </p:childTnLst>
                    </p:cTn>
                  </p:par>
                  <p:par>
                    <p:cTn id="962" fill="hold">
                      <p:stCondLst>
                        <p:cond delay="indefinite"/>
                      </p:stCondLst>
                      <p:childTnLst>
                        <p:par>
                          <p:cTn id="963" fill="hold">
                            <p:stCondLst>
                              <p:cond delay="0"/>
                            </p:stCondLst>
                            <p:childTnLst>
                              <p:par>
                                <p:cTn id="964" nodeType="clickEffect" fill="hold" presetClass="entr" presetID="1">
                                  <p:stCondLst>
                                    <p:cond delay="0"/>
                                  </p:stCondLst>
                                  <p:childTnLst>
                                    <p:set>
                                      <p:cBhvr>
                                        <p:cTn id="965" dur="1" fill="hold">
                                          <p:stCondLst>
                                            <p:cond delay="0"/>
                                          </p:stCondLst>
                                        </p:cTn>
                                        <p:tgtEl>
                                          <p:spTgt spid="267">
                                            <p:txEl>
                                              <p:pRg st="30" end="45"/>
                                            </p:txEl>
                                          </p:spTgt>
                                        </p:tgtEl>
                                        <p:attrNameLst>
                                          <p:attrName>style.visibility</p:attrName>
                                        </p:attrNameLst>
                                      </p:cBhvr>
                                      <p:to>
                                        <p:strVal val="visible"/>
                                      </p:to>
                                    </p:set>
                                  </p:childTnLst>
                                </p:cTn>
                              </p:par>
                              <p:par>
                                <p:cTn id="966" nodeType="withEffect" fill="hold" presetClass="entr" presetID="1">
                                  <p:stCondLst>
                                    <p:cond delay="0"/>
                                  </p:stCondLst>
                                  <p:childTnLst>
                                    <p:set>
                                      <p:cBhvr>
                                        <p:cTn id="967" dur="1" fill="hold">
                                          <p:stCondLst>
                                            <p:cond delay="0"/>
                                          </p:stCondLst>
                                        </p:cTn>
                                        <p:tgtEl>
                                          <p:spTgt spid="267">
                                            <p:txEl>
                                              <p:pRg st="45" end="69"/>
                                            </p:txEl>
                                          </p:spTgt>
                                        </p:tgtEl>
                                        <p:attrNameLst>
                                          <p:attrName>style.visibility</p:attrName>
                                        </p:attrNameLst>
                                      </p:cBhvr>
                                      <p:to>
                                        <p:strVal val="visible"/>
                                      </p:to>
                                    </p:set>
                                  </p:childTnLst>
                                </p:cTn>
                              </p:par>
                            </p:childTnLst>
                          </p:cTn>
                        </p:par>
                      </p:childTnLst>
                    </p:cTn>
                  </p:par>
                  <p:par>
                    <p:cTn id="968" fill="hold">
                      <p:stCondLst>
                        <p:cond delay="indefinite"/>
                      </p:stCondLst>
                      <p:childTnLst>
                        <p:par>
                          <p:cTn id="969" fill="hold">
                            <p:stCondLst>
                              <p:cond delay="0"/>
                            </p:stCondLst>
                            <p:childTnLst>
                              <p:par>
                                <p:cTn id="970" nodeType="clickEffect" fill="hold" presetClass="entr" presetID="1">
                                  <p:stCondLst>
                                    <p:cond delay="0"/>
                                  </p:stCondLst>
                                  <p:childTnLst>
                                    <p:set>
                                      <p:cBhvr>
                                        <p:cTn id="971" dur="1" fill="hold">
                                          <p:stCondLst>
                                            <p:cond delay="0"/>
                                          </p:stCondLst>
                                        </p:cTn>
                                        <p:tgtEl>
                                          <p:spTgt spid="267">
                                            <p:txEl>
                                              <p:pRg st="69" end="91"/>
                                            </p:txEl>
                                          </p:spTgt>
                                        </p:tgtEl>
                                        <p:attrNameLst>
                                          <p:attrName>style.visibility</p:attrName>
                                        </p:attrNameLst>
                                      </p:cBhvr>
                                      <p:to>
                                        <p:strVal val="visible"/>
                                      </p:to>
                                    </p:set>
                                  </p:childTnLst>
                                </p:cTn>
                              </p:par>
                              <p:par>
                                <p:cTn id="972" nodeType="withEffect" fill="hold" presetClass="entr" presetID="1">
                                  <p:stCondLst>
                                    <p:cond delay="0"/>
                                  </p:stCondLst>
                                  <p:childTnLst>
                                    <p:set>
                                      <p:cBhvr>
                                        <p:cTn id="973" dur="1" fill="hold">
                                          <p:stCondLst>
                                            <p:cond delay="0"/>
                                          </p:stCondLst>
                                        </p:cTn>
                                        <p:tgtEl>
                                          <p:spTgt spid="267">
                                            <p:txEl>
                                              <p:pRg st="91" end="111"/>
                                            </p:txEl>
                                          </p:spTgt>
                                        </p:tgtEl>
                                        <p:attrNameLst>
                                          <p:attrName>style.visibility</p:attrName>
                                        </p:attrNameLst>
                                      </p:cBhvr>
                                      <p:to>
                                        <p:strVal val="visible"/>
                                      </p:to>
                                    </p:set>
                                  </p:childTnLst>
                                </p:cTn>
                              </p:par>
                              <p:par>
                                <p:cTn id="974" nodeType="withEffect" fill="hold" presetClass="entr" presetID="1">
                                  <p:stCondLst>
                                    <p:cond delay="0"/>
                                  </p:stCondLst>
                                  <p:childTnLst>
                                    <p:set>
                                      <p:cBhvr>
                                        <p:cTn id="975" dur="1" fill="hold">
                                          <p:stCondLst>
                                            <p:cond delay="0"/>
                                          </p:stCondLst>
                                        </p:cTn>
                                        <p:tgtEl>
                                          <p:spTgt spid="267">
                                            <p:txEl>
                                              <p:pRg st="111" end="126"/>
                                            </p:txEl>
                                          </p:spTgt>
                                        </p:tgtEl>
                                        <p:attrNameLst>
                                          <p:attrName>style.visibility</p:attrName>
                                        </p:attrNameLst>
                                      </p:cBhvr>
                                      <p:to>
                                        <p:strVal val="visible"/>
                                      </p:to>
                                    </p:set>
                                  </p:childTnLst>
                                </p:cTn>
                              </p:par>
                            </p:childTnLst>
                          </p:cTn>
                        </p:par>
                      </p:childTnLst>
                    </p:cTn>
                  </p:par>
                  <p:par>
                    <p:cTn id="976" fill="hold">
                      <p:stCondLst>
                        <p:cond delay="indefinite"/>
                      </p:stCondLst>
                      <p:childTnLst>
                        <p:par>
                          <p:cTn id="977" fill="hold">
                            <p:stCondLst>
                              <p:cond delay="0"/>
                            </p:stCondLst>
                            <p:childTnLst>
                              <p:par>
                                <p:cTn id="978" nodeType="clickEffect" fill="hold" presetClass="entr" presetID="1">
                                  <p:stCondLst>
                                    <p:cond delay="0"/>
                                  </p:stCondLst>
                                  <p:childTnLst>
                                    <p:set>
                                      <p:cBhvr>
                                        <p:cTn id="979" dur="1" fill="hold">
                                          <p:stCondLst>
                                            <p:cond delay="0"/>
                                          </p:stCondLst>
                                        </p:cTn>
                                        <p:tgtEl>
                                          <p:spTgt spid="263">
                                            <p:txEl>
                                              <p:pRg st="188" end="209"/>
                                            </p:txEl>
                                          </p:spTgt>
                                        </p:tgtEl>
                                        <p:attrNameLst>
                                          <p:attrName>style.visibility</p:attrName>
                                        </p:attrNameLst>
                                      </p:cBhvr>
                                      <p:to>
                                        <p:strVal val="visible"/>
                                      </p:to>
                                    </p:set>
                                  </p:childTnLst>
                                </p:cTn>
                              </p:par>
                              <p:par>
                                <p:cTn id="980" nodeType="withEffect" fill="hold" presetClass="entr" presetID="1">
                                  <p:stCondLst>
                                    <p:cond delay="0"/>
                                  </p:stCondLst>
                                  <p:childTnLst>
                                    <p:set>
                                      <p:cBhvr>
                                        <p:cTn id="981" dur="1" fill="hold">
                                          <p:stCondLst>
                                            <p:cond delay="0"/>
                                          </p:stCondLst>
                                        </p:cTn>
                                        <p:tgtEl>
                                          <p:spTgt spid="263">
                                            <p:txEl>
                                              <p:pRg st="209" end="230"/>
                                            </p:txEl>
                                          </p:spTgt>
                                        </p:tgtEl>
                                        <p:attrNameLst>
                                          <p:attrName>style.visibility</p:attrName>
                                        </p:attrNameLst>
                                      </p:cBhvr>
                                      <p:to>
                                        <p:strVal val="visible"/>
                                      </p:to>
                                    </p:set>
                                  </p:childTnLst>
                                </p:cTn>
                              </p:par>
                              <p:par>
                                <p:cTn id="982" nodeType="withEffect" fill="hold" presetClass="entr" presetID="1">
                                  <p:stCondLst>
                                    <p:cond delay="0"/>
                                  </p:stCondLst>
                                  <p:childTnLst>
                                    <p:set>
                                      <p:cBhvr>
                                        <p:cTn id="983" dur="1" fill="hold">
                                          <p:stCondLst>
                                            <p:cond delay="0"/>
                                          </p:stCondLst>
                                        </p:cTn>
                                        <p:tgtEl>
                                          <p:spTgt spid="263">
                                            <p:txEl>
                                              <p:pRg st="335" end="342"/>
                                            </p:txEl>
                                          </p:spTgt>
                                        </p:tgtEl>
                                        <p:attrNameLst>
                                          <p:attrName>style.visibility</p:attrName>
                                        </p:attrNameLst>
                                      </p:cBhvr>
                                      <p:to>
                                        <p:strVal val="visible"/>
                                      </p:to>
                                    </p:set>
                                  </p:childTnLst>
                                </p:cTn>
                              </p:par>
                            </p:childTnLst>
                          </p:cTn>
                        </p:par>
                      </p:childTnLst>
                    </p:cTn>
                  </p:par>
                  <p:par>
                    <p:cTn id="984" fill="hold">
                      <p:stCondLst>
                        <p:cond delay="indefinite"/>
                      </p:stCondLst>
                      <p:childTnLst>
                        <p:par>
                          <p:cTn id="985" fill="hold">
                            <p:stCondLst>
                              <p:cond delay="0"/>
                            </p:stCondLst>
                            <p:childTnLst>
                              <p:par>
                                <p:cTn id="986" nodeType="clickEffect" fill="hold" presetClass="entr" presetID="1">
                                  <p:stCondLst>
                                    <p:cond delay="0"/>
                                  </p:stCondLst>
                                  <p:childTnLst>
                                    <p:set>
                                      <p:cBhvr>
                                        <p:cTn id="987" dur="1" fill="hold">
                                          <p:stCondLst>
                                            <p:cond delay="0"/>
                                          </p:stCondLst>
                                        </p:cTn>
                                        <p:tgtEl>
                                          <p:spTgt spid="263">
                                            <p:txEl>
                                              <p:pRg st="254" end="281"/>
                                            </p:txEl>
                                          </p:spTgt>
                                        </p:tgtEl>
                                        <p:attrNameLst>
                                          <p:attrName>style.visibility</p:attrName>
                                        </p:attrNameLst>
                                      </p:cBhvr>
                                      <p:to>
                                        <p:strVal val="visible"/>
                                      </p:to>
                                    </p:set>
                                  </p:childTnLst>
                                </p:cTn>
                              </p:par>
                              <p:par>
                                <p:cTn id="988" nodeType="withEffect" fill="hold" presetClass="entr" presetID="1">
                                  <p:stCondLst>
                                    <p:cond delay="0"/>
                                  </p:stCondLst>
                                  <p:childTnLst>
                                    <p:set>
                                      <p:cBhvr>
                                        <p:cTn id="989" dur="1" fill="hold">
                                          <p:stCondLst>
                                            <p:cond delay="0"/>
                                          </p:stCondLst>
                                        </p:cTn>
                                        <p:tgtEl>
                                          <p:spTgt spid="263">
                                            <p:txEl>
                                              <p:pRg st="322" end="335"/>
                                            </p:txEl>
                                          </p:spTgt>
                                        </p:tgtEl>
                                        <p:attrNameLst>
                                          <p:attrName>style.visibility</p:attrName>
                                        </p:attrNameLst>
                                      </p:cBhvr>
                                      <p:to>
                                        <p:strVal val="visible"/>
                                      </p:to>
                                    </p:set>
                                  </p:childTnLst>
                                </p:cTn>
                              </p:par>
                            </p:childTnLst>
                          </p:cTn>
                        </p:par>
                      </p:childTnLst>
                    </p:cTn>
                  </p:par>
                  <p:par>
                    <p:cTn id="990" fill="hold">
                      <p:stCondLst>
                        <p:cond delay="indefinite"/>
                      </p:stCondLst>
                      <p:childTnLst>
                        <p:par>
                          <p:cTn id="991" fill="hold">
                            <p:stCondLst>
                              <p:cond delay="0"/>
                            </p:stCondLst>
                            <p:childTnLst>
                              <p:par>
                                <p:cTn id="992" nodeType="clickEffect" fill="hold" presetClass="entr" presetID="1">
                                  <p:stCondLst>
                                    <p:cond delay="0"/>
                                  </p:stCondLst>
                                  <p:childTnLst>
                                    <p:set>
                                      <p:cBhvr>
                                        <p:cTn id="993" dur="1" fill="hold">
                                          <p:stCondLst>
                                            <p:cond delay="0"/>
                                          </p:stCondLst>
                                        </p:cTn>
                                        <p:tgtEl>
                                          <p:spTgt spid="263">
                                            <p:txEl>
                                              <p:pRg st="281" end="306"/>
                                            </p:txEl>
                                          </p:spTgt>
                                        </p:tgtEl>
                                        <p:attrNameLst>
                                          <p:attrName>style.visibility</p:attrName>
                                        </p:attrNameLst>
                                      </p:cBhvr>
                                      <p:to>
                                        <p:strVal val="visible"/>
                                      </p:to>
                                    </p:set>
                                  </p:childTnLst>
                                </p:cTn>
                              </p:par>
                            </p:childTnLst>
                          </p:cTn>
                        </p:par>
                      </p:childTnLst>
                    </p:cTn>
                  </p:par>
                  <p:par>
                    <p:cTn id="994" fill="hold">
                      <p:stCondLst>
                        <p:cond delay="indefinite"/>
                      </p:stCondLst>
                      <p:childTnLst>
                        <p:par>
                          <p:cTn id="995" fill="hold">
                            <p:stCondLst>
                              <p:cond delay="0"/>
                            </p:stCondLst>
                            <p:childTnLst>
                              <p:par>
                                <p:cTn id="996" nodeType="clickEffect" fill="hold" presetClass="entr" presetID="1">
                                  <p:stCondLst>
                                    <p:cond delay="0"/>
                                  </p:stCondLst>
                                  <p:childTnLst>
                                    <p:set>
                                      <p:cBhvr>
                                        <p:cTn id="997" dur="1" fill="hold">
                                          <p:stCondLst>
                                            <p:cond delay="0"/>
                                          </p:stCondLst>
                                        </p:cTn>
                                        <p:tgtEl>
                                          <p:spTgt spid="263">
                                            <p:txEl>
                                              <p:pRg st="230" end="254"/>
                                            </p:txEl>
                                          </p:spTgt>
                                        </p:tgtEl>
                                        <p:attrNameLst>
                                          <p:attrName>style.visibility</p:attrName>
                                        </p:attrNameLst>
                                      </p:cBhvr>
                                      <p:to>
                                        <p:strVal val="visible"/>
                                      </p:to>
                                    </p:set>
                                  </p:childTnLst>
                                </p:cTn>
                              </p:par>
                            </p:childTnLst>
                          </p:cTn>
                        </p:par>
                      </p:childTnLst>
                    </p:cTn>
                  </p:par>
                  <p:par>
                    <p:cTn id="998" fill="hold">
                      <p:stCondLst>
                        <p:cond delay="indefinite"/>
                      </p:stCondLst>
                      <p:childTnLst>
                        <p:par>
                          <p:cTn id="999" fill="hold">
                            <p:stCondLst>
                              <p:cond delay="0"/>
                            </p:stCondLst>
                            <p:childTnLst>
                              <p:par>
                                <p:cTn id="1000" nodeType="clickEffect" fill="hold" presetClass="entr" presetID="1">
                                  <p:stCondLst>
                                    <p:cond delay="0"/>
                                  </p:stCondLst>
                                  <p:childTnLst>
                                    <p:set>
                                      <p:cBhvr>
                                        <p:cTn id="1001" dur="1" fill="hold">
                                          <p:stCondLst>
                                            <p:cond delay="0"/>
                                          </p:stCondLst>
                                        </p:cTn>
                                        <p:tgtEl>
                                          <p:spTgt spid="263">
                                            <p:txEl>
                                              <p:pRg st="306" end="32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DAFCBB6D-D28D-4944-BE25-5F8246996B31}"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6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append</a:t>
            </a:r>
            <a:endParaRPr b="0" lang="en-US" sz="2840" spc="-1" strike="noStrike">
              <a:solidFill>
                <a:srgbClr val="000000"/>
              </a:solidFill>
              <a:uFill>
                <a:solidFill>
                  <a:srgbClr val="ffffff"/>
                </a:solidFill>
              </a:uFill>
              <a:latin typeface="Trebuchet MS"/>
            </a:endParaRPr>
          </a:p>
        </p:txBody>
      </p:sp>
      <p:sp>
        <p:nvSpPr>
          <p:cNvPr id="270" name="TextShape 3"/>
          <p:cNvSpPr txBox="1"/>
          <p:nvPr/>
        </p:nvSpPr>
        <p:spPr>
          <a:xfrm>
            <a:off x="534600" y="1111680"/>
            <a:ext cx="9040680" cy="5780880"/>
          </a:xfrm>
          <a:prstGeom prst="rect">
            <a:avLst/>
          </a:prstGeom>
          <a:noFill/>
          <a:ln>
            <a:noFill/>
          </a:ln>
        </p:spPr>
        <p:txBody>
          <a:bodyPr lIns="101880" rIns="101880" tIns="51120" bIns="51120"/>
          <a:p>
            <a:r>
              <a:rPr b="1" lang="en-US" sz="1800" spc="-1" strike="noStrike">
                <a:solidFill>
                  <a:srgbClr val="000000"/>
                </a:solidFill>
                <a:uFill>
                  <a:solidFill>
                    <a:srgbClr val="ffffff"/>
                  </a:solidFill>
                </a:uFill>
                <a:latin typeface="Courier New"/>
                <a:ea typeface="ＭＳ Ｐゴシック"/>
              </a:rPr>
              <a:t>ArrayList *toArrayList(List list)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ArrayList *this = (ArrayList *) list;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if(this != NULL) { return this;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 </a:t>
            </a:r>
            <a:r>
              <a:rPr b="1" lang="en-US" sz="1800" spc="-1" strike="noStrike">
                <a:solidFill>
                  <a:srgbClr val="00b050"/>
                </a:solidFill>
                <a:uFill>
                  <a:solidFill>
                    <a:srgbClr val="ffffff"/>
                  </a:solidFill>
                </a:uFill>
                <a:latin typeface="Courier New"/>
                <a:ea typeface="ＭＳ Ｐゴシック"/>
              </a:rPr>
              <a:t>(</a:t>
            </a:r>
            <a:r>
              <a:rPr b="1" lang="en-US" sz="1800" spc="-1" strike="noStrike">
                <a:solidFill>
                  <a:srgbClr val="000000"/>
                </a:solidFill>
                <a:uFill>
                  <a:solidFill>
                    <a:srgbClr val="ffffff"/>
                  </a:solidFill>
                </a:uFill>
                <a:latin typeface="Courier New"/>
                <a:ea typeface="ＭＳ Ｐゴシック"/>
              </a:rPr>
              <a:t>this = (ArrayList *) malloc</a:t>
            </a:r>
            <a:r>
              <a:rPr b="1" lang="en-US" sz="1800" spc="-1" strike="noStrike">
                <a:solidFill>
                  <a:srgbClr val="ff0000"/>
                </a:solidFill>
                <a:uFill>
                  <a:solidFill>
                    <a:srgbClr val="ffffff"/>
                  </a:solidFill>
                </a:uFill>
                <a:latin typeface="Courier New"/>
                <a:ea typeface="ＭＳ Ｐゴシック"/>
              </a:rPr>
              <a:t>(</a:t>
            </a:r>
            <a:r>
              <a:rPr b="1" lang="en-US" sz="1800" spc="-1" strike="noStrike">
                <a:solidFill>
                  <a:srgbClr val="000000"/>
                </a:solidFill>
                <a:uFill>
                  <a:solidFill>
                    <a:srgbClr val="ffffff"/>
                  </a:solidFill>
                </a:uFill>
                <a:latin typeface="Courier New"/>
                <a:ea typeface="ＭＳ Ｐゴシック"/>
              </a:rPr>
              <a:t>sizeof</a:t>
            </a:r>
            <a:r>
              <a:rPr b="1" lang="en-US" sz="1800" spc="-1" strike="noStrike">
                <a:solidFill>
                  <a:srgbClr val="3333ff"/>
                </a:solidFill>
                <a:uFill>
                  <a:solidFill>
                    <a:srgbClr val="ffffff"/>
                  </a:solidFill>
                </a:uFill>
                <a:latin typeface="Courier New"/>
                <a:ea typeface="ＭＳ Ｐゴシック"/>
              </a:rPr>
              <a:t>(</a:t>
            </a:r>
            <a:r>
              <a:rPr b="1" lang="en-US" sz="1800" spc="-1" strike="noStrike">
                <a:solidFill>
                  <a:srgbClr val="000000"/>
                </a:solidFill>
                <a:uFill>
                  <a:solidFill>
                    <a:srgbClr val="ffffff"/>
                  </a:solidFill>
                </a:uFill>
                <a:latin typeface="Courier New"/>
                <a:ea typeface="ＭＳ Ｐゴシック"/>
              </a:rPr>
              <a:t>ArrayList</a:t>
            </a:r>
            <a:r>
              <a:rPr b="1" lang="en-US" sz="1800" spc="-1" strike="noStrike">
                <a:solidFill>
                  <a:srgbClr val="3333ff"/>
                </a:solidFill>
                <a:uFill>
                  <a:solidFill>
                    <a:srgbClr val="ffffff"/>
                  </a:solidFill>
                </a:uFill>
                <a:latin typeface="Courier New"/>
                <a:ea typeface="ＭＳ Ｐゴシック"/>
              </a:rPr>
              <a:t>)</a:t>
            </a:r>
            <a:r>
              <a:rPr b="1" lang="en-US" sz="1800" spc="-1" strike="noStrike">
                <a:solidFill>
                  <a:srgbClr val="ff0000"/>
                </a:solidFill>
                <a:uFill>
                  <a:solidFill>
                    <a:srgbClr val="ffffff"/>
                  </a:solidFill>
                </a:uFill>
                <a:latin typeface="Courier New"/>
                <a:ea typeface="ＭＳ Ｐゴシック"/>
              </a:rPr>
              <a:t>)</a:t>
            </a:r>
            <a:r>
              <a:rPr b="1" lang="en-US" sz="1800" spc="-1" strike="noStrike">
                <a:solidFill>
                  <a:srgbClr val="00b05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 NULL)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this-&gt;listSize = 0;</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List append(List list, int data)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ArrayList *this = toArrayList(list);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if(this == NULL)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return NULL;</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this-&gt;array[this-&gt;listSize] = data;</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this-&gt;listSize++;</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271" name="CustomShape 4"/>
          <p:cNvSpPr/>
          <p:nvPr/>
        </p:nvSpPr>
        <p:spPr>
          <a:xfrm>
            <a:off x="3515760" y="4640040"/>
            <a:ext cx="4844520" cy="36396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Courier New"/>
                <a:ea typeface="ＭＳ Ｐゴシック"/>
              </a:rPr>
              <a:t>|| this-&gt;listSize == FIXED_SIZE) {</a:t>
            </a:r>
            <a:endParaRPr b="0" lang="en-IN" sz="1950" spc="-1" strike="noStrike">
              <a:solidFill>
                <a:srgbClr val="000000"/>
              </a:solidFill>
              <a:uFill>
                <a:solidFill>
                  <a:srgbClr val="ffffff"/>
                </a:solidFill>
              </a:uFill>
              <a:latin typeface="Arial"/>
            </a:endParaRPr>
          </a:p>
        </p:txBody>
      </p:sp>
      <p:sp>
        <p:nvSpPr>
          <p:cNvPr id="272" name="CustomShape 5"/>
          <p:cNvSpPr/>
          <p:nvPr/>
        </p:nvSpPr>
        <p:spPr>
          <a:xfrm>
            <a:off x="1412640" y="4313160"/>
            <a:ext cx="525600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Courier New"/>
                <a:ea typeface="ＭＳ Ｐゴシック"/>
              </a:rPr>
              <a:t>ArrayList *this = (ArrayList *) list;</a:t>
            </a:r>
            <a:endParaRPr b="0" lang="en-IN" sz="1950" spc="-1" strike="noStrike">
              <a:solidFill>
                <a:srgbClr val="000000"/>
              </a:solidFill>
              <a:uFill>
                <a:solidFill>
                  <a:srgbClr val="ffffff"/>
                </a:solidFill>
              </a:uFill>
              <a:latin typeface="Arial"/>
            </a:endParaRPr>
          </a:p>
        </p:txBody>
      </p:sp>
    </p:spTree>
  </p:cSld>
  <p:timing>
    <p:tnLst>
      <p:par>
        <p:cTn id="1002" dur="indefinite" restart="never" nodeType="tmRoot">
          <p:childTnLst>
            <p:seq>
              <p:cTn id="1003" dur="indefinite" nodeType="mainSeq">
                <p:childTnLst>
                  <p:par>
                    <p:cTn id="1004" fill="hold">
                      <p:stCondLst>
                        <p:cond delay="indefinite"/>
                      </p:stCondLst>
                      <p:childTnLst>
                        <p:par>
                          <p:cTn id="1005" fill="hold">
                            <p:stCondLst>
                              <p:cond delay="0"/>
                            </p:stCondLst>
                            <p:childTnLst>
                              <p:par>
                                <p:cTn id="1006" nodeType="clickEffect" fill="hold" presetClass="entr" presetID="1">
                                  <p:stCondLst>
                                    <p:cond delay="0"/>
                                  </p:stCondLst>
                                  <p:childTnLst>
                                    <p:set>
                                      <p:cBhvr>
                                        <p:cTn id="1007" dur="1" fill="hold">
                                          <p:stCondLst>
                                            <p:cond delay="0"/>
                                          </p:stCondLst>
                                        </p:cTn>
                                        <p:tgtEl>
                                          <p:spTgt spid="272"/>
                                        </p:tgtEl>
                                        <p:attrNameLst>
                                          <p:attrName>style.visibility</p:attrName>
                                        </p:attrNameLst>
                                      </p:cBhvr>
                                      <p:to>
                                        <p:strVal val="visible"/>
                                      </p:to>
                                    </p:set>
                                  </p:childTnLst>
                                </p:cTn>
                              </p:par>
                            </p:childTnLst>
                          </p:cTn>
                        </p:par>
                      </p:childTnLst>
                    </p:cTn>
                  </p:par>
                  <p:par>
                    <p:cTn id="1008" fill="hold">
                      <p:stCondLst>
                        <p:cond delay="indefinite"/>
                      </p:stCondLst>
                      <p:childTnLst>
                        <p:par>
                          <p:cTn id="1009" fill="hold">
                            <p:stCondLst>
                              <p:cond delay="0"/>
                            </p:stCondLst>
                            <p:childTnLst>
                              <p:par>
                                <p:cTn id="1010" nodeType="clickEffect" fill="hold" presetClass="entr" presetID="1">
                                  <p:stCondLst>
                                    <p:cond delay="0"/>
                                  </p:stCondLst>
                                  <p:childTnLst>
                                    <p:set>
                                      <p:cBhvr>
                                        <p:cTn id="1011" dur="1" fill="hold">
                                          <p:stCondLst>
                                            <p:cond delay="0"/>
                                          </p:stCondLst>
                                        </p:cTn>
                                        <p:tgtEl>
                                          <p:spTgt spid="270">
                                            <p:txEl>
                                              <p:pRg st="345" end="383"/>
                                            </p:txEl>
                                          </p:spTgt>
                                        </p:tgtEl>
                                        <p:attrNameLst>
                                          <p:attrName>style.visibility</p:attrName>
                                        </p:attrNameLst>
                                      </p:cBhvr>
                                      <p:to>
                                        <p:strVal val="visible"/>
                                      </p:to>
                                    </p:set>
                                  </p:childTnLst>
                                </p:cTn>
                              </p:par>
                            </p:childTnLst>
                          </p:cTn>
                        </p:par>
                      </p:childTnLst>
                    </p:cTn>
                  </p:par>
                  <p:par>
                    <p:cTn id="1012" fill="hold">
                      <p:stCondLst>
                        <p:cond delay="indefinite"/>
                      </p:stCondLst>
                      <p:childTnLst>
                        <p:par>
                          <p:cTn id="1013" fill="hold">
                            <p:stCondLst>
                              <p:cond delay="0"/>
                            </p:stCondLst>
                            <p:childTnLst>
                              <p:par>
                                <p:cTn id="1014" nodeType="clickEffect" fill="hold" presetClass="entr" presetID="1">
                                  <p:stCondLst>
                                    <p:cond delay="0"/>
                                  </p:stCondLst>
                                  <p:childTnLst>
                                    <p:set>
                                      <p:cBhvr>
                                        <p:cTn id="1015" dur="1" fill="hold">
                                          <p:stCondLst>
                                            <p:cond delay="0"/>
                                          </p:stCondLst>
                                        </p:cTn>
                                        <p:tgtEl>
                                          <p:spTgt spid="270">
                                            <p:txEl>
                                              <p:pRg st="383" end="403"/>
                                            </p:txEl>
                                          </p:spTgt>
                                        </p:tgtEl>
                                        <p:attrNameLst>
                                          <p:attrName>style.visibility</p:attrName>
                                        </p:attrNameLst>
                                      </p:cBhvr>
                                      <p:to>
                                        <p:strVal val="visible"/>
                                      </p:to>
                                    </p:set>
                                  </p:childTnLst>
                                </p:cTn>
                              </p:par>
                            </p:childTnLst>
                          </p:cTn>
                        </p:par>
                      </p:childTnLst>
                    </p:cTn>
                  </p:par>
                  <p:par>
                    <p:cTn id="1016" fill="hold">
                      <p:stCondLst>
                        <p:cond delay="indefinite"/>
                      </p:stCondLst>
                      <p:childTnLst>
                        <p:par>
                          <p:cTn id="1017" fill="hold">
                            <p:stCondLst>
                              <p:cond delay="0"/>
                            </p:stCondLst>
                            <p:childTnLst>
                              <p:par>
                                <p:cTn id="1018" nodeType="clickEffect" fill="hold" presetClass="entr" presetID="1">
                                  <p:stCondLst>
                                    <p:cond delay="0"/>
                                  </p:stCondLst>
                                  <p:childTnLst>
                                    <p:set>
                                      <p:cBhvr>
                                        <p:cTn id="1019" dur="1" fill="hold">
                                          <p:stCondLst>
                                            <p:cond delay="0"/>
                                          </p:stCondLst>
                                        </p:cTn>
                                        <p:tgtEl>
                                          <p:spTgt spid="270">
                                            <p:txEl>
                                              <p:pRg st="403" end="418"/>
                                            </p:txEl>
                                          </p:spTgt>
                                        </p:tgtEl>
                                        <p:attrNameLst>
                                          <p:attrName>style.visibility</p:attrName>
                                        </p:attrNameLst>
                                      </p:cBhvr>
                                      <p:to>
                                        <p:strVal val="visible"/>
                                      </p:to>
                                    </p:set>
                                  </p:childTnLst>
                                </p:cTn>
                              </p:par>
                            </p:childTnLst>
                          </p:cTn>
                        </p:par>
                      </p:childTnLst>
                    </p:cTn>
                  </p:par>
                  <p:par>
                    <p:cTn id="1020" fill="hold">
                      <p:stCondLst>
                        <p:cond delay="indefinite"/>
                      </p:stCondLst>
                      <p:childTnLst>
                        <p:par>
                          <p:cTn id="1021" fill="hold">
                            <p:stCondLst>
                              <p:cond delay="0"/>
                            </p:stCondLst>
                            <p:childTnLst>
                              <p:par>
                                <p:cTn id="1022" nodeType="clickEffect" fill="hold" presetClass="exit" presetID="10">
                                  <p:stCondLst>
                                    <p:cond delay="0"/>
                                  </p:stCondLst>
                                  <p:childTnLst>
                                    <p:animEffect filter="fade" transition="in">
                                      <p:cBhvr additive="repl">
                                        <p:cTn id="1023" dur="500"/>
                                        <p:tgtEl>
                                          <p:spTgt spid="272"/>
                                        </p:tgtEl>
                                      </p:cBhvr>
                                    </p:animEffect>
                                    <p:set>
                                      <p:cBhvr>
                                        <p:cTn id="1024" dur="1" fill="hold">
                                          <p:stCondLst>
                                            <p:cond delay="499"/>
                                          </p:stCondLst>
                                        </p:cTn>
                                        <p:tgtEl>
                                          <p:spTgt spid="272"/>
                                        </p:tgtEl>
                                        <p:attrNameLst>
                                          <p:attrName>style.visibility</p:attrName>
                                        </p:attrNameLst>
                                      </p:cBhvr>
                                      <p:to>
                                        <p:strVal val="hidden"/>
                                      </p:to>
                                    </p:set>
                                  </p:childTnLst>
                                </p:cTn>
                              </p:par>
                            </p:childTnLst>
                          </p:cTn>
                        </p:par>
                      </p:childTnLst>
                    </p:cTn>
                  </p:par>
                  <p:par>
                    <p:cTn id="1025" fill="hold">
                      <p:stCondLst>
                        <p:cond delay="indefinite"/>
                      </p:stCondLst>
                      <p:childTnLst>
                        <p:par>
                          <p:cTn id="1026" fill="hold">
                            <p:stCondLst>
                              <p:cond delay="0"/>
                            </p:stCondLst>
                            <p:childTnLst>
                              <p:par>
                                <p:cTn id="1027" nodeType="clickEffect" fill="hold" presetClass="entr" presetID="1">
                                  <p:stCondLst>
                                    <p:cond delay="0"/>
                                  </p:stCondLst>
                                  <p:childTnLst>
                                    <p:set>
                                      <p:cBhvr>
                                        <p:cTn id="1028" dur="1" fill="hold">
                                          <p:stCondLst>
                                            <p:cond delay="0"/>
                                          </p:stCondLst>
                                        </p:cTn>
                                        <p:tgtEl>
                                          <p:spTgt spid="270">
                                            <p:txEl>
                                              <p:pRg st="0" end="36"/>
                                            </p:txEl>
                                          </p:spTgt>
                                        </p:tgtEl>
                                        <p:attrNameLst>
                                          <p:attrName>style.visibility</p:attrName>
                                        </p:attrNameLst>
                                      </p:cBhvr>
                                      <p:to>
                                        <p:strVal val="visible"/>
                                      </p:to>
                                    </p:set>
                                  </p:childTnLst>
                                </p:cTn>
                              </p:par>
                              <p:par>
                                <p:cTn id="1029" nodeType="withEffect" fill="hold" presetClass="entr" presetID="1">
                                  <p:stCondLst>
                                    <p:cond delay="0"/>
                                  </p:stCondLst>
                                  <p:childTnLst>
                                    <p:set>
                                      <p:cBhvr>
                                        <p:cTn id="1030" dur="1" fill="hold">
                                          <p:stCondLst>
                                            <p:cond delay="0"/>
                                          </p:stCondLst>
                                        </p:cTn>
                                        <p:tgtEl>
                                          <p:spTgt spid="270">
                                            <p:txEl>
                                              <p:pRg st="227" end="229"/>
                                            </p:txEl>
                                          </p:spTgt>
                                        </p:tgtEl>
                                        <p:attrNameLst>
                                          <p:attrName>style.visibility</p:attrName>
                                        </p:attrNameLst>
                                      </p:cBhvr>
                                      <p:to>
                                        <p:strVal val="visible"/>
                                      </p:to>
                                    </p:set>
                                  </p:childTnLst>
                                </p:cTn>
                              </p:par>
                            </p:childTnLst>
                          </p:cTn>
                        </p:par>
                      </p:childTnLst>
                    </p:cTn>
                  </p:par>
                  <p:par>
                    <p:cTn id="1031" fill="hold">
                      <p:stCondLst>
                        <p:cond delay="indefinite"/>
                      </p:stCondLst>
                      <p:childTnLst>
                        <p:par>
                          <p:cTn id="1032" fill="hold">
                            <p:stCondLst>
                              <p:cond delay="0"/>
                            </p:stCondLst>
                            <p:childTnLst>
                              <p:par>
                                <p:cTn id="1033" nodeType="clickEffect" fill="hold" presetClass="entr" presetID="1">
                                  <p:stCondLst>
                                    <p:cond delay="0"/>
                                  </p:stCondLst>
                                  <p:childTnLst>
                                    <p:set>
                                      <p:cBhvr>
                                        <p:cTn id="1034" dur="1" fill="hold">
                                          <p:stCondLst>
                                            <p:cond delay="0"/>
                                          </p:stCondLst>
                                        </p:cTn>
                                        <p:tgtEl>
                                          <p:spTgt spid="270">
                                            <p:txEl>
                                              <p:pRg st="36" end="76"/>
                                            </p:txEl>
                                          </p:spTgt>
                                        </p:tgtEl>
                                        <p:attrNameLst>
                                          <p:attrName>style.visibility</p:attrName>
                                        </p:attrNameLst>
                                      </p:cBhvr>
                                      <p:to>
                                        <p:strVal val="visible"/>
                                      </p:to>
                                    </p:set>
                                  </p:childTnLst>
                                </p:cTn>
                              </p:par>
                            </p:childTnLst>
                          </p:cTn>
                        </p:par>
                      </p:childTnLst>
                    </p:cTn>
                  </p:par>
                  <p:par>
                    <p:cTn id="1035" fill="hold">
                      <p:stCondLst>
                        <p:cond delay="indefinite"/>
                      </p:stCondLst>
                      <p:childTnLst>
                        <p:par>
                          <p:cTn id="1036" fill="hold">
                            <p:stCondLst>
                              <p:cond delay="0"/>
                            </p:stCondLst>
                            <p:childTnLst>
                              <p:par>
                                <p:cTn id="1037" nodeType="clickEffect" fill="hold" presetClass="entr" presetID="1">
                                  <p:stCondLst>
                                    <p:cond delay="0"/>
                                  </p:stCondLst>
                                  <p:childTnLst>
                                    <p:set>
                                      <p:cBhvr>
                                        <p:cTn id="1038" dur="1" fill="hold">
                                          <p:stCondLst>
                                            <p:cond delay="0"/>
                                          </p:stCondLst>
                                        </p:cTn>
                                        <p:tgtEl>
                                          <p:spTgt spid="270">
                                            <p:txEl>
                                              <p:pRg st="76" end="112"/>
                                            </p:txEl>
                                          </p:spTgt>
                                        </p:tgtEl>
                                        <p:attrNameLst>
                                          <p:attrName>style.visibility</p:attrName>
                                        </p:attrNameLst>
                                      </p:cBhvr>
                                      <p:to>
                                        <p:strVal val="visible"/>
                                      </p:to>
                                    </p:set>
                                  </p:childTnLst>
                                </p:cTn>
                              </p:par>
                            </p:childTnLst>
                          </p:cTn>
                        </p:par>
                      </p:childTnLst>
                    </p:cTn>
                  </p:par>
                  <p:par>
                    <p:cTn id="1039" fill="hold">
                      <p:stCondLst>
                        <p:cond delay="indefinite"/>
                      </p:stCondLst>
                      <p:childTnLst>
                        <p:par>
                          <p:cTn id="1040" fill="hold">
                            <p:stCondLst>
                              <p:cond delay="0"/>
                            </p:stCondLst>
                            <p:childTnLst>
                              <p:par>
                                <p:cTn id="1041" nodeType="clickEffect" fill="hold" presetClass="entr" presetID="1">
                                  <p:stCondLst>
                                    <p:cond delay="0"/>
                                  </p:stCondLst>
                                  <p:childTnLst>
                                    <p:set>
                                      <p:cBhvr>
                                        <p:cTn id="1042" dur="1" fill="hold">
                                          <p:stCondLst>
                                            <p:cond delay="0"/>
                                          </p:stCondLst>
                                        </p:cTn>
                                        <p:tgtEl>
                                          <p:spTgt spid="270">
                                            <p:txEl>
                                              <p:pRg st="112" end="167"/>
                                            </p:txEl>
                                          </p:spTgt>
                                        </p:tgtEl>
                                        <p:attrNameLst>
                                          <p:attrName>style.visibility</p:attrName>
                                        </p:attrNameLst>
                                      </p:cBhvr>
                                      <p:to>
                                        <p:strVal val="visible"/>
                                      </p:to>
                                    </p:set>
                                  </p:childTnLst>
                                </p:cTn>
                              </p:par>
                              <p:par>
                                <p:cTn id="1043" nodeType="withEffect" fill="hold" presetClass="entr" presetID="1">
                                  <p:stCondLst>
                                    <p:cond delay="0"/>
                                  </p:stCondLst>
                                  <p:childTnLst>
                                    <p:set>
                                      <p:cBhvr>
                                        <p:cTn id="1044" dur="1" fill="hold">
                                          <p:stCondLst>
                                            <p:cond delay="0"/>
                                          </p:stCondLst>
                                        </p:cTn>
                                        <p:tgtEl>
                                          <p:spTgt spid="270">
                                            <p:txEl>
                                              <p:pRg st="167" end="184"/>
                                            </p:txEl>
                                          </p:spTgt>
                                        </p:tgtEl>
                                        <p:attrNameLst>
                                          <p:attrName>style.visibility</p:attrName>
                                        </p:attrNameLst>
                                      </p:cBhvr>
                                      <p:to>
                                        <p:strVal val="visible"/>
                                      </p:to>
                                    </p:set>
                                  </p:childTnLst>
                                </p:cTn>
                              </p:par>
                              <p:par>
                                <p:cTn id="1045" nodeType="withEffect" fill="hold" presetClass="entr" presetID="1">
                                  <p:stCondLst>
                                    <p:cond delay="0"/>
                                  </p:stCondLst>
                                  <p:childTnLst>
                                    <p:set>
                                      <p:cBhvr>
                                        <p:cTn id="1046" dur="1" fill="hold">
                                          <p:stCondLst>
                                            <p:cond delay="0"/>
                                          </p:stCondLst>
                                        </p:cTn>
                                        <p:tgtEl>
                                          <p:spTgt spid="270">
                                            <p:txEl>
                                              <p:pRg st="208" end="212"/>
                                            </p:txEl>
                                          </p:spTgt>
                                        </p:tgtEl>
                                        <p:attrNameLst>
                                          <p:attrName>style.visibility</p:attrName>
                                        </p:attrNameLst>
                                      </p:cBhvr>
                                      <p:to>
                                        <p:strVal val="visible"/>
                                      </p:to>
                                    </p:set>
                                  </p:childTnLst>
                                </p:cTn>
                              </p:par>
                            </p:childTnLst>
                          </p:cTn>
                        </p:par>
                      </p:childTnLst>
                    </p:cTn>
                  </p:par>
                  <p:par>
                    <p:cTn id="1047" fill="hold">
                      <p:stCondLst>
                        <p:cond delay="indefinite"/>
                      </p:stCondLst>
                      <p:childTnLst>
                        <p:par>
                          <p:cTn id="1048" fill="hold">
                            <p:stCondLst>
                              <p:cond delay="0"/>
                            </p:stCondLst>
                            <p:childTnLst>
                              <p:par>
                                <p:cTn id="1049" nodeType="clickEffect" fill="hold" presetClass="entr" presetID="1">
                                  <p:stCondLst>
                                    <p:cond delay="0"/>
                                  </p:stCondLst>
                                  <p:childTnLst>
                                    <p:set>
                                      <p:cBhvr>
                                        <p:cTn id="1050" dur="1" fill="hold">
                                          <p:stCondLst>
                                            <p:cond delay="0"/>
                                          </p:stCondLst>
                                        </p:cTn>
                                        <p:tgtEl>
                                          <p:spTgt spid="270">
                                            <p:txEl>
                                              <p:pRg st="184" end="208"/>
                                            </p:txEl>
                                          </p:spTgt>
                                        </p:tgtEl>
                                        <p:attrNameLst>
                                          <p:attrName>style.visibility</p:attrName>
                                        </p:attrNameLst>
                                      </p:cBhvr>
                                      <p:to>
                                        <p:strVal val="visible"/>
                                      </p:to>
                                    </p:set>
                                  </p:childTnLst>
                                </p:cTn>
                              </p:par>
                            </p:childTnLst>
                          </p:cTn>
                        </p:par>
                      </p:childTnLst>
                    </p:cTn>
                  </p:par>
                  <p:par>
                    <p:cTn id="1051" fill="hold">
                      <p:stCondLst>
                        <p:cond delay="indefinite"/>
                      </p:stCondLst>
                      <p:childTnLst>
                        <p:par>
                          <p:cTn id="1052" fill="hold">
                            <p:stCondLst>
                              <p:cond delay="0"/>
                            </p:stCondLst>
                            <p:childTnLst>
                              <p:par>
                                <p:cTn id="1053" nodeType="clickEffect" fill="hold" presetClass="entr" presetID="1">
                                  <p:stCondLst>
                                    <p:cond delay="0"/>
                                  </p:stCondLst>
                                  <p:childTnLst>
                                    <p:set>
                                      <p:cBhvr>
                                        <p:cTn id="1054" dur="1" fill="hold">
                                          <p:stCondLst>
                                            <p:cond delay="0"/>
                                          </p:stCondLst>
                                        </p:cTn>
                                        <p:tgtEl>
                                          <p:spTgt spid="270">
                                            <p:txEl>
                                              <p:pRg st="212" end="227"/>
                                            </p:txEl>
                                          </p:spTgt>
                                        </p:tgtEl>
                                        <p:attrNameLst>
                                          <p:attrName>style.visibility</p:attrName>
                                        </p:attrNameLst>
                                      </p:cBhvr>
                                      <p:to>
                                        <p:strVal val="visible"/>
                                      </p:to>
                                    </p:set>
                                  </p:childTnLst>
                                </p:cTn>
                              </p:par>
                            </p:childTnLst>
                          </p:cTn>
                        </p:par>
                      </p:childTnLst>
                    </p:cTn>
                  </p:par>
                  <p:par>
                    <p:cTn id="1055" fill="hold">
                      <p:stCondLst>
                        <p:cond delay="indefinite"/>
                      </p:stCondLst>
                      <p:childTnLst>
                        <p:par>
                          <p:cTn id="1056" fill="hold">
                            <p:stCondLst>
                              <p:cond delay="0"/>
                            </p:stCondLst>
                            <p:childTnLst>
                              <p:par>
                                <p:cTn id="1057" nodeType="clickEffect" fill="hold" presetClass="entr" presetID="1">
                                  <p:stCondLst>
                                    <p:cond delay="0"/>
                                  </p:stCondLst>
                                  <p:childTnLst>
                                    <p:set>
                                      <p:cBhvr>
                                        <p:cTn id="1058" dur="1" fill="hold">
                                          <p:stCondLst>
                                            <p:cond delay="0"/>
                                          </p:stCondLst>
                                        </p:cTn>
                                        <p:tgtEl>
                                          <p:spTgt spid="270">
                                            <p:txEl>
                                              <p:pRg st="264" end="303"/>
                                            </p:txEl>
                                          </p:spTgt>
                                        </p:tgtEl>
                                        <p:attrNameLst>
                                          <p:attrName>style.visibility</p:attrName>
                                        </p:attrNameLst>
                                      </p:cBhvr>
                                      <p:to>
                                        <p:strVal val="visible"/>
                                      </p:to>
                                    </p:set>
                                  </p:childTnLst>
                                </p:cTn>
                              </p:par>
                            </p:childTnLst>
                          </p:cTn>
                        </p:par>
                      </p:childTnLst>
                    </p:cTn>
                  </p:par>
                  <p:par>
                    <p:cTn id="1059" fill="hold">
                      <p:stCondLst>
                        <p:cond delay="indefinite"/>
                      </p:stCondLst>
                      <p:childTnLst>
                        <p:par>
                          <p:cTn id="1060" fill="hold">
                            <p:stCondLst>
                              <p:cond delay="0"/>
                            </p:stCondLst>
                            <p:childTnLst>
                              <p:par>
                                <p:cTn id="1061" nodeType="clickEffect" fill="hold" presetClass="entr" presetID="1">
                                  <p:stCondLst>
                                    <p:cond delay="0"/>
                                  </p:stCondLst>
                                  <p:childTnLst>
                                    <p:set>
                                      <p:cBhvr>
                                        <p:cTn id="1062" dur="1" fill="hold">
                                          <p:stCondLst>
                                            <p:cond delay="0"/>
                                          </p:stCondLst>
                                        </p:cTn>
                                        <p:tgtEl>
                                          <p:spTgt spid="270">
                                            <p:txEl>
                                              <p:pRg st="303" end="324"/>
                                            </p:txEl>
                                          </p:spTgt>
                                        </p:tgtEl>
                                        <p:attrNameLst>
                                          <p:attrName>style.visibility</p:attrName>
                                        </p:attrNameLst>
                                      </p:cBhvr>
                                      <p:to>
                                        <p:strVal val="visible"/>
                                      </p:to>
                                    </p:set>
                                  </p:childTnLst>
                                </p:cTn>
                              </p:par>
                              <p:par>
                                <p:cTn id="1063" nodeType="withEffect" fill="hold" presetClass="entr" presetID="1">
                                  <p:stCondLst>
                                    <p:cond delay="0"/>
                                  </p:stCondLst>
                                  <p:childTnLst>
                                    <p:set>
                                      <p:cBhvr>
                                        <p:cTn id="1064" dur="1" fill="hold">
                                          <p:stCondLst>
                                            <p:cond delay="0"/>
                                          </p:stCondLst>
                                        </p:cTn>
                                        <p:tgtEl>
                                          <p:spTgt spid="270">
                                            <p:txEl>
                                              <p:pRg st="341" end="345"/>
                                            </p:txEl>
                                          </p:spTgt>
                                        </p:tgtEl>
                                        <p:attrNameLst>
                                          <p:attrName>style.visibility</p:attrName>
                                        </p:attrNameLst>
                                      </p:cBhvr>
                                      <p:to>
                                        <p:strVal val="visible"/>
                                      </p:to>
                                    </p:set>
                                  </p:childTnLst>
                                </p:cTn>
                              </p:par>
                            </p:childTnLst>
                          </p:cTn>
                        </p:par>
                      </p:childTnLst>
                    </p:cTn>
                  </p:par>
                  <p:par>
                    <p:cTn id="1065" fill="hold">
                      <p:stCondLst>
                        <p:cond delay="indefinite"/>
                      </p:stCondLst>
                      <p:childTnLst>
                        <p:par>
                          <p:cTn id="1066" fill="hold">
                            <p:stCondLst>
                              <p:cond delay="0"/>
                            </p:stCondLst>
                            <p:childTnLst>
                              <p:par>
                                <p:cTn id="1067" nodeType="clickEffect" fill="hold" presetClass="entr" presetID="1">
                                  <p:stCondLst>
                                    <p:cond delay="0"/>
                                  </p:stCondLst>
                                  <p:childTnLst>
                                    <p:set>
                                      <p:cBhvr>
                                        <p:cTn id="1068" dur="1" fill="hold">
                                          <p:stCondLst>
                                            <p:cond delay="0"/>
                                          </p:stCondLst>
                                        </p:cTn>
                                        <p:tgtEl>
                                          <p:spTgt spid="270">
                                            <p:txEl>
                                              <p:pRg st="324" end="341"/>
                                            </p:txEl>
                                          </p:spTgt>
                                        </p:tgtEl>
                                        <p:attrNameLst>
                                          <p:attrName>style.visibility</p:attrName>
                                        </p:attrNameLst>
                                      </p:cBhvr>
                                      <p:to>
                                        <p:strVal val="visible"/>
                                      </p:to>
                                    </p:set>
                                  </p:childTnLst>
                                </p:cTn>
                              </p:par>
                            </p:childTnLst>
                          </p:cTn>
                        </p:par>
                      </p:childTnLst>
                    </p:cTn>
                  </p:par>
                  <p:par>
                    <p:cTn id="1069" fill="hold">
                      <p:stCondLst>
                        <p:cond delay="indefinite"/>
                      </p:stCondLst>
                      <p:childTnLst>
                        <p:par>
                          <p:cTn id="1070" fill="hold">
                            <p:stCondLst>
                              <p:cond delay="0"/>
                            </p:stCondLst>
                            <p:childTnLst>
                              <p:par>
                                <p:cTn id="1071" nodeType="clickEffect" fill="hold" presetClass="entr" presetID="1">
                                  <p:stCondLst>
                                    <p:cond delay="0"/>
                                  </p:stCondLst>
                                  <p:childTnLst>
                                    <p:set>
                                      <p:cBhvr>
                                        <p:cTn id="1072"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17E4911D-DFC5-45CF-9D9E-2A86C3D57054}"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74"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freeList, isEmpty, size and findPosition</a:t>
            </a:r>
            <a:endParaRPr b="0" lang="en-US" sz="2840" spc="-1" strike="noStrike">
              <a:solidFill>
                <a:srgbClr val="000000"/>
              </a:solidFill>
              <a:uFill>
                <a:solidFill>
                  <a:srgbClr val="ffffff"/>
                </a:solidFill>
              </a:uFill>
              <a:latin typeface="Trebuchet MS"/>
            </a:endParaRPr>
          </a:p>
        </p:txBody>
      </p:sp>
      <p:sp>
        <p:nvSpPr>
          <p:cNvPr id="275" name="TextShape 3"/>
          <p:cNvSpPr txBox="1"/>
          <p:nvPr/>
        </p:nvSpPr>
        <p:spPr>
          <a:xfrm>
            <a:off x="534600" y="1111680"/>
            <a:ext cx="9040680" cy="5780880"/>
          </a:xfrm>
          <a:prstGeom prst="rect">
            <a:avLst/>
          </a:prstGeom>
          <a:noFill/>
          <a:ln>
            <a:noFill/>
          </a:ln>
        </p:spPr>
        <p:txBody>
          <a:bodyPr lIns="101880" rIns="101880" tIns="51120" bIns="51120"/>
          <a:p>
            <a:r>
              <a:rPr b="1" lang="en-US" sz="2000" spc="-1" strike="noStrike">
                <a:solidFill>
                  <a:srgbClr val="000000"/>
                </a:solidFill>
                <a:uFill>
                  <a:solidFill>
                    <a:srgbClr val="ffffff"/>
                  </a:solidFill>
                </a:uFill>
                <a:latin typeface="Courier New"/>
                <a:ea typeface="ＭＳ Ｐゴシック"/>
              </a:rPr>
              <a:t>void freeList(List 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 free(list);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isEmpty(List 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list ==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size(List 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 return 0;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((ArrayList *) list)-&gt;listSize;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findPosition(List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(ArrayList *)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0; i &lt; this-&gt;listSize; ++i)</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if(this-&gt;array[i] == data) { return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-1;</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276" name="CustomShape 4"/>
          <p:cNvSpPr/>
          <p:nvPr/>
        </p:nvSpPr>
        <p:spPr>
          <a:xfrm>
            <a:off x="4384080" y="2534400"/>
            <a:ext cx="5210280" cy="69948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 ((ArrayList *) list)-&gt;listSize</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 0;</a:t>
            </a:r>
            <a:endParaRPr b="0" lang="en-IN" sz="1950" spc="-1" strike="noStrike">
              <a:solidFill>
                <a:srgbClr val="000000"/>
              </a:solidFill>
              <a:uFill>
                <a:solidFill>
                  <a:srgbClr val="ffffff"/>
                </a:solidFill>
              </a:uFill>
              <a:latin typeface="Arial"/>
            </a:endParaRPr>
          </a:p>
        </p:txBody>
      </p:sp>
    </p:spTree>
  </p:cSld>
  <p:timing>
    <p:tnLst>
      <p:par>
        <p:cTn id="1073" dur="indefinite" restart="never" nodeType="tmRoot">
          <p:childTnLst>
            <p:seq>
              <p:cTn id="1074" dur="indefinite" nodeType="mainSeq">
                <p:childTnLst>
                  <p:par>
                    <p:cTn id="1075" fill="hold">
                      <p:stCondLst>
                        <p:cond delay="indefinite"/>
                      </p:stCondLst>
                      <p:childTnLst>
                        <p:par>
                          <p:cTn id="1076" fill="hold">
                            <p:stCondLst>
                              <p:cond delay="0"/>
                            </p:stCondLst>
                            <p:childTnLst>
                              <p:par>
                                <p:cTn id="1077" nodeType="clickEffect" fill="hold" presetClass="entr" presetID="1">
                                  <p:stCondLst>
                                    <p:cond delay="0"/>
                                  </p:stCondLst>
                                  <p:childTnLst>
                                    <p:set>
                                      <p:cBhvr>
                                        <p:cTn id="1078" dur="1" fill="hold">
                                          <p:stCondLst>
                                            <p:cond delay="0"/>
                                          </p:stCondLst>
                                        </p:cTn>
                                        <p:tgtEl>
                                          <p:spTgt spid="275">
                                            <p:txEl>
                                              <p:pRg st="0" end="27"/>
                                            </p:txEl>
                                          </p:spTgt>
                                        </p:tgtEl>
                                        <p:attrNameLst>
                                          <p:attrName>style.visibility</p:attrName>
                                        </p:attrNameLst>
                                      </p:cBhvr>
                                      <p:to>
                                        <p:strVal val="visible"/>
                                      </p:to>
                                    </p:set>
                                  </p:childTnLst>
                                </p:cTn>
                              </p:par>
                              <p:par>
                                <p:cTn id="1079" nodeType="withEffect" fill="hold" presetClass="entr" presetID="1">
                                  <p:stCondLst>
                                    <p:cond delay="0"/>
                                  </p:stCondLst>
                                  <p:childTnLst>
                                    <p:set>
                                      <p:cBhvr>
                                        <p:cTn id="1080" dur="1" fill="hold">
                                          <p:stCondLst>
                                            <p:cond delay="0"/>
                                          </p:stCondLst>
                                        </p:cTn>
                                        <p:tgtEl>
                                          <p:spTgt spid="275">
                                            <p:txEl>
                                              <p:pRg st="62" end="64"/>
                                            </p:txEl>
                                          </p:spTgt>
                                        </p:tgtEl>
                                        <p:attrNameLst>
                                          <p:attrName>style.visibility</p:attrName>
                                        </p:attrNameLst>
                                      </p:cBhvr>
                                      <p:to>
                                        <p:strVal val="visible"/>
                                      </p:to>
                                    </p:set>
                                  </p:childTnLst>
                                </p:cTn>
                              </p:par>
                            </p:childTnLst>
                          </p:cTn>
                        </p:par>
                      </p:childTnLst>
                    </p:cTn>
                  </p:par>
                  <p:par>
                    <p:cTn id="1081" fill="hold">
                      <p:stCondLst>
                        <p:cond delay="indefinite"/>
                      </p:stCondLst>
                      <p:childTnLst>
                        <p:par>
                          <p:cTn id="1082" fill="hold">
                            <p:stCondLst>
                              <p:cond delay="0"/>
                            </p:stCondLst>
                            <p:childTnLst>
                              <p:par>
                                <p:cTn id="1083" nodeType="clickEffect" fill="hold" presetClass="entr" presetID="1">
                                  <p:stCondLst>
                                    <p:cond delay="0"/>
                                  </p:stCondLst>
                                  <p:childTnLst>
                                    <p:set>
                                      <p:cBhvr>
                                        <p:cTn id="1084" dur="1" fill="hold">
                                          <p:stCondLst>
                                            <p:cond delay="0"/>
                                          </p:stCondLst>
                                        </p:cTn>
                                        <p:tgtEl>
                                          <p:spTgt spid="275">
                                            <p:txEl>
                                              <p:pRg st="27" end="62"/>
                                            </p:txEl>
                                          </p:spTgt>
                                        </p:tgtEl>
                                        <p:attrNameLst>
                                          <p:attrName>style.visibility</p:attrName>
                                        </p:attrNameLst>
                                      </p:cBhvr>
                                      <p:to>
                                        <p:strVal val="visible"/>
                                      </p:to>
                                    </p:set>
                                  </p:childTnLst>
                                </p:cTn>
                              </p:par>
                            </p:childTnLst>
                          </p:cTn>
                        </p:par>
                      </p:childTnLst>
                    </p:cTn>
                  </p:par>
                  <p:par>
                    <p:cTn id="1085" fill="hold">
                      <p:stCondLst>
                        <p:cond delay="indefinite"/>
                      </p:stCondLst>
                      <p:childTnLst>
                        <p:par>
                          <p:cTn id="1086" fill="hold">
                            <p:stCondLst>
                              <p:cond delay="0"/>
                            </p:stCondLst>
                            <p:childTnLst>
                              <p:par>
                                <p:cTn id="1087" nodeType="clickEffect" fill="hold" presetClass="entr" presetID="1">
                                  <p:stCondLst>
                                    <p:cond delay="0"/>
                                  </p:stCondLst>
                                  <p:childTnLst>
                                    <p:set>
                                      <p:cBhvr>
                                        <p:cTn id="1088" dur="1" fill="hold">
                                          <p:stCondLst>
                                            <p:cond delay="0"/>
                                          </p:stCondLst>
                                        </p:cTn>
                                        <p:tgtEl>
                                          <p:spTgt spid="275">
                                            <p:txEl>
                                              <p:pRg st="64" end="89"/>
                                            </p:txEl>
                                          </p:spTgt>
                                        </p:tgtEl>
                                        <p:attrNameLst>
                                          <p:attrName>style.visibility</p:attrName>
                                        </p:attrNameLst>
                                      </p:cBhvr>
                                      <p:to>
                                        <p:strVal val="visible"/>
                                      </p:to>
                                    </p:set>
                                  </p:childTnLst>
                                </p:cTn>
                              </p:par>
                              <p:par>
                                <p:cTn id="1089" nodeType="withEffect" fill="hold" presetClass="entr" presetID="1">
                                  <p:stCondLst>
                                    <p:cond delay="0"/>
                                  </p:stCondLst>
                                  <p:childTnLst>
                                    <p:set>
                                      <p:cBhvr>
                                        <p:cTn id="1090" dur="1" fill="hold">
                                          <p:stCondLst>
                                            <p:cond delay="0"/>
                                          </p:stCondLst>
                                        </p:cTn>
                                        <p:tgtEl>
                                          <p:spTgt spid="275">
                                            <p:txEl>
                                              <p:pRg st="112" end="114"/>
                                            </p:txEl>
                                          </p:spTgt>
                                        </p:tgtEl>
                                        <p:attrNameLst>
                                          <p:attrName>style.visibility</p:attrName>
                                        </p:attrNameLst>
                                      </p:cBhvr>
                                      <p:to>
                                        <p:strVal val="visible"/>
                                      </p:to>
                                    </p:set>
                                  </p:childTnLst>
                                </p:cTn>
                              </p:par>
                            </p:childTnLst>
                          </p:cTn>
                        </p:par>
                      </p:childTnLst>
                    </p:cTn>
                  </p:par>
                  <p:par>
                    <p:cTn id="1091" fill="hold">
                      <p:stCondLst>
                        <p:cond delay="indefinite"/>
                      </p:stCondLst>
                      <p:childTnLst>
                        <p:par>
                          <p:cTn id="1092" fill="hold">
                            <p:stCondLst>
                              <p:cond delay="0"/>
                            </p:stCondLst>
                            <p:childTnLst>
                              <p:par>
                                <p:cTn id="1093" nodeType="clickEffect" fill="hold" presetClass="entr" presetID="1">
                                  <p:stCondLst>
                                    <p:cond delay="0"/>
                                  </p:stCondLst>
                                  <p:childTnLst>
                                    <p:set>
                                      <p:cBhvr>
                                        <p:cTn id="1094" dur="1" fill="hold">
                                          <p:stCondLst>
                                            <p:cond delay="0"/>
                                          </p:stCondLst>
                                        </p:cTn>
                                        <p:tgtEl>
                                          <p:spTgt spid="275">
                                            <p:txEl>
                                              <p:pRg st="89" end="112"/>
                                            </p:txEl>
                                          </p:spTgt>
                                        </p:tgtEl>
                                        <p:attrNameLst>
                                          <p:attrName>style.visibility</p:attrName>
                                        </p:attrNameLst>
                                      </p:cBhvr>
                                      <p:to>
                                        <p:strVal val="visible"/>
                                      </p:to>
                                    </p:set>
                                  </p:childTnLst>
                                </p:cTn>
                              </p:par>
                            </p:childTnLst>
                          </p:cTn>
                        </p:par>
                      </p:childTnLst>
                    </p:cTn>
                  </p:par>
                  <p:par>
                    <p:cTn id="1095" fill="hold">
                      <p:stCondLst>
                        <p:cond delay="indefinite"/>
                      </p:stCondLst>
                      <p:childTnLst>
                        <p:par>
                          <p:cTn id="1096" fill="hold">
                            <p:stCondLst>
                              <p:cond delay="0"/>
                            </p:stCondLst>
                            <p:childTnLst>
                              <p:par>
                                <p:cTn id="1097" nodeType="clickEffect" fill="hold" presetClass="entr" presetID="1">
                                  <p:stCondLst>
                                    <p:cond delay="0"/>
                                  </p:stCondLst>
                                  <p:childTnLst>
                                    <p:set>
                                      <p:cBhvr>
                                        <p:cTn id="1098" dur="1" fill="hold">
                                          <p:stCondLst>
                                            <p:cond delay="0"/>
                                          </p:stCondLst>
                                        </p:cTn>
                                        <p:tgtEl>
                                          <p:spTgt spid="276"/>
                                        </p:tgtEl>
                                        <p:attrNameLst>
                                          <p:attrName>style.visibility</p:attrName>
                                        </p:attrNameLst>
                                      </p:cBhvr>
                                      <p:to>
                                        <p:strVal val="visible"/>
                                      </p:to>
                                    </p:set>
                                  </p:childTnLst>
                                </p:cTn>
                              </p:par>
                            </p:childTnLst>
                          </p:cTn>
                        </p:par>
                      </p:childTnLst>
                    </p:cTn>
                  </p:par>
                  <p:par>
                    <p:cTn id="1099" fill="hold">
                      <p:stCondLst>
                        <p:cond delay="indefinite"/>
                      </p:stCondLst>
                      <p:childTnLst>
                        <p:par>
                          <p:cTn id="1100" fill="hold">
                            <p:stCondLst>
                              <p:cond delay="0"/>
                            </p:stCondLst>
                            <p:childTnLst>
                              <p:par>
                                <p:cTn id="1101" nodeType="clickEffect" fill="hold" presetClass="entr" presetID="1">
                                  <p:stCondLst>
                                    <p:cond delay="0"/>
                                  </p:stCondLst>
                                  <p:childTnLst>
                                    <p:set>
                                      <p:cBhvr>
                                        <p:cTn id="1102" dur="1" fill="hold">
                                          <p:stCondLst>
                                            <p:cond delay="0"/>
                                          </p:stCondLst>
                                        </p:cTn>
                                        <p:tgtEl>
                                          <p:spTgt spid="275">
                                            <p:txEl>
                                              <p:pRg st="114" end="136"/>
                                            </p:txEl>
                                          </p:spTgt>
                                        </p:tgtEl>
                                        <p:attrNameLst>
                                          <p:attrName>style.visibility</p:attrName>
                                        </p:attrNameLst>
                                      </p:cBhvr>
                                      <p:to>
                                        <p:strVal val="visible"/>
                                      </p:to>
                                    </p:set>
                                  </p:childTnLst>
                                </p:cTn>
                              </p:par>
                              <p:par>
                                <p:cTn id="1103" nodeType="withEffect" fill="hold" presetClass="entr" presetID="1">
                                  <p:stCondLst>
                                    <p:cond delay="0"/>
                                  </p:stCondLst>
                                  <p:childTnLst>
                                    <p:set>
                                      <p:cBhvr>
                                        <p:cTn id="1104" dur="1" fill="hold">
                                          <p:stCondLst>
                                            <p:cond delay="0"/>
                                          </p:stCondLst>
                                        </p:cTn>
                                        <p:tgtEl>
                                          <p:spTgt spid="275">
                                            <p:txEl>
                                              <p:pRg st="210" end="212"/>
                                            </p:txEl>
                                          </p:spTgt>
                                        </p:tgtEl>
                                        <p:attrNameLst>
                                          <p:attrName>style.visibility</p:attrName>
                                        </p:attrNameLst>
                                      </p:cBhvr>
                                      <p:to>
                                        <p:strVal val="visible"/>
                                      </p:to>
                                    </p:set>
                                  </p:childTnLst>
                                </p:cTn>
                              </p:par>
                            </p:childTnLst>
                          </p:cTn>
                        </p:par>
                      </p:childTnLst>
                    </p:cTn>
                  </p:par>
                  <p:par>
                    <p:cTn id="1105" fill="hold">
                      <p:stCondLst>
                        <p:cond delay="indefinite"/>
                      </p:stCondLst>
                      <p:childTnLst>
                        <p:par>
                          <p:cTn id="1106" fill="hold">
                            <p:stCondLst>
                              <p:cond delay="0"/>
                            </p:stCondLst>
                            <p:childTnLst>
                              <p:par>
                                <p:cTn id="1107" nodeType="clickEffect" fill="hold" presetClass="entr" presetID="1">
                                  <p:stCondLst>
                                    <p:cond delay="0"/>
                                  </p:stCondLst>
                                  <p:childTnLst>
                                    <p:set>
                                      <p:cBhvr>
                                        <p:cTn id="1108" dur="1" fill="hold">
                                          <p:stCondLst>
                                            <p:cond delay="0"/>
                                          </p:stCondLst>
                                        </p:cTn>
                                        <p:tgtEl>
                                          <p:spTgt spid="275">
                                            <p:txEl>
                                              <p:pRg st="136" end="169"/>
                                            </p:txEl>
                                          </p:spTgt>
                                        </p:tgtEl>
                                        <p:attrNameLst>
                                          <p:attrName>style.visibility</p:attrName>
                                        </p:attrNameLst>
                                      </p:cBhvr>
                                      <p:to>
                                        <p:strVal val="visible"/>
                                      </p:to>
                                    </p:set>
                                  </p:childTnLst>
                                </p:cTn>
                              </p:par>
                            </p:childTnLst>
                          </p:cTn>
                        </p:par>
                      </p:childTnLst>
                    </p:cTn>
                  </p:par>
                  <p:par>
                    <p:cTn id="1109" fill="hold">
                      <p:stCondLst>
                        <p:cond delay="indefinite"/>
                      </p:stCondLst>
                      <p:childTnLst>
                        <p:par>
                          <p:cTn id="1110" fill="hold">
                            <p:stCondLst>
                              <p:cond delay="0"/>
                            </p:stCondLst>
                            <p:childTnLst>
                              <p:par>
                                <p:cTn id="1111" nodeType="clickEffect" fill="hold" presetClass="entr" presetID="1">
                                  <p:stCondLst>
                                    <p:cond delay="0"/>
                                  </p:stCondLst>
                                  <p:childTnLst>
                                    <p:set>
                                      <p:cBhvr>
                                        <p:cTn id="1112" dur="1" fill="hold">
                                          <p:stCondLst>
                                            <p:cond delay="0"/>
                                          </p:stCondLst>
                                        </p:cTn>
                                        <p:tgtEl>
                                          <p:spTgt spid="275">
                                            <p:txEl>
                                              <p:pRg st="169" end="210"/>
                                            </p:txEl>
                                          </p:spTgt>
                                        </p:tgtEl>
                                        <p:attrNameLst>
                                          <p:attrName>style.visibility</p:attrName>
                                        </p:attrNameLst>
                                      </p:cBhvr>
                                      <p:to>
                                        <p:strVal val="visible"/>
                                      </p:to>
                                    </p:set>
                                  </p:childTnLst>
                                </p:cTn>
                              </p:par>
                            </p:childTnLst>
                          </p:cTn>
                        </p:par>
                      </p:childTnLst>
                    </p:cTn>
                  </p:par>
                  <p:par>
                    <p:cTn id="1113" fill="hold">
                      <p:stCondLst>
                        <p:cond delay="indefinite"/>
                      </p:stCondLst>
                      <p:childTnLst>
                        <p:par>
                          <p:cTn id="1114" fill="hold">
                            <p:stCondLst>
                              <p:cond delay="0"/>
                            </p:stCondLst>
                            <p:childTnLst>
                              <p:par>
                                <p:cTn id="1115" nodeType="clickEffect" fill="hold" presetClass="entr" presetID="1">
                                  <p:stCondLst>
                                    <p:cond delay="0"/>
                                  </p:stCondLst>
                                  <p:childTnLst>
                                    <p:set>
                                      <p:cBhvr>
                                        <p:cTn id="1116" dur="1" fill="hold">
                                          <p:stCondLst>
                                            <p:cond delay="0"/>
                                          </p:stCondLst>
                                        </p:cTn>
                                        <p:tgtEl>
                                          <p:spTgt spid="275">
                                            <p:txEl>
                                              <p:pRg st="212" end="252"/>
                                            </p:txEl>
                                          </p:spTgt>
                                        </p:tgtEl>
                                        <p:attrNameLst>
                                          <p:attrName>style.visibility</p:attrName>
                                        </p:attrNameLst>
                                      </p:cBhvr>
                                      <p:to>
                                        <p:strVal val="visible"/>
                                      </p:to>
                                    </p:set>
                                  </p:childTnLst>
                                </p:cTn>
                              </p:par>
                              <p:par>
                                <p:cTn id="1117" nodeType="withEffect" fill="hold" presetClass="entr" presetID="1">
                                  <p:stCondLst>
                                    <p:cond delay="0"/>
                                  </p:stCondLst>
                                  <p:childTnLst>
                                    <p:set>
                                      <p:cBhvr>
                                        <p:cTn id="1118" dur="1" fill="hold">
                                          <p:stCondLst>
                                            <p:cond delay="0"/>
                                          </p:stCondLst>
                                        </p:cTn>
                                        <p:tgtEl>
                                          <p:spTgt spid="275">
                                            <p:txEl>
                                              <p:pRg st="423" end="425"/>
                                            </p:txEl>
                                          </p:spTgt>
                                        </p:tgtEl>
                                        <p:attrNameLst>
                                          <p:attrName>style.visibility</p:attrName>
                                        </p:attrNameLst>
                                      </p:cBhvr>
                                      <p:to>
                                        <p:strVal val="visible"/>
                                      </p:to>
                                    </p:set>
                                  </p:childTnLst>
                                </p:cTn>
                              </p:par>
                            </p:childTnLst>
                          </p:cTn>
                        </p:par>
                      </p:childTnLst>
                    </p:cTn>
                  </p:par>
                  <p:par>
                    <p:cTn id="1119" fill="hold">
                      <p:stCondLst>
                        <p:cond delay="indefinite"/>
                      </p:stCondLst>
                      <p:childTnLst>
                        <p:par>
                          <p:cTn id="1120" fill="hold">
                            <p:stCondLst>
                              <p:cond delay="0"/>
                            </p:stCondLst>
                            <p:childTnLst>
                              <p:par>
                                <p:cTn id="1121" nodeType="clickEffect" fill="hold" presetClass="entr" presetID="1">
                                  <p:stCondLst>
                                    <p:cond delay="0"/>
                                  </p:stCondLst>
                                  <p:childTnLst>
                                    <p:set>
                                      <p:cBhvr>
                                        <p:cTn id="1122" dur="1" fill="hold">
                                          <p:stCondLst>
                                            <p:cond delay="0"/>
                                          </p:stCondLst>
                                        </p:cTn>
                                        <p:tgtEl>
                                          <p:spTgt spid="275">
                                            <p:txEl>
                                              <p:pRg st="252" end="273"/>
                                            </p:txEl>
                                          </p:spTgt>
                                        </p:tgtEl>
                                        <p:attrNameLst>
                                          <p:attrName>style.visibility</p:attrName>
                                        </p:attrNameLst>
                                      </p:cBhvr>
                                      <p:to>
                                        <p:strVal val="visible"/>
                                      </p:to>
                                    </p:set>
                                  </p:childTnLst>
                                </p:cTn>
                              </p:par>
                              <p:par>
                                <p:cTn id="1123" nodeType="withEffect" fill="hold" presetClass="entr" presetID="1">
                                  <p:stCondLst>
                                    <p:cond delay="0"/>
                                  </p:stCondLst>
                                  <p:childTnLst>
                                    <p:set>
                                      <p:cBhvr>
                                        <p:cTn id="1124" dur="1" fill="hold">
                                          <p:stCondLst>
                                            <p:cond delay="0"/>
                                          </p:stCondLst>
                                        </p:cTn>
                                        <p:tgtEl>
                                          <p:spTgt spid="275">
                                            <p:txEl>
                                              <p:pRg st="406" end="410"/>
                                            </p:txEl>
                                          </p:spTgt>
                                        </p:tgtEl>
                                        <p:attrNameLst>
                                          <p:attrName>style.visibility</p:attrName>
                                        </p:attrNameLst>
                                      </p:cBhvr>
                                      <p:to>
                                        <p:strVal val="visible"/>
                                      </p:to>
                                    </p:set>
                                  </p:childTnLst>
                                </p:cTn>
                              </p:par>
                            </p:childTnLst>
                          </p:cTn>
                        </p:par>
                      </p:childTnLst>
                    </p:cTn>
                  </p:par>
                  <p:par>
                    <p:cTn id="1125" fill="hold">
                      <p:stCondLst>
                        <p:cond delay="indefinite"/>
                      </p:stCondLst>
                      <p:childTnLst>
                        <p:par>
                          <p:cTn id="1126" fill="hold">
                            <p:stCondLst>
                              <p:cond delay="0"/>
                            </p:stCondLst>
                            <p:childTnLst>
                              <p:par>
                                <p:cTn id="1127" nodeType="clickEffect" fill="hold" presetClass="entr" presetID="1">
                                  <p:stCondLst>
                                    <p:cond delay="0"/>
                                  </p:stCondLst>
                                  <p:childTnLst>
                                    <p:set>
                                      <p:cBhvr>
                                        <p:cTn id="1128" dur="1" fill="hold">
                                          <p:stCondLst>
                                            <p:cond delay="0"/>
                                          </p:stCondLst>
                                        </p:cTn>
                                        <p:tgtEl>
                                          <p:spTgt spid="275">
                                            <p:txEl>
                                              <p:pRg st="410" end="423"/>
                                            </p:txEl>
                                          </p:spTgt>
                                        </p:tgtEl>
                                        <p:attrNameLst>
                                          <p:attrName>style.visibility</p:attrName>
                                        </p:attrNameLst>
                                      </p:cBhvr>
                                      <p:to>
                                        <p:strVal val="visible"/>
                                      </p:to>
                                    </p:set>
                                  </p:childTnLst>
                                </p:cTn>
                              </p:par>
                            </p:childTnLst>
                          </p:cTn>
                        </p:par>
                      </p:childTnLst>
                    </p:cTn>
                  </p:par>
                  <p:par>
                    <p:cTn id="1129" fill="hold">
                      <p:stCondLst>
                        <p:cond delay="indefinite"/>
                      </p:stCondLst>
                      <p:childTnLst>
                        <p:par>
                          <p:cTn id="1130" fill="hold">
                            <p:stCondLst>
                              <p:cond delay="0"/>
                            </p:stCondLst>
                            <p:childTnLst>
                              <p:par>
                                <p:cTn id="1131" nodeType="clickEffect" fill="hold" presetClass="entr" presetID="1">
                                  <p:stCondLst>
                                    <p:cond delay="0"/>
                                  </p:stCondLst>
                                  <p:childTnLst>
                                    <p:set>
                                      <p:cBhvr>
                                        <p:cTn id="1132" dur="1" fill="hold">
                                          <p:stCondLst>
                                            <p:cond delay="0"/>
                                          </p:stCondLst>
                                        </p:cTn>
                                        <p:tgtEl>
                                          <p:spTgt spid="275">
                                            <p:txEl>
                                              <p:pRg st="273" end="315"/>
                                            </p:txEl>
                                          </p:spTgt>
                                        </p:tgtEl>
                                        <p:attrNameLst>
                                          <p:attrName>style.visibility</p:attrName>
                                        </p:attrNameLst>
                                      </p:cBhvr>
                                      <p:to>
                                        <p:strVal val="visible"/>
                                      </p:to>
                                    </p:set>
                                  </p:childTnLst>
                                </p:cTn>
                              </p:par>
                            </p:childTnLst>
                          </p:cTn>
                        </p:par>
                      </p:childTnLst>
                    </p:cTn>
                  </p:par>
                  <p:par>
                    <p:cTn id="1133" fill="hold">
                      <p:stCondLst>
                        <p:cond delay="indefinite"/>
                      </p:stCondLst>
                      <p:childTnLst>
                        <p:par>
                          <p:cTn id="1134" fill="hold">
                            <p:stCondLst>
                              <p:cond delay="0"/>
                            </p:stCondLst>
                            <p:childTnLst>
                              <p:par>
                                <p:cTn id="1135" nodeType="clickEffect" fill="hold" presetClass="entr" presetID="1">
                                  <p:stCondLst>
                                    <p:cond delay="0"/>
                                  </p:stCondLst>
                                  <p:childTnLst>
                                    <p:set>
                                      <p:cBhvr>
                                        <p:cTn id="1136" dur="1" fill="hold">
                                          <p:stCondLst>
                                            <p:cond delay="0"/>
                                          </p:stCondLst>
                                        </p:cTn>
                                        <p:tgtEl>
                                          <p:spTgt spid="275">
                                            <p:txEl>
                                              <p:pRg st="315" end="359"/>
                                            </p:txEl>
                                          </p:spTgt>
                                        </p:tgtEl>
                                        <p:attrNameLst>
                                          <p:attrName>style.visibility</p:attrName>
                                        </p:attrNameLst>
                                      </p:cBhvr>
                                      <p:to>
                                        <p:strVal val="visible"/>
                                      </p:to>
                                    </p:set>
                                  </p:childTnLst>
                                </p:cTn>
                              </p:par>
                            </p:childTnLst>
                          </p:cTn>
                        </p:par>
                      </p:childTnLst>
                    </p:cTn>
                  </p:par>
                  <p:par>
                    <p:cTn id="1137" fill="hold">
                      <p:stCondLst>
                        <p:cond delay="indefinite"/>
                      </p:stCondLst>
                      <p:childTnLst>
                        <p:par>
                          <p:cTn id="1138" fill="hold">
                            <p:stCondLst>
                              <p:cond delay="0"/>
                            </p:stCondLst>
                            <p:childTnLst>
                              <p:par>
                                <p:cTn id="1139" nodeType="clickEffect" fill="hold" presetClass="entr" presetID="1">
                                  <p:stCondLst>
                                    <p:cond delay="0"/>
                                  </p:stCondLst>
                                  <p:childTnLst>
                                    <p:set>
                                      <p:cBhvr>
                                        <p:cTn id="1140" dur="1" fill="hold">
                                          <p:stCondLst>
                                            <p:cond delay="0"/>
                                          </p:stCondLst>
                                        </p:cTn>
                                        <p:tgtEl>
                                          <p:spTgt spid="275">
                                            <p:txEl>
                                              <p:pRg st="359" end="40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6AD911E1-40F6-4A64-B72A-52D6D357AEB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78"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prepend</a:t>
            </a:r>
            <a:endParaRPr b="0" lang="en-US" sz="2840" spc="-1" strike="noStrike">
              <a:solidFill>
                <a:srgbClr val="000000"/>
              </a:solidFill>
              <a:uFill>
                <a:solidFill>
                  <a:srgbClr val="ffffff"/>
                </a:solidFill>
              </a:uFill>
              <a:latin typeface="Trebuchet MS"/>
            </a:endParaRPr>
          </a:p>
        </p:txBody>
      </p:sp>
      <p:sp>
        <p:nvSpPr>
          <p:cNvPr id="279"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prepend(List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toArrayList(list);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 == NULL || this-&gt;listSize == FIXED_SIZE)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copy </a:t>
            </a:r>
            <a:r>
              <a:rPr b="1" lang="en-US" sz="2000" spc="-1" strike="noStrike">
                <a:solidFill>
                  <a:srgbClr val="000000"/>
                </a:solidFill>
                <a:uFill>
                  <a:solidFill>
                    <a:srgbClr val="ffffff"/>
                  </a:solidFill>
                </a:uFill>
                <a:latin typeface="Wingdings"/>
                <a:ea typeface="ＭＳ Ｐゴシック"/>
              </a:rPr>
              <a:t></a:t>
            </a:r>
            <a:r>
              <a:rPr b="1" lang="en-US" sz="2000" spc="-1" strike="noStrike">
                <a:solidFill>
                  <a:srgbClr val="000000"/>
                </a:solidFill>
                <a:uFill>
                  <a:solidFill>
                    <a:srgbClr val="ffffff"/>
                  </a:solidFill>
                </a:uFill>
                <a:latin typeface="Courier New"/>
                <a:ea typeface="ＭＳ Ｐゴシック"/>
              </a:rPr>
              <a:t> and free up array[0]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this-&gt;listSize; i &gt; 0;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this-&gt;array[i] = this-&gt;array[i-1];</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this-&gt;array[0] =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Tree>
  </p:cSld>
  <p:timing>
    <p:tnLst>
      <p:par>
        <p:cTn id="1141" dur="indefinite" restart="never" nodeType="tmRoot">
          <p:childTnLst>
            <p:seq>
              <p:cTn id="1142" dur="indefinite" nodeType="mainSeq">
                <p:childTnLst>
                  <p:par>
                    <p:cTn id="1143" fill="hold">
                      <p:stCondLst>
                        <p:cond delay="indefinite"/>
                      </p:stCondLst>
                      <p:childTnLst>
                        <p:par>
                          <p:cTn id="1144" fill="hold">
                            <p:stCondLst>
                              <p:cond delay="0"/>
                            </p:stCondLst>
                            <p:childTnLst>
                              <p:par>
                                <p:cTn id="1145" nodeType="clickEffect" fill="hold" presetClass="entr" presetID="1">
                                  <p:stCondLst>
                                    <p:cond delay="0"/>
                                  </p:stCondLst>
                                  <p:childTnLst>
                                    <p:set>
                                      <p:cBhvr>
                                        <p:cTn id="1146" dur="1" fill="hold">
                                          <p:stCondLst>
                                            <p:cond delay="0"/>
                                          </p:stCondLst>
                                        </p:cTn>
                                        <p:tgtEl>
                                          <p:spTgt spid="279">
                                            <p:txEl>
                                              <p:pRg st="1" end="37"/>
                                            </p:txEl>
                                          </p:spTgt>
                                        </p:tgtEl>
                                        <p:attrNameLst>
                                          <p:attrName>style.visibility</p:attrName>
                                        </p:attrNameLst>
                                      </p:cBhvr>
                                      <p:to>
                                        <p:strVal val="visible"/>
                                      </p:to>
                                    </p:set>
                                  </p:childTnLst>
                                </p:cTn>
                              </p:par>
                              <p:par>
                                <p:cTn id="1147" nodeType="withEffect" fill="hold" presetClass="entr" presetID="1">
                                  <p:stCondLst>
                                    <p:cond delay="0"/>
                                  </p:stCondLst>
                                  <p:childTnLst>
                                    <p:set>
                                      <p:cBhvr>
                                        <p:cTn id="1148" dur="1" fill="hold">
                                          <p:stCondLst>
                                            <p:cond delay="0"/>
                                          </p:stCondLst>
                                        </p:cTn>
                                        <p:tgtEl>
                                          <p:spTgt spid="279">
                                            <p:txEl>
                                              <p:pRg st="330" end="332"/>
                                            </p:txEl>
                                          </p:spTgt>
                                        </p:tgtEl>
                                        <p:attrNameLst>
                                          <p:attrName>style.visibility</p:attrName>
                                        </p:attrNameLst>
                                      </p:cBhvr>
                                      <p:to>
                                        <p:strVal val="visible"/>
                                      </p:to>
                                    </p:set>
                                  </p:childTnLst>
                                </p:cTn>
                              </p:par>
                            </p:childTnLst>
                          </p:cTn>
                        </p:par>
                      </p:childTnLst>
                    </p:cTn>
                  </p:par>
                  <p:par>
                    <p:cTn id="1149" fill="hold">
                      <p:stCondLst>
                        <p:cond delay="indefinite"/>
                      </p:stCondLst>
                      <p:childTnLst>
                        <p:par>
                          <p:cTn id="1150" fill="hold">
                            <p:stCondLst>
                              <p:cond delay="0"/>
                            </p:stCondLst>
                            <p:childTnLst>
                              <p:par>
                                <p:cTn id="1151" nodeType="clickEffect" fill="hold" presetClass="entr" presetID="1">
                                  <p:stCondLst>
                                    <p:cond delay="0"/>
                                  </p:stCondLst>
                                  <p:childTnLst>
                                    <p:set>
                                      <p:cBhvr>
                                        <p:cTn id="1152" dur="1" fill="hold">
                                          <p:stCondLst>
                                            <p:cond delay="0"/>
                                          </p:stCondLst>
                                        </p:cTn>
                                        <p:tgtEl>
                                          <p:spTgt spid="279">
                                            <p:txEl>
                                              <p:pRg st="37" end="76"/>
                                            </p:txEl>
                                          </p:spTgt>
                                        </p:tgtEl>
                                        <p:attrNameLst>
                                          <p:attrName>style.visibility</p:attrName>
                                        </p:attrNameLst>
                                      </p:cBhvr>
                                      <p:to>
                                        <p:strVal val="visible"/>
                                      </p:to>
                                    </p:set>
                                  </p:childTnLst>
                                </p:cTn>
                              </p:par>
                              <p:par>
                                <p:cTn id="1153" nodeType="withEffect" fill="hold" presetClass="entr" presetID="1">
                                  <p:stCondLst>
                                    <p:cond delay="0"/>
                                  </p:stCondLst>
                                  <p:childTnLst>
                                    <p:set>
                                      <p:cBhvr>
                                        <p:cTn id="1154" dur="1" fill="hold">
                                          <p:stCondLst>
                                            <p:cond delay="0"/>
                                          </p:stCondLst>
                                        </p:cTn>
                                        <p:tgtEl>
                                          <p:spTgt spid="279">
                                            <p:txEl>
                                              <p:pRg st="76" end="129"/>
                                            </p:txEl>
                                          </p:spTgt>
                                        </p:tgtEl>
                                        <p:attrNameLst>
                                          <p:attrName>style.visibility</p:attrName>
                                        </p:attrNameLst>
                                      </p:cBhvr>
                                      <p:to>
                                        <p:strVal val="visible"/>
                                      </p:to>
                                    </p:set>
                                  </p:childTnLst>
                                </p:cTn>
                              </p:par>
                              <p:par>
                                <p:cTn id="1155" nodeType="withEffect" fill="hold" presetClass="entr" presetID="1">
                                  <p:stCondLst>
                                    <p:cond delay="0"/>
                                  </p:stCondLst>
                                  <p:childTnLst>
                                    <p:set>
                                      <p:cBhvr>
                                        <p:cTn id="1156" dur="1" fill="hold">
                                          <p:stCondLst>
                                            <p:cond delay="0"/>
                                          </p:stCondLst>
                                        </p:cTn>
                                        <p:tgtEl>
                                          <p:spTgt spid="279">
                                            <p:txEl>
                                              <p:pRg st="129" end="146"/>
                                            </p:txEl>
                                          </p:spTgt>
                                        </p:tgtEl>
                                        <p:attrNameLst>
                                          <p:attrName>style.visibility</p:attrName>
                                        </p:attrNameLst>
                                      </p:cBhvr>
                                      <p:to>
                                        <p:strVal val="visible"/>
                                      </p:to>
                                    </p:set>
                                  </p:childTnLst>
                                </p:cTn>
                              </p:par>
                              <p:par>
                                <p:cTn id="1157" nodeType="withEffect" fill="hold" presetClass="entr" presetID="1">
                                  <p:stCondLst>
                                    <p:cond delay="0"/>
                                  </p:stCondLst>
                                  <p:childTnLst>
                                    <p:set>
                                      <p:cBhvr>
                                        <p:cTn id="1158" dur="1" fill="hold">
                                          <p:stCondLst>
                                            <p:cond delay="0"/>
                                          </p:stCondLst>
                                        </p:cTn>
                                        <p:tgtEl>
                                          <p:spTgt spid="279">
                                            <p:txEl>
                                              <p:pRg st="146" end="150"/>
                                            </p:txEl>
                                          </p:spTgt>
                                        </p:tgtEl>
                                        <p:attrNameLst>
                                          <p:attrName>style.visibility</p:attrName>
                                        </p:attrNameLst>
                                      </p:cBhvr>
                                      <p:to>
                                        <p:strVal val="visible"/>
                                      </p:to>
                                    </p:set>
                                  </p:childTnLst>
                                </p:cTn>
                              </p:par>
                            </p:childTnLst>
                          </p:cTn>
                        </p:par>
                      </p:childTnLst>
                    </p:cTn>
                  </p:par>
                  <p:par>
                    <p:cTn id="1159" fill="hold">
                      <p:stCondLst>
                        <p:cond delay="indefinite"/>
                      </p:stCondLst>
                      <p:childTnLst>
                        <p:par>
                          <p:cTn id="1160" fill="hold">
                            <p:stCondLst>
                              <p:cond delay="0"/>
                            </p:stCondLst>
                            <p:childTnLst>
                              <p:par>
                                <p:cTn id="1161" nodeType="clickEffect" fill="hold" presetClass="entr" presetID="1">
                                  <p:stCondLst>
                                    <p:cond delay="0"/>
                                  </p:stCondLst>
                                  <p:childTnLst>
                                    <p:set>
                                      <p:cBhvr>
                                        <p:cTn id="1162" dur="1" fill="hold">
                                          <p:stCondLst>
                                            <p:cond delay="0"/>
                                          </p:stCondLst>
                                        </p:cTn>
                                        <p:tgtEl>
                                          <p:spTgt spid="279">
                                            <p:txEl>
                                              <p:pRg st="150" end="183"/>
                                            </p:txEl>
                                          </p:spTgt>
                                        </p:tgtEl>
                                        <p:attrNameLst>
                                          <p:attrName>style.visibility</p:attrName>
                                        </p:attrNameLst>
                                      </p:cBhvr>
                                      <p:to>
                                        <p:strVal val="visible"/>
                                      </p:to>
                                    </p:set>
                                  </p:childTnLst>
                                </p:cTn>
                              </p:par>
                            </p:childTnLst>
                          </p:cTn>
                        </p:par>
                      </p:childTnLst>
                    </p:cTn>
                  </p:par>
                  <p:par>
                    <p:cTn id="1163" fill="hold">
                      <p:stCondLst>
                        <p:cond delay="indefinite"/>
                      </p:stCondLst>
                      <p:childTnLst>
                        <p:par>
                          <p:cTn id="1164" fill="hold">
                            <p:stCondLst>
                              <p:cond delay="0"/>
                            </p:stCondLst>
                            <p:childTnLst>
                              <p:par>
                                <p:cTn id="1165" nodeType="clickEffect" fill="hold" presetClass="entr" presetID="1">
                                  <p:stCondLst>
                                    <p:cond delay="0"/>
                                  </p:stCondLst>
                                  <p:childTnLst>
                                    <p:set>
                                      <p:cBhvr>
                                        <p:cTn id="1166" dur="1" fill="hold">
                                          <p:stCondLst>
                                            <p:cond delay="0"/>
                                          </p:stCondLst>
                                        </p:cTn>
                                        <p:tgtEl>
                                          <p:spTgt spid="279">
                                            <p:txEl>
                                              <p:pRg st="270" end="295"/>
                                            </p:txEl>
                                          </p:spTgt>
                                        </p:tgtEl>
                                        <p:attrNameLst>
                                          <p:attrName>style.visibility</p:attrName>
                                        </p:attrNameLst>
                                      </p:cBhvr>
                                      <p:to>
                                        <p:strVal val="visible"/>
                                      </p:to>
                                    </p:set>
                                  </p:childTnLst>
                                </p:cTn>
                              </p:par>
                            </p:childTnLst>
                          </p:cTn>
                        </p:par>
                      </p:childTnLst>
                    </p:cTn>
                  </p:par>
                  <p:par>
                    <p:cTn id="1167" fill="hold">
                      <p:stCondLst>
                        <p:cond delay="indefinite"/>
                      </p:stCondLst>
                      <p:childTnLst>
                        <p:par>
                          <p:cTn id="1168" fill="hold">
                            <p:stCondLst>
                              <p:cond delay="0"/>
                            </p:stCondLst>
                            <p:childTnLst>
                              <p:par>
                                <p:cTn id="1169" nodeType="clickEffect" fill="hold" presetClass="entr" presetID="1">
                                  <p:stCondLst>
                                    <p:cond delay="0"/>
                                  </p:stCondLst>
                                  <p:childTnLst>
                                    <p:set>
                                      <p:cBhvr>
                                        <p:cTn id="1170" dur="1" fill="hold">
                                          <p:stCondLst>
                                            <p:cond delay="0"/>
                                          </p:stCondLst>
                                        </p:cTn>
                                        <p:tgtEl>
                                          <p:spTgt spid="279">
                                            <p:txEl>
                                              <p:pRg st="295" end="315"/>
                                            </p:txEl>
                                          </p:spTgt>
                                        </p:tgtEl>
                                        <p:attrNameLst>
                                          <p:attrName>style.visibility</p:attrName>
                                        </p:attrNameLst>
                                      </p:cBhvr>
                                      <p:to>
                                        <p:strVal val="visible"/>
                                      </p:to>
                                    </p:set>
                                  </p:childTnLst>
                                </p:cTn>
                              </p:par>
                            </p:childTnLst>
                          </p:cTn>
                        </p:par>
                      </p:childTnLst>
                    </p:cTn>
                  </p:par>
                  <p:par>
                    <p:cTn id="1171" fill="hold">
                      <p:stCondLst>
                        <p:cond delay="indefinite"/>
                      </p:stCondLst>
                      <p:childTnLst>
                        <p:par>
                          <p:cTn id="1172" fill="hold">
                            <p:stCondLst>
                              <p:cond delay="0"/>
                            </p:stCondLst>
                            <p:childTnLst>
                              <p:par>
                                <p:cTn id="1173" nodeType="clickEffect" fill="hold" presetClass="entr" presetID="1">
                                  <p:stCondLst>
                                    <p:cond delay="0"/>
                                  </p:stCondLst>
                                  <p:childTnLst>
                                    <p:set>
                                      <p:cBhvr>
                                        <p:cTn id="1174" dur="1" fill="hold">
                                          <p:stCondLst>
                                            <p:cond delay="0"/>
                                          </p:stCondLst>
                                        </p:cTn>
                                        <p:tgtEl>
                                          <p:spTgt spid="279">
                                            <p:txEl>
                                              <p:pRg st="315" end="330"/>
                                            </p:txEl>
                                          </p:spTgt>
                                        </p:tgtEl>
                                        <p:attrNameLst>
                                          <p:attrName>style.visibility</p:attrName>
                                        </p:attrNameLst>
                                      </p:cBhvr>
                                      <p:to>
                                        <p:strVal val="visible"/>
                                      </p:to>
                                    </p:set>
                                  </p:childTnLst>
                                </p:cTn>
                              </p:par>
                            </p:childTnLst>
                          </p:cTn>
                        </p:par>
                      </p:childTnLst>
                    </p:cTn>
                  </p:par>
                  <p:par>
                    <p:cTn id="1175" fill="hold">
                      <p:stCondLst>
                        <p:cond delay="indefinite"/>
                      </p:stCondLst>
                      <p:childTnLst>
                        <p:par>
                          <p:cTn id="1176" fill="hold">
                            <p:stCondLst>
                              <p:cond delay="0"/>
                            </p:stCondLst>
                            <p:childTnLst>
                              <p:par>
                                <p:cTn id="1177" nodeType="clickEffect" fill="hold" presetClass="entr" presetID="1">
                                  <p:stCondLst>
                                    <p:cond delay="0"/>
                                  </p:stCondLst>
                                  <p:childTnLst>
                                    <p:set>
                                      <p:cBhvr>
                                        <p:cTn id="1178" dur="1" fill="hold">
                                          <p:stCondLst>
                                            <p:cond delay="0"/>
                                          </p:stCondLst>
                                        </p:cTn>
                                        <p:tgtEl>
                                          <p:spTgt spid="279">
                                            <p:txEl>
                                              <p:pRg st="183" end="227"/>
                                            </p:txEl>
                                          </p:spTgt>
                                        </p:tgtEl>
                                        <p:attrNameLst>
                                          <p:attrName>style.visibility</p:attrName>
                                        </p:attrNameLst>
                                      </p:cBhvr>
                                      <p:to>
                                        <p:strVal val="visible"/>
                                      </p:to>
                                    </p:set>
                                  </p:childTnLst>
                                </p:cTn>
                              </p:par>
                              <p:par>
                                <p:cTn id="1179" nodeType="withEffect" fill="hold" presetClass="entr" presetID="1">
                                  <p:stCondLst>
                                    <p:cond delay="0"/>
                                  </p:stCondLst>
                                  <p:childTnLst>
                                    <p:set>
                                      <p:cBhvr>
                                        <p:cTn id="1180" dur="1" fill="hold">
                                          <p:stCondLst>
                                            <p:cond delay="0"/>
                                          </p:stCondLst>
                                        </p:cTn>
                                        <p:tgtEl>
                                          <p:spTgt spid="279">
                                            <p:txEl>
                                              <p:pRg st="266" end="270"/>
                                            </p:txEl>
                                          </p:spTgt>
                                        </p:tgtEl>
                                        <p:attrNameLst>
                                          <p:attrName>style.visibility</p:attrName>
                                        </p:attrNameLst>
                                      </p:cBhvr>
                                      <p:to>
                                        <p:strVal val="visible"/>
                                      </p:to>
                                    </p:set>
                                  </p:childTnLst>
                                </p:cTn>
                              </p:par>
                            </p:childTnLst>
                          </p:cTn>
                        </p:par>
                      </p:childTnLst>
                    </p:cTn>
                  </p:par>
                  <p:par>
                    <p:cTn id="1181" fill="hold">
                      <p:stCondLst>
                        <p:cond delay="indefinite"/>
                      </p:stCondLst>
                      <p:childTnLst>
                        <p:par>
                          <p:cTn id="1182" fill="hold">
                            <p:stCondLst>
                              <p:cond delay="0"/>
                            </p:stCondLst>
                            <p:childTnLst>
                              <p:par>
                                <p:cTn id="1183" nodeType="clickEffect" fill="hold" presetClass="entr" presetID="1">
                                  <p:stCondLst>
                                    <p:cond delay="0"/>
                                  </p:stCondLst>
                                  <p:childTnLst>
                                    <p:set>
                                      <p:cBhvr>
                                        <p:cTn id="1184" dur="1" fill="hold">
                                          <p:stCondLst>
                                            <p:cond delay="0"/>
                                          </p:stCondLst>
                                        </p:cTn>
                                        <p:tgtEl>
                                          <p:spTgt spid="279">
                                            <p:txEl>
                                              <p:pRg st="227" end="26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9F65FB73-186E-44D1-A027-4EFC63EF2242}"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81"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prepend</a:t>
            </a:r>
            <a:endParaRPr b="0" lang="en-US" sz="2840" spc="-1" strike="noStrike">
              <a:solidFill>
                <a:srgbClr val="000000"/>
              </a:solidFill>
              <a:uFill>
                <a:solidFill>
                  <a:srgbClr val="ffffff"/>
                </a:solidFill>
              </a:uFill>
              <a:latin typeface="Trebuchet MS"/>
            </a:endParaRPr>
          </a:p>
        </p:txBody>
      </p:sp>
      <p:sp>
        <p:nvSpPr>
          <p:cNvPr id="282"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prepend(List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toArrayList(list);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 == NULL || this-&gt;listSize == FIXED_SIZE)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copy </a:t>
            </a:r>
            <a:r>
              <a:rPr b="1" lang="en-US" sz="2000" spc="-1" strike="noStrike">
                <a:solidFill>
                  <a:srgbClr val="000000"/>
                </a:solidFill>
                <a:uFill>
                  <a:solidFill>
                    <a:srgbClr val="ffffff"/>
                  </a:solidFill>
                </a:uFill>
                <a:latin typeface="Wingdings"/>
                <a:ea typeface="ＭＳ Ｐゴシック"/>
              </a:rPr>
              <a:t></a:t>
            </a:r>
            <a:r>
              <a:rPr b="1" lang="en-US" sz="2000" spc="-1" strike="noStrike">
                <a:solidFill>
                  <a:srgbClr val="000000"/>
                </a:solidFill>
                <a:uFill>
                  <a:solidFill>
                    <a:srgbClr val="ffffff"/>
                  </a:solidFill>
                </a:uFill>
                <a:latin typeface="Courier New"/>
                <a:ea typeface="ＭＳ Ｐゴシック"/>
              </a:rPr>
              <a:t> and free up array[0]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this-&gt;listSize; i &gt; 0;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this-&gt;array[i] = this-&gt;array[i-1];</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this-&gt;array[0] =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Tree>
  </p:cSld>
  <p:timing>
    <p:tnLst>
      <p:par>
        <p:cTn id="1185" dur="indefinite" restart="never" nodeType="tmRoot">
          <p:childTnLst>
            <p:seq>
              <p:cTn id="1186" dur="indefinite" nodeType="mainSeq">
                <p:childTnLst>
                  <p:par>
                    <p:cTn id="1187" fill="hold">
                      <p:stCondLst>
                        <p:cond delay="indefinite"/>
                      </p:stCondLst>
                      <p:childTnLst>
                        <p:par>
                          <p:cTn id="1188" fill="hold">
                            <p:stCondLst>
                              <p:cond delay="0"/>
                            </p:stCondLst>
                            <p:childTnLst>
                              <p:par>
                                <p:cTn id="1189" nodeType="clickEffect" fill="hold" presetClass="entr" presetID="1">
                                  <p:stCondLst>
                                    <p:cond delay="0"/>
                                  </p:stCondLst>
                                  <p:childTnLst>
                                    <p:set>
                                      <p:cBhvr>
                                        <p:cTn id="1190" dur="1" fill="hold">
                                          <p:stCondLst>
                                            <p:cond delay="0"/>
                                          </p:stCondLst>
                                        </p:cTn>
                                        <p:tgtEl>
                                          <p:spTgt spid="282">
                                            <p:txEl>
                                              <p:pRg st="1" end="37"/>
                                            </p:txEl>
                                          </p:spTgt>
                                        </p:tgtEl>
                                        <p:attrNameLst>
                                          <p:attrName>style.visibility</p:attrName>
                                        </p:attrNameLst>
                                      </p:cBhvr>
                                      <p:to>
                                        <p:strVal val="visible"/>
                                      </p:to>
                                    </p:set>
                                  </p:childTnLst>
                                </p:cTn>
                              </p:par>
                              <p:par>
                                <p:cTn id="1191" nodeType="withEffect" fill="hold" presetClass="entr" presetID="1">
                                  <p:stCondLst>
                                    <p:cond delay="0"/>
                                  </p:stCondLst>
                                  <p:childTnLst>
                                    <p:set>
                                      <p:cBhvr>
                                        <p:cTn id="1192" dur="1" fill="hold">
                                          <p:stCondLst>
                                            <p:cond delay="0"/>
                                          </p:stCondLst>
                                        </p:cTn>
                                        <p:tgtEl>
                                          <p:spTgt spid="282">
                                            <p:txEl>
                                              <p:pRg st="330" end="332"/>
                                            </p:txEl>
                                          </p:spTgt>
                                        </p:tgtEl>
                                        <p:attrNameLst>
                                          <p:attrName>style.visibility</p:attrName>
                                        </p:attrNameLst>
                                      </p:cBhvr>
                                      <p:to>
                                        <p:strVal val="visible"/>
                                      </p:to>
                                    </p:set>
                                  </p:childTnLst>
                                </p:cTn>
                              </p:par>
                            </p:childTnLst>
                          </p:cTn>
                        </p:par>
                      </p:childTnLst>
                    </p:cTn>
                  </p:par>
                  <p:par>
                    <p:cTn id="1193" fill="hold">
                      <p:stCondLst>
                        <p:cond delay="indefinite"/>
                      </p:stCondLst>
                      <p:childTnLst>
                        <p:par>
                          <p:cTn id="1194" fill="hold">
                            <p:stCondLst>
                              <p:cond delay="0"/>
                            </p:stCondLst>
                            <p:childTnLst>
                              <p:par>
                                <p:cTn id="1195" nodeType="clickEffect" fill="hold" presetClass="entr" presetID="1">
                                  <p:stCondLst>
                                    <p:cond delay="0"/>
                                  </p:stCondLst>
                                  <p:childTnLst>
                                    <p:set>
                                      <p:cBhvr>
                                        <p:cTn id="1196" dur="1" fill="hold">
                                          <p:stCondLst>
                                            <p:cond delay="0"/>
                                          </p:stCondLst>
                                        </p:cTn>
                                        <p:tgtEl>
                                          <p:spTgt spid="282">
                                            <p:txEl>
                                              <p:pRg st="37" end="76"/>
                                            </p:txEl>
                                          </p:spTgt>
                                        </p:tgtEl>
                                        <p:attrNameLst>
                                          <p:attrName>style.visibility</p:attrName>
                                        </p:attrNameLst>
                                      </p:cBhvr>
                                      <p:to>
                                        <p:strVal val="visible"/>
                                      </p:to>
                                    </p:set>
                                  </p:childTnLst>
                                </p:cTn>
                              </p:par>
                              <p:par>
                                <p:cTn id="1197" nodeType="withEffect" fill="hold" presetClass="entr" presetID="1">
                                  <p:stCondLst>
                                    <p:cond delay="0"/>
                                  </p:stCondLst>
                                  <p:childTnLst>
                                    <p:set>
                                      <p:cBhvr>
                                        <p:cTn id="1198" dur="1" fill="hold">
                                          <p:stCondLst>
                                            <p:cond delay="0"/>
                                          </p:stCondLst>
                                        </p:cTn>
                                        <p:tgtEl>
                                          <p:spTgt spid="282">
                                            <p:txEl>
                                              <p:pRg st="76" end="129"/>
                                            </p:txEl>
                                          </p:spTgt>
                                        </p:tgtEl>
                                        <p:attrNameLst>
                                          <p:attrName>style.visibility</p:attrName>
                                        </p:attrNameLst>
                                      </p:cBhvr>
                                      <p:to>
                                        <p:strVal val="visible"/>
                                      </p:to>
                                    </p:set>
                                  </p:childTnLst>
                                </p:cTn>
                              </p:par>
                              <p:par>
                                <p:cTn id="1199" nodeType="withEffect" fill="hold" presetClass="entr" presetID="1">
                                  <p:stCondLst>
                                    <p:cond delay="0"/>
                                  </p:stCondLst>
                                  <p:childTnLst>
                                    <p:set>
                                      <p:cBhvr>
                                        <p:cTn id="1200" dur="1" fill="hold">
                                          <p:stCondLst>
                                            <p:cond delay="0"/>
                                          </p:stCondLst>
                                        </p:cTn>
                                        <p:tgtEl>
                                          <p:spTgt spid="282">
                                            <p:txEl>
                                              <p:pRg st="129" end="146"/>
                                            </p:txEl>
                                          </p:spTgt>
                                        </p:tgtEl>
                                        <p:attrNameLst>
                                          <p:attrName>style.visibility</p:attrName>
                                        </p:attrNameLst>
                                      </p:cBhvr>
                                      <p:to>
                                        <p:strVal val="visible"/>
                                      </p:to>
                                    </p:set>
                                  </p:childTnLst>
                                </p:cTn>
                              </p:par>
                              <p:par>
                                <p:cTn id="1201" nodeType="withEffect" fill="hold" presetClass="entr" presetID="1">
                                  <p:stCondLst>
                                    <p:cond delay="0"/>
                                  </p:stCondLst>
                                  <p:childTnLst>
                                    <p:set>
                                      <p:cBhvr>
                                        <p:cTn id="1202" dur="1" fill="hold">
                                          <p:stCondLst>
                                            <p:cond delay="0"/>
                                          </p:stCondLst>
                                        </p:cTn>
                                        <p:tgtEl>
                                          <p:spTgt spid="282">
                                            <p:txEl>
                                              <p:pRg st="146" end="150"/>
                                            </p:txEl>
                                          </p:spTgt>
                                        </p:tgtEl>
                                        <p:attrNameLst>
                                          <p:attrName>style.visibility</p:attrName>
                                        </p:attrNameLst>
                                      </p:cBhvr>
                                      <p:to>
                                        <p:strVal val="visible"/>
                                      </p:to>
                                    </p:set>
                                  </p:childTnLst>
                                </p:cTn>
                              </p:par>
                            </p:childTnLst>
                          </p:cTn>
                        </p:par>
                      </p:childTnLst>
                    </p:cTn>
                  </p:par>
                  <p:par>
                    <p:cTn id="1203" fill="hold">
                      <p:stCondLst>
                        <p:cond delay="indefinite"/>
                      </p:stCondLst>
                      <p:childTnLst>
                        <p:par>
                          <p:cTn id="1204" fill="hold">
                            <p:stCondLst>
                              <p:cond delay="0"/>
                            </p:stCondLst>
                            <p:childTnLst>
                              <p:par>
                                <p:cTn id="1205" nodeType="clickEffect" fill="hold" presetClass="entr" presetID="1">
                                  <p:stCondLst>
                                    <p:cond delay="0"/>
                                  </p:stCondLst>
                                  <p:childTnLst>
                                    <p:set>
                                      <p:cBhvr>
                                        <p:cTn id="1206" dur="1" fill="hold">
                                          <p:stCondLst>
                                            <p:cond delay="0"/>
                                          </p:stCondLst>
                                        </p:cTn>
                                        <p:tgtEl>
                                          <p:spTgt spid="282">
                                            <p:txEl>
                                              <p:pRg st="150" end="183"/>
                                            </p:txEl>
                                          </p:spTgt>
                                        </p:tgtEl>
                                        <p:attrNameLst>
                                          <p:attrName>style.visibility</p:attrName>
                                        </p:attrNameLst>
                                      </p:cBhvr>
                                      <p:to>
                                        <p:strVal val="visible"/>
                                      </p:to>
                                    </p:set>
                                  </p:childTnLst>
                                </p:cTn>
                              </p:par>
                            </p:childTnLst>
                          </p:cTn>
                        </p:par>
                      </p:childTnLst>
                    </p:cTn>
                  </p:par>
                  <p:par>
                    <p:cTn id="1207" fill="hold">
                      <p:stCondLst>
                        <p:cond delay="indefinite"/>
                      </p:stCondLst>
                      <p:childTnLst>
                        <p:par>
                          <p:cTn id="1208" fill="hold">
                            <p:stCondLst>
                              <p:cond delay="0"/>
                            </p:stCondLst>
                            <p:childTnLst>
                              <p:par>
                                <p:cTn id="1209" nodeType="clickEffect" fill="hold" presetClass="entr" presetID="1">
                                  <p:stCondLst>
                                    <p:cond delay="0"/>
                                  </p:stCondLst>
                                  <p:childTnLst>
                                    <p:set>
                                      <p:cBhvr>
                                        <p:cTn id="1210" dur="1" fill="hold">
                                          <p:stCondLst>
                                            <p:cond delay="0"/>
                                          </p:stCondLst>
                                        </p:cTn>
                                        <p:tgtEl>
                                          <p:spTgt spid="282">
                                            <p:txEl>
                                              <p:pRg st="270" end="295"/>
                                            </p:txEl>
                                          </p:spTgt>
                                        </p:tgtEl>
                                        <p:attrNameLst>
                                          <p:attrName>style.visibility</p:attrName>
                                        </p:attrNameLst>
                                      </p:cBhvr>
                                      <p:to>
                                        <p:strVal val="visible"/>
                                      </p:to>
                                    </p:set>
                                  </p:childTnLst>
                                </p:cTn>
                              </p:par>
                            </p:childTnLst>
                          </p:cTn>
                        </p:par>
                      </p:childTnLst>
                    </p:cTn>
                  </p:par>
                  <p:par>
                    <p:cTn id="1211" fill="hold">
                      <p:stCondLst>
                        <p:cond delay="indefinite"/>
                      </p:stCondLst>
                      <p:childTnLst>
                        <p:par>
                          <p:cTn id="1212" fill="hold">
                            <p:stCondLst>
                              <p:cond delay="0"/>
                            </p:stCondLst>
                            <p:childTnLst>
                              <p:par>
                                <p:cTn id="1213" nodeType="clickEffect" fill="hold" presetClass="entr" presetID="1">
                                  <p:stCondLst>
                                    <p:cond delay="0"/>
                                  </p:stCondLst>
                                  <p:childTnLst>
                                    <p:set>
                                      <p:cBhvr>
                                        <p:cTn id="1214" dur="1" fill="hold">
                                          <p:stCondLst>
                                            <p:cond delay="0"/>
                                          </p:stCondLst>
                                        </p:cTn>
                                        <p:tgtEl>
                                          <p:spTgt spid="282">
                                            <p:txEl>
                                              <p:pRg st="295" end="315"/>
                                            </p:txEl>
                                          </p:spTgt>
                                        </p:tgtEl>
                                        <p:attrNameLst>
                                          <p:attrName>style.visibility</p:attrName>
                                        </p:attrNameLst>
                                      </p:cBhvr>
                                      <p:to>
                                        <p:strVal val="visible"/>
                                      </p:to>
                                    </p:set>
                                  </p:childTnLst>
                                </p:cTn>
                              </p:par>
                            </p:childTnLst>
                          </p:cTn>
                        </p:par>
                      </p:childTnLst>
                    </p:cTn>
                  </p:par>
                  <p:par>
                    <p:cTn id="1215" fill="hold">
                      <p:stCondLst>
                        <p:cond delay="indefinite"/>
                      </p:stCondLst>
                      <p:childTnLst>
                        <p:par>
                          <p:cTn id="1216" fill="hold">
                            <p:stCondLst>
                              <p:cond delay="0"/>
                            </p:stCondLst>
                            <p:childTnLst>
                              <p:par>
                                <p:cTn id="1217" nodeType="clickEffect" fill="hold" presetClass="entr" presetID="1">
                                  <p:stCondLst>
                                    <p:cond delay="0"/>
                                  </p:stCondLst>
                                  <p:childTnLst>
                                    <p:set>
                                      <p:cBhvr>
                                        <p:cTn id="1218" dur="1" fill="hold">
                                          <p:stCondLst>
                                            <p:cond delay="0"/>
                                          </p:stCondLst>
                                        </p:cTn>
                                        <p:tgtEl>
                                          <p:spTgt spid="282">
                                            <p:txEl>
                                              <p:pRg st="315" end="330"/>
                                            </p:txEl>
                                          </p:spTgt>
                                        </p:tgtEl>
                                        <p:attrNameLst>
                                          <p:attrName>style.visibility</p:attrName>
                                        </p:attrNameLst>
                                      </p:cBhvr>
                                      <p:to>
                                        <p:strVal val="visible"/>
                                      </p:to>
                                    </p:set>
                                  </p:childTnLst>
                                </p:cTn>
                              </p:par>
                            </p:childTnLst>
                          </p:cTn>
                        </p:par>
                      </p:childTnLst>
                    </p:cTn>
                  </p:par>
                  <p:par>
                    <p:cTn id="1219" fill="hold">
                      <p:stCondLst>
                        <p:cond delay="indefinite"/>
                      </p:stCondLst>
                      <p:childTnLst>
                        <p:par>
                          <p:cTn id="1220" fill="hold">
                            <p:stCondLst>
                              <p:cond delay="0"/>
                            </p:stCondLst>
                            <p:childTnLst>
                              <p:par>
                                <p:cTn id="1221" nodeType="clickEffect" fill="hold" presetClass="entr" presetID="1">
                                  <p:stCondLst>
                                    <p:cond delay="0"/>
                                  </p:stCondLst>
                                  <p:childTnLst>
                                    <p:set>
                                      <p:cBhvr>
                                        <p:cTn id="1222" dur="1" fill="hold">
                                          <p:stCondLst>
                                            <p:cond delay="0"/>
                                          </p:stCondLst>
                                        </p:cTn>
                                        <p:tgtEl>
                                          <p:spTgt spid="282">
                                            <p:txEl>
                                              <p:pRg st="183" end="227"/>
                                            </p:txEl>
                                          </p:spTgt>
                                        </p:tgtEl>
                                        <p:attrNameLst>
                                          <p:attrName>style.visibility</p:attrName>
                                        </p:attrNameLst>
                                      </p:cBhvr>
                                      <p:to>
                                        <p:strVal val="visible"/>
                                      </p:to>
                                    </p:set>
                                  </p:childTnLst>
                                </p:cTn>
                              </p:par>
                              <p:par>
                                <p:cTn id="1223" nodeType="withEffect" fill="hold" presetClass="entr" presetID="1">
                                  <p:stCondLst>
                                    <p:cond delay="0"/>
                                  </p:stCondLst>
                                  <p:childTnLst>
                                    <p:set>
                                      <p:cBhvr>
                                        <p:cTn id="1224" dur="1" fill="hold">
                                          <p:stCondLst>
                                            <p:cond delay="0"/>
                                          </p:stCondLst>
                                        </p:cTn>
                                        <p:tgtEl>
                                          <p:spTgt spid="282">
                                            <p:txEl>
                                              <p:pRg st="266" end="270"/>
                                            </p:txEl>
                                          </p:spTgt>
                                        </p:tgtEl>
                                        <p:attrNameLst>
                                          <p:attrName>style.visibility</p:attrName>
                                        </p:attrNameLst>
                                      </p:cBhvr>
                                      <p:to>
                                        <p:strVal val="visible"/>
                                      </p:to>
                                    </p:set>
                                  </p:childTnLst>
                                </p:cTn>
                              </p:par>
                            </p:childTnLst>
                          </p:cTn>
                        </p:par>
                      </p:childTnLst>
                    </p:cTn>
                  </p:par>
                  <p:par>
                    <p:cTn id="1225" fill="hold">
                      <p:stCondLst>
                        <p:cond delay="indefinite"/>
                      </p:stCondLst>
                      <p:childTnLst>
                        <p:par>
                          <p:cTn id="1226" fill="hold">
                            <p:stCondLst>
                              <p:cond delay="0"/>
                            </p:stCondLst>
                            <p:childTnLst>
                              <p:par>
                                <p:cTn id="1227" nodeType="clickEffect" fill="hold" presetClass="entr" presetID="1">
                                  <p:stCondLst>
                                    <p:cond delay="0"/>
                                  </p:stCondLst>
                                  <p:childTnLst>
                                    <p:set>
                                      <p:cBhvr>
                                        <p:cTn id="1228" dur="1" fill="hold">
                                          <p:stCondLst>
                                            <p:cond delay="0"/>
                                          </p:stCondLst>
                                        </p:cTn>
                                        <p:tgtEl>
                                          <p:spTgt spid="282">
                                            <p:txEl>
                                              <p:pRg st="227" end="26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F684F724-18F7-494F-BF52-C03F92FA2593}"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84"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insertAt</a:t>
            </a:r>
            <a:endParaRPr b="0" lang="en-US" sz="2840" spc="-1" strike="noStrike">
              <a:solidFill>
                <a:srgbClr val="000000"/>
              </a:solidFill>
              <a:uFill>
                <a:solidFill>
                  <a:srgbClr val="ffffff"/>
                </a:solidFill>
              </a:uFill>
              <a:latin typeface="Trebuchet MS"/>
            </a:endParaRPr>
          </a:p>
        </p:txBody>
      </p:sp>
      <p:sp>
        <p:nvSpPr>
          <p:cNvPr id="285"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insertAt(List list, int data, int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toArrayList(list);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 == NULL || this-&gt;listSize == FIXED_SIZE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i &lt; 0 || i &gt; this-&gt;listSize)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copy </a:t>
            </a:r>
            <a:r>
              <a:rPr b="1" lang="en-US" sz="2000" spc="-1" strike="noStrike">
                <a:solidFill>
                  <a:srgbClr val="000000"/>
                </a:solidFill>
                <a:uFill>
                  <a:solidFill>
                    <a:srgbClr val="ffffff"/>
                  </a:solidFill>
                </a:uFill>
                <a:latin typeface="Wingdings"/>
                <a:ea typeface="ＭＳ Ｐゴシック"/>
              </a:rPr>
              <a:t></a:t>
            </a:r>
            <a:r>
              <a:rPr b="1" lang="en-US" sz="2000" spc="-1" strike="noStrike">
                <a:solidFill>
                  <a:srgbClr val="000000"/>
                </a:solidFill>
                <a:uFill>
                  <a:solidFill>
                    <a:srgbClr val="ffffff"/>
                  </a:solidFill>
                </a:uFill>
                <a:latin typeface="Courier New"/>
                <a:ea typeface="ＭＳ Ｐゴシック"/>
              </a:rPr>
              <a:t> and free up array[i]</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j = this-&gt;listSize; j &gt; i; --j)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this-&gt;array[j] = this-&gt;array[j-1];</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this-&gt;array[i] =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286" name="CustomShape 4"/>
          <p:cNvSpPr/>
          <p:nvPr/>
        </p:nvSpPr>
        <p:spPr>
          <a:xfrm>
            <a:off x="3850920" y="5978880"/>
            <a:ext cx="5515200" cy="1004400"/>
          </a:xfrm>
          <a:prstGeom prst="rect">
            <a:avLst/>
          </a:prstGeom>
          <a:solidFill>
            <a:srgbClr val="92d050"/>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List </a:t>
            </a:r>
            <a:r>
              <a:rPr b="1" lang="en-IN" sz="2000" spc="-1" strike="noStrike">
                <a:solidFill>
                  <a:srgbClr val="000000"/>
                </a:solidFill>
                <a:uFill>
                  <a:solidFill>
                    <a:srgbClr val="ffffff"/>
                  </a:solidFill>
                </a:uFill>
                <a:latin typeface="Courier New"/>
                <a:ea typeface="ＭＳ Ｐゴシック"/>
              </a:rPr>
              <a:t>prepen</a:t>
            </a:r>
            <a:r>
              <a:rPr b="1" lang="en-IN" sz="2000" spc="-1" strike="noStrike">
                <a:solidFill>
                  <a:srgbClr val="000000"/>
                </a:solidFill>
                <a:uFill>
                  <a:solidFill>
                    <a:srgbClr val="ffffff"/>
                  </a:solidFill>
                </a:uFill>
                <a:latin typeface="Courier New"/>
                <a:ea typeface="ＭＳ Ｐゴシック"/>
              </a:rPr>
              <a:t>d(List </a:t>
            </a:r>
            <a:r>
              <a:rPr b="1" lang="en-IN" sz="2000" spc="-1" strike="noStrike">
                <a:solidFill>
                  <a:srgbClr val="000000"/>
                </a:solidFill>
                <a:uFill>
                  <a:solidFill>
                    <a:srgbClr val="ffffff"/>
                  </a:solidFill>
                </a:uFill>
                <a:latin typeface="Courier New"/>
                <a:ea typeface="ＭＳ Ｐゴシック"/>
              </a:rPr>
              <a:t>list, </a:t>
            </a:r>
            <a:r>
              <a:rPr b="1" lang="en-IN" sz="2000" spc="-1" strike="noStrike">
                <a:solidFill>
                  <a:srgbClr val="000000"/>
                </a:solidFill>
                <a:uFill>
                  <a:solidFill>
                    <a:srgbClr val="ffffff"/>
                  </a:solidFill>
                </a:uFill>
                <a:latin typeface="Courier New"/>
                <a:ea typeface="ＭＳ Ｐゴシック"/>
              </a:rPr>
              <a:t>int </a:t>
            </a:r>
            <a:r>
              <a:rPr b="1" lang="en-IN" sz="2000" spc="-1" strike="noStrike">
                <a:solidFill>
                  <a:srgbClr val="000000"/>
                </a:solidFill>
                <a:uFill>
                  <a:solidFill>
                    <a:srgbClr val="ffffff"/>
                  </a:solidFill>
                </a:uFill>
                <a:latin typeface="Courier New"/>
                <a:ea typeface="ＭＳ Ｐゴシック"/>
              </a:rPr>
              <a:t>data) </a:t>
            </a:r>
            <a:r>
              <a:rPr b="1" lang="en-IN" sz="2000" spc="-1" strike="noStrike">
                <a:solidFill>
                  <a:srgbClr val="000000"/>
                </a:solidFill>
                <a:uFill>
                  <a:solidFill>
                    <a:srgbClr val="ffffff"/>
                  </a:solidFill>
                </a:uFill>
                <a:latin typeface="Courier New"/>
                <a:ea typeface="ＭＳ Ｐゴシック"/>
              </a:rPr>
              <a:t>{</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return </a:t>
            </a:r>
            <a:r>
              <a:rPr b="1" lang="en-IN" sz="2000" spc="-1" strike="noStrike">
                <a:solidFill>
                  <a:srgbClr val="000000"/>
                </a:solidFill>
                <a:uFill>
                  <a:solidFill>
                    <a:srgbClr val="ffffff"/>
                  </a:solidFill>
                </a:uFill>
                <a:latin typeface="Courier New"/>
                <a:ea typeface="ＭＳ Ｐゴシック"/>
              </a:rPr>
              <a:t>insert</a:t>
            </a:r>
            <a:r>
              <a:rPr b="1" lang="en-IN" sz="2000" spc="-1" strike="noStrike">
                <a:solidFill>
                  <a:srgbClr val="000000"/>
                </a:solidFill>
                <a:uFill>
                  <a:solidFill>
                    <a:srgbClr val="ffffff"/>
                  </a:solidFill>
                </a:uFill>
                <a:latin typeface="Courier New"/>
                <a:ea typeface="ＭＳ Ｐゴシック"/>
              </a:rPr>
              <a:t>At(lis</a:t>
            </a:r>
            <a:r>
              <a:rPr b="1" lang="en-IN" sz="2000" spc="-1" strike="noStrike">
                <a:solidFill>
                  <a:srgbClr val="000000"/>
                </a:solidFill>
                <a:uFill>
                  <a:solidFill>
                    <a:srgbClr val="ffffff"/>
                  </a:solidFill>
                </a:uFill>
                <a:latin typeface="Courier New"/>
                <a:ea typeface="ＭＳ Ｐゴシック"/>
              </a:rPr>
              <a:t>t, </a:t>
            </a:r>
            <a:r>
              <a:rPr b="1" lang="en-IN" sz="2000" spc="-1" strike="noStrike">
                <a:solidFill>
                  <a:srgbClr val="000000"/>
                </a:solidFill>
                <a:uFill>
                  <a:solidFill>
                    <a:srgbClr val="ffffff"/>
                  </a:solidFill>
                </a:uFill>
                <a:latin typeface="Courier New"/>
                <a:ea typeface="ＭＳ Ｐゴシック"/>
              </a:rPr>
              <a:t>data, </a:t>
            </a:r>
            <a:r>
              <a:rPr b="1" lang="en-IN" sz="2000" spc="-1" strike="noStrike">
                <a:solidFill>
                  <a:srgbClr val="000000"/>
                </a:solidFill>
                <a:uFill>
                  <a:solidFill>
                    <a:srgbClr val="ffffff"/>
                  </a:solidFill>
                </a:uFill>
                <a:latin typeface="Courier New"/>
                <a:ea typeface="ＭＳ Ｐゴシック"/>
              </a:rPr>
              <a:t>0);</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a:t>
            </a:r>
            <a:endParaRPr b="0" lang="en-IN" sz="1950" spc="-1" strike="noStrike">
              <a:solidFill>
                <a:srgbClr val="000000"/>
              </a:solidFill>
              <a:uFill>
                <a:solidFill>
                  <a:srgbClr val="ffffff"/>
                </a:solidFill>
              </a:uFill>
              <a:latin typeface="Arial"/>
            </a:endParaRPr>
          </a:p>
        </p:txBody>
      </p:sp>
      <p:sp>
        <p:nvSpPr>
          <p:cNvPr id="287" name="CustomShape 5"/>
          <p:cNvSpPr/>
          <p:nvPr/>
        </p:nvSpPr>
        <p:spPr>
          <a:xfrm>
            <a:off x="8549640" y="2178360"/>
            <a:ext cx="63828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a:t>
            </a:r>
            <a:endParaRPr b="0" lang="en-IN" sz="1950" spc="-1" strike="noStrike">
              <a:solidFill>
                <a:srgbClr val="000000"/>
              </a:solidFill>
              <a:uFill>
                <a:solidFill>
                  <a:srgbClr val="ffffff"/>
                </a:solidFill>
              </a:uFill>
              <a:latin typeface="Arial"/>
            </a:endParaRPr>
          </a:p>
        </p:txBody>
      </p:sp>
    </p:spTree>
  </p:cSld>
  <p:timing>
    <p:tnLst>
      <p:par>
        <p:cTn id="1229" dur="indefinite" restart="never" nodeType="tmRoot">
          <p:childTnLst>
            <p:seq>
              <p:cTn id="1230" dur="indefinite" nodeType="mainSeq">
                <p:childTnLst>
                  <p:par>
                    <p:cTn id="1231" fill="hold">
                      <p:stCondLst>
                        <p:cond delay="indefinite"/>
                      </p:stCondLst>
                      <p:childTnLst>
                        <p:par>
                          <p:cTn id="1232" fill="hold">
                            <p:stCondLst>
                              <p:cond delay="0"/>
                            </p:stCondLst>
                            <p:childTnLst>
                              <p:par>
                                <p:cTn id="1233" nodeType="clickEffect" fill="hold" presetClass="entr" presetID="1">
                                  <p:stCondLst>
                                    <p:cond delay="0"/>
                                  </p:stCondLst>
                                  <p:childTnLst>
                                    <p:set>
                                      <p:cBhvr>
                                        <p:cTn id="1234" dur="1" fill="hold">
                                          <p:stCondLst>
                                            <p:cond delay="0"/>
                                          </p:stCondLst>
                                        </p:cTn>
                                        <p:tgtEl>
                                          <p:spTgt spid="285">
                                            <p:txEl>
                                              <p:pRg st="1" end="45"/>
                                            </p:txEl>
                                          </p:spTgt>
                                        </p:tgtEl>
                                        <p:attrNameLst>
                                          <p:attrName>style.visibility</p:attrName>
                                        </p:attrNameLst>
                                      </p:cBhvr>
                                      <p:to>
                                        <p:strVal val="visible"/>
                                      </p:to>
                                    </p:set>
                                  </p:childTnLst>
                                </p:cTn>
                              </p:par>
                              <p:par>
                                <p:cTn id="1235" nodeType="withEffect" fill="hold" presetClass="entr" presetID="1">
                                  <p:stCondLst>
                                    <p:cond delay="0"/>
                                  </p:stCondLst>
                                  <p:childTnLst>
                                    <p:set>
                                      <p:cBhvr>
                                        <p:cTn id="1236" dur="1" fill="hold">
                                          <p:stCondLst>
                                            <p:cond delay="0"/>
                                          </p:stCondLst>
                                        </p:cTn>
                                        <p:tgtEl>
                                          <p:spTgt spid="285">
                                            <p:txEl>
                                              <p:pRg st="374" end="376"/>
                                            </p:txEl>
                                          </p:spTgt>
                                        </p:tgtEl>
                                        <p:attrNameLst>
                                          <p:attrName>style.visibility</p:attrName>
                                        </p:attrNameLst>
                                      </p:cBhvr>
                                      <p:to>
                                        <p:strVal val="visible"/>
                                      </p:to>
                                    </p:set>
                                  </p:childTnLst>
                                </p:cTn>
                              </p:par>
                            </p:childTnLst>
                          </p:cTn>
                        </p:par>
                      </p:childTnLst>
                    </p:cTn>
                  </p:par>
                  <p:par>
                    <p:cTn id="1237" fill="hold">
                      <p:stCondLst>
                        <p:cond delay="indefinite"/>
                      </p:stCondLst>
                      <p:childTnLst>
                        <p:par>
                          <p:cTn id="1238" fill="hold">
                            <p:stCondLst>
                              <p:cond delay="0"/>
                            </p:stCondLst>
                            <p:childTnLst>
                              <p:par>
                                <p:cTn id="1239" nodeType="clickEffect" fill="hold" presetClass="entr" presetID="1">
                                  <p:stCondLst>
                                    <p:cond delay="0"/>
                                  </p:stCondLst>
                                  <p:childTnLst>
                                    <p:set>
                                      <p:cBhvr>
                                        <p:cTn id="1240" dur="1" fill="hold">
                                          <p:stCondLst>
                                            <p:cond delay="0"/>
                                          </p:stCondLst>
                                        </p:cTn>
                                        <p:tgtEl>
                                          <p:spTgt spid="285">
                                            <p:txEl>
                                              <p:pRg st="45" end="84"/>
                                            </p:txEl>
                                          </p:spTgt>
                                        </p:tgtEl>
                                        <p:attrNameLst>
                                          <p:attrName>style.visibility</p:attrName>
                                        </p:attrNameLst>
                                      </p:cBhvr>
                                      <p:to>
                                        <p:strVal val="visible"/>
                                      </p:to>
                                    </p:set>
                                  </p:childTnLst>
                                </p:cTn>
                              </p:par>
                            </p:childTnLst>
                          </p:cTn>
                        </p:par>
                      </p:childTnLst>
                    </p:cTn>
                  </p:par>
                  <p:par>
                    <p:cTn id="1241" fill="hold">
                      <p:stCondLst>
                        <p:cond delay="indefinite"/>
                      </p:stCondLst>
                      <p:childTnLst>
                        <p:par>
                          <p:cTn id="1242" fill="hold">
                            <p:stCondLst>
                              <p:cond delay="0"/>
                            </p:stCondLst>
                            <p:childTnLst>
                              <p:par>
                                <p:cTn id="1243" nodeType="clickEffect" fill="hold" presetClass="entr" presetID="1">
                                  <p:stCondLst>
                                    <p:cond delay="0"/>
                                  </p:stCondLst>
                                  <p:childTnLst>
                                    <p:set>
                                      <p:cBhvr>
                                        <p:cTn id="1244" dur="1" fill="hold">
                                          <p:stCondLst>
                                            <p:cond delay="0"/>
                                          </p:stCondLst>
                                        </p:cTn>
                                        <p:tgtEl>
                                          <p:spTgt spid="285">
                                            <p:txEl>
                                              <p:pRg st="84" end="134"/>
                                            </p:txEl>
                                          </p:spTgt>
                                        </p:tgtEl>
                                        <p:attrNameLst>
                                          <p:attrName>style.visibility</p:attrName>
                                        </p:attrNameLst>
                                      </p:cBhvr>
                                      <p:to>
                                        <p:strVal val="visible"/>
                                      </p:to>
                                    </p:set>
                                  </p:childTnLst>
                                </p:cTn>
                              </p:par>
                              <p:par>
                                <p:cTn id="1245" nodeType="withEffect" fill="hold" presetClass="entr" presetID="1">
                                  <p:stCondLst>
                                    <p:cond delay="0"/>
                                  </p:stCondLst>
                                  <p:childTnLst>
                                    <p:set>
                                      <p:cBhvr>
                                        <p:cTn id="1246" dur="1" fill="hold">
                                          <p:stCondLst>
                                            <p:cond delay="0"/>
                                          </p:stCondLst>
                                        </p:cTn>
                                        <p:tgtEl>
                                          <p:spTgt spid="287"/>
                                        </p:tgtEl>
                                        <p:attrNameLst>
                                          <p:attrName>style.visibility</p:attrName>
                                        </p:attrNameLst>
                                      </p:cBhvr>
                                      <p:to>
                                        <p:strVal val="visible"/>
                                      </p:to>
                                    </p:set>
                                  </p:childTnLst>
                                </p:cTn>
                              </p:par>
                              <p:par>
                                <p:cTn id="1247" nodeType="withEffect" fill="hold" presetClass="entr" presetID="1">
                                  <p:stCondLst>
                                    <p:cond delay="0"/>
                                  </p:stCondLst>
                                  <p:childTnLst>
                                    <p:set>
                                      <p:cBhvr>
                                        <p:cTn id="1248" dur="1" fill="hold">
                                          <p:stCondLst>
                                            <p:cond delay="0"/>
                                          </p:stCondLst>
                                        </p:cTn>
                                        <p:tgtEl>
                                          <p:spTgt spid="285">
                                            <p:txEl>
                                              <p:pRg st="173" end="190"/>
                                            </p:txEl>
                                          </p:spTgt>
                                        </p:tgtEl>
                                        <p:attrNameLst>
                                          <p:attrName>style.visibility</p:attrName>
                                        </p:attrNameLst>
                                      </p:cBhvr>
                                      <p:to>
                                        <p:strVal val="visible"/>
                                      </p:to>
                                    </p:set>
                                  </p:childTnLst>
                                </p:cTn>
                              </p:par>
                              <p:par>
                                <p:cTn id="1249" nodeType="withEffect" fill="hold" presetClass="entr" presetID="1">
                                  <p:stCondLst>
                                    <p:cond delay="0"/>
                                  </p:stCondLst>
                                  <p:childTnLst>
                                    <p:set>
                                      <p:cBhvr>
                                        <p:cTn id="1250" dur="1" fill="hold">
                                          <p:stCondLst>
                                            <p:cond delay="0"/>
                                          </p:stCondLst>
                                        </p:cTn>
                                        <p:tgtEl>
                                          <p:spTgt spid="285">
                                            <p:txEl>
                                              <p:pRg st="190" end="194"/>
                                            </p:txEl>
                                          </p:spTgt>
                                        </p:tgtEl>
                                        <p:attrNameLst>
                                          <p:attrName>style.visibility</p:attrName>
                                        </p:attrNameLst>
                                      </p:cBhvr>
                                      <p:to>
                                        <p:strVal val="visible"/>
                                      </p:to>
                                    </p:set>
                                  </p:childTnLst>
                                </p:cTn>
                              </p:par>
                            </p:childTnLst>
                          </p:cTn>
                        </p:par>
                      </p:childTnLst>
                    </p:cTn>
                  </p:par>
                  <p:par>
                    <p:cTn id="1251" fill="hold">
                      <p:stCondLst>
                        <p:cond delay="indefinite"/>
                      </p:stCondLst>
                      <p:childTnLst>
                        <p:par>
                          <p:cTn id="1252" fill="hold">
                            <p:stCondLst>
                              <p:cond delay="0"/>
                            </p:stCondLst>
                            <p:childTnLst>
                              <p:par>
                                <p:cTn id="1253" nodeType="clickEffect" fill="hold" presetClass="entr" presetID="1">
                                  <p:stCondLst>
                                    <p:cond delay="0"/>
                                  </p:stCondLst>
                                  <p:childTnLst>
                                    <p:set>
                                      <p:cBhvr>
                                        <p:cTn id="1254" dur="1" fill="hold">
                                          <p:stCondLst>
                                            <p:cond delay="0"/>
                                          </p:stCondLst>
                                        </p:cTn>
                                        <p:tgtEl>
                                          <p:spTgt spid="285">
                                            <p:txEl>
                                              <p:pRg st="194" end="227"/>
                                            </p:txEl>
                                          </p:spTgt>
                                        </p:tgtEl>
                                        <p:attrNameLst>
                                          <p:attrName>style.visibility</p:attrName>
                                        </p:attrNameLst>
                                      </p:cBhvr>
                                      <p:to>
                                        <p:strVal val="visible"/>
                                      </p:to>
                                    </p:set>
                                  </p:childTnLst>
                                </p:cTn>
                              </p:par>
                            </p:childTnLst>
                          </p:cTn>
                        </p:par>
                      </p:childTnLst>
                    </p:cTn>
                  </p:par>
                  <p:par>
                    <p:cTn id="1255" fill="hold">
                      <p:stCondLst>
                        <p:cond delay="indefinite"/>
                      </p:stCondLst>
                      <p:childTnLst>
                        <p:par>
                          <p:cTn id="1256" fill="hold">
                            <p:stCondLst>
                              <p:cond delay="0"/>
                            </p:stCondLst>
                            <p:childTnLst>
                              <p:par>
                                <p:cTn id="1257" nodeType="clickEffect" fill="hold" presetClass="entr" presetID="1">
                                  <p:stCondLst>
                                    <p:cond delay="0"/>
                                  </p:stCondLst>
                                  <p:childTnLst>
                                    <p:set>
                                      <p:cBhvr>
                                        <p:cTn id="1258" dur="1" fill="hold">
                                          <p:stCondLst>
                                            <p:cond delay="0"/>
                                          </p:stCondLst>
                                        </p:cTn>
                                        <p:tgtEl>
                                          <p:spTgt spid="285">
                                            <p:txEl>
                                              <p:pRg st="227" end="271"/>
                                            </p:txEl>
                                          </p:spTgt>
                                        </p:tgtEl>
                                        <p:attrNameLst>
                                          <p:attrName>style.visibility</p:attrName>
                                        </p:attrNameLst>
                                      </p:cBhvr>
                                      <p:to>
                                        <p:strVal val="visible"/>
                                      </p:to>
                                    </p:set>
                                  </p:childTnLst>
                                </p:cTn>
                              </p:par>
                              <p:par>
                                <p:cTn id="1259" nodeType="withEffect" fill="hold" presetClass="entr" presetID="1">
                                  <p:stCondLst>
                                    <p:cond delay="0"/>
                                  </p:stCondLst>
                                  <p:childTnLst>
                                    <p:set>
                                      <p:cBhvr>
                                        <p:cTn id="1260" dur="1" fill="hold">
                                          <p:stCondLst>
                                            <p:cond delay="0"/>
                                          </p:stCondLst>
                                        </p:cTn>
                                        <p:tgtEl>
                                          <p:spTgt spid="285">
                                            <p:txEl>
                                              <p:pRg st="271" end="310"/>
                                            </p:txEl>
                                          </p:spTgt>
                                        </p:tgtEl>
                                        <p:attrNameLst>
                                          <p:attrName>style.visibility</p:attrName>
                                        </p:attrNameLst>
                                      </p:cBhvr>
                                      <p:to>
                                        <p:strVal val="visible"/>
                                      </p:to>
                                    </p:set>
                                  </p:childTnLst>
                                </p:cTn>
                              </p:par>
                              <p:par>
                                <p:cTn id="1261" nodeType="withEffect" fill="hold" presetClass="entr" presetID="1">
                                  <p:stCondLst>
                                    <p:cond delay="0"/>
                                  </p:stCondLst>
                                  <p:childTnLst>
                                    <p:set>
                                      <p:cBhvr>
                                        <p:cTn id="1262" dur="1" fill="hold">
                                          <p:stCondLst>
                                            <p:cond delay="0"/>
                                          </p:stCondLst>
                                        </p:cTn>
                                        <p:tgtEl>
                                          <p:spTgt spid="285">
                                            <p:txEl>
                                              <p:pRg st="310" end="314"/>
                                            </p:txEl>
                                          </p:spTgt>
                                        </p:tgtEl>
                                        <p:attrNameLst>
                                          <p:attrName>style.visibility</p:attrName>
                                        </p:attrNameLst>
                                      </p:cBhvr>
                                      <p:to>
                                        <p:strVal val="visible"/>
                                      </p:to>
                                    </p:set>
                                  </p:childTnLst>
                                </p:cTn>
                              </p:par>
                            </p:childTnLst>
                          </p:cTn>
                        </p:par>
                      </p:childTnLst>
                    </p:cTn>
                  </p:par>
                  <p:par>
                    <p:cTn id="1263" fill="hold">
                      <p:stCondLst>
                        <p:cond delay="indefinite"/>
                      </p:stCondLst>
                      <p:childTnLst>
                        <p:par>
                          <p:cTn id="1264" fill="hold">
                            <p:stCondLst>
                              <p:cond delay="0"/>
                            </p:stCondLst>
                            <p:childTnLst>
                              <p:par>
                                <p:cTn id="1265" nodeType="clickEffect" fill="hold" presetClass="entr" presetID="1">
                                  <p:stCondLst>
                                    <p:cond delay="0"/>
                                  </p:stCondLst>
                                  <p:childTnLst>
                                    <p:set>
                                      <p:cBhvr>
                                        <p:cTn id="1266" dur="1" fill="hold">
                                          <p:stCondLst>
                                            <p:cond delay="0"/>
                                          </p:stCondLst>
                                        </p:cTn>
                                        <p:tgtEl>
                                          <p:spTgt spid="285">
                                            <p:txEl>
                                              <p:pRg st="314" end="339"/>
                                            </p:txEl>
                                          </p:spTgt>
                                        </p:tgtEl>
                                        <p:attrNameLst>
                                          <p:attrName>style.visibility</p:attrName>
                                        </p:attrNameLst>
                                      </p:cBhvr>
                                      <p:to>
                                        <p:strVal val="visible"/>
                                      </p:to>
                                    </p:set>
                                  </p:childTnLst>
                                </p:cTn>
                              </p:par>
                              <p:par>
                                <p:cTn id="1267" nodeType="withEffect" fill="hold" presetClass="entr" presetID="1">
                                  <p:stCondLst>
                                    <p:cond delay="0"/>
                                  </p:stCondLst>
                                  <p:childTnLst>
                                    <p:set>
                                      <p:cBhvr>
                                        <p:cTn id="1268" dur="1" fill="hold">
                                          <p:stCondLst>
                                            <p:cond delay="0"/>
                                          </p:stCondLst>
                                        </p:cTn>
                                        <p:tgtEl>
                                          <p:spTgt spid="285">
                                            <p:txEl>
                                              <p:pRg st="339" end="359"/>
                                            </p:txEl>
                                          </p:spTgt>
                                        </p:tgtEl>
                                        <p:attrNameLst>
                                          <p:attrName>style.visibility</p:attrName>
                                        </p:attrNameLst>
                                      </p:cBhvr>
                                      <p:to>
                                        <p:strVal val="visible"/>
                                      </p:to>
                                    </p:set>
                                  </p:childTnLst>
                                </p:cTn>
                              </p:par>
                              <p:par>
                                <p:cTn id="1269" nodeType="withEffect" fill="hold" presetClass="entr" presetID="1">
                                  <p:stCondLst>
                                    <p:cond delay="0"/>
                                  </p:stCondLst>
                                  <p:childTnLst>
                                    <p:set>
                                      <p:cBhvr>
                                        <p:cTn id="1270" dur="1" fill="hold">
                                          <p:stCondLst>
                                            <p:cond delay="0"/>
                                          </p:stCondLst>
                                        </p:cTn>
                                        <p:tgtEl>
                                          <p:spTgt spid="285">
                                            <p:txEl>
                                              <p:pRg st="359" end="374"/>
                                            </p:txEl>
                                          </p:spTgt>
                                        </p:tgtEl>
                                        <p:attrNameLst>
                                          <p:attrName>style.visibility</p:attrName>
                                        </p:attrNameLst>
                                      </p:cBhvr>
                                      <p:to>
                                        <p:strVal val="visible"/>
                                      </p:to>
                                    </p:set>
                                  </p:childTnLst>
                                </p:cTn>
                              </p:par>
                            </p:childTnLst>
                          </p:cTn>
                        </p:par>
                      </p:childTnLst>
                    </p:cTn>
                  </p:par>
                  <p:par>
                    <p:cTn id="1271" fill="hold">
                      <p:stCondLst>
                        <p:cond delay="indefinite"/>
                      </p:stCondLst>
                      <p:childTnLst>
                        <p:par>
                          <p:cTn id="1272" fill="hold">
                            <p:stCondLst>
                              <p:cond delay="0"/>
                            </p:stCondLst>
                            <p:childTnLst>
                              <p:par>
                                <p:cTn id="1273" nodeType="clickEffect" fill="hold" presetClass="exit" presetID="10">
                                  <p:stCondLst>
                                    <p:cond delay="0"/>
                                  </p:stCondLst>
                                  <p:childTnLst>
                                    <p:animEffect filter="fade" transition="in">
                                      <p:cBhvr additive="repl">
                                        <p:cTn id="1274" dur="500"/>
                                        <p:tgtEl>
                                          <p:spTgt spid="287"/>
                                        </p:tgtEl>
                                      </p:cBhvr>
                                    </p:animEffect>
                                    <p:set>
                                      <p:cBhvr>
                                        <p:cTn id="1275" dur="1" fill="hold">
                                          <p:stCondLst>
                                            <p:cond delay="499"/>
                                          </p:stCondLst>
                                        </p:cTn>
                                        <p:tgtEl>
                                          <p:spTgt spid="287"/>
                                        </p:tgtEl>
                                        <p:attrNameLst>
                                          <p:attrName>style.visibility</p:attrName>
                                        </p:attrNameLst>
                                      </p:cBhvr>
                                      <p:to>
                                        <p:strVal val="hidden"/>
                                      </p:to>
                                    </p:set>
                                  </p:childTnLst>
                                </p:cTn>
                              </p:par>
                            </p:childTnLst>
                          </p:cTn>
                        </p:par>
                      </p:childTnLst>
                    </p:cTn>
                  </p:par>
                  <p:par>
                    <p:cTn id="1276" fill="hold">
                      <p:stCondLst>
                        <p:cond delay="indefinite"/>
                      </p:stCondLst>
                      <p:childTnLst>
                        <p:par>
                          <p:cTn id="1277" fill="hold">
                            <p:stCondLst>
                              <p:cond delay="0"/>
                            </p:stCondLst>
                            <p:childTnLst>
                              <p:par>
                                <p:cTn id="1278" nodeType="clickEffect" fill="hold" presetClass="entr" presetID="1">
                                  <p:stCondLst>
                                    <p:cond delay="0"/>
                                  </p:stCondLst>
                                  <p:childTnLst>
                                    <p:set>
                                      <p:cBhvr>
                                        <p:cTn id="1279" dur="1" fill="hold">
                                          <p:stCondLst>
                                            <p:cond delay="0"/>
                                          </p:stCondLst>
                                        </p:cTn>
                                        <p:tgtEl>
                                          <p:spTgt spid="285">
                                            <p:txEl>
                                              <p:pRg st="134" end="173"/>
                                            </p:txEl>
                                          </p:spTgt>
                                        </p:tgtEl>
                                        <p:attrNameLst>
                                          <p:attrName>style.visibility</p:attrName>
                                        </p:attrNameLst>
                                      </p:cBhvr>
                                      <p:to>
                                        <p:strVal val="visible"/>
                                      </p:to>
                                    </p:set>
                                  </p:childTnLst>
                                </p:cTn>
                              </p:par>
                            </p:childTnLst>
                          </p:cTn>
                        </p:par>
                      </p:childTnLst>
                    </p:cTn>
                  </p:par>
                  <p:par>
                    <p:cTn id="1280" fill="hold">
                      <p:stCondLst>
                        <p:cond delay="indefinite"/>
                      </p:stCondLst>
                      <p:childTnLst>
                        <p:par>
                          <p:cTn id="1281" fill="hold">
                            <p:stCondLst>
                              <p:cond delay="0"/>
                            </p:stCondLst>
                            <p:childTnLst>
                              <p:par>
                                <p:cTn id="1282" nodeType="clickEffect" fill="hold" presetClass="entr" presetID="1">
                                  <p:stCondLst>
                                    <p:cond delay="0"/>
                                  </p:stCondLst>
                                  <p:childTnLst>
                                    <p:set>
                                      <p:cBhvr>
                                        <p:cTn id="1283"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B22CFDB8-8CC0-4B00-9D93-E524427C587B}"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133"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Instructor Details and Course Overview</a:t>
            </a:r>
            <a:endParaRPr b="0" lang="en-US" sz="1950" spc="-1" strike="noStrike">
              <a:solidFill>
                <a:srgbClr val="000000"/>
              </a:solidFill>
              <a:uFill>
                <a:solidFill>
                  <a:srgbClr val="ffffff"/>
                </a:solidFill>
              </a:uFill>
              <a:latin typeface="Trebuchet MS"/>
            </a:endParaRPr>
          </a:p>
        </p:txBody>
      </p:sp>
      <p:sp>
        <p:nvSpPr>
          <p:cNvPr id="134" name="TextShape 3"/>
          <p:cNvSpPr txBox="1"/>
          <p:nvPr/>
        </p:nvSpPr>
        <p:spPr>
          <a:xfrm>
            <a:off x="534600" y="1111680"/>
            <a:ext cx="9040680" cy="5780880"/>
          </a:xfrm>
          <a:prstGeom prst="rect">
            <a:avLst/>
          </a:prstGeom>
          <a:noFill/>
          <a:ln>
            <a:noFill/>
          </a:ln>
        </p:spPr>
        <p:txBody>
          <a:bodyPr lIns="101880" rIns="101880" tIns="51120" bIns="51120"/>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Course in Charge</a:t>
            </a:r>
            <a:r>
              <a:rPr b="0" lang="en-US" sz="2000" spc="-1" strike="noStrike">
                <a:solidFill>
                  <a:srgbClr val="000000"/>
                </a:solidFill>
                <a:uFill>
                  <a:solidFill>
                    <a:srgbClr val="ffffff"/>
                  </a:solidFill>
                </a:uFill>
                <a:latin typeface="Trebuchet M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Co-instructor</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Trebuchet MS"/>
                <a:ea typeface="ＭＳ Ｐゴシック"/>
              </a:rPr>
              <a:t>Prof. Viraj Kumar</a:t>
            </a:r>
            <a:r>
              <a:rPr b="1" lang="en-US" sz="2000" spc="-1" strike="noStrike">
                <a:solidFill>
                  <a:srgbClr val="000000"/>
                </a:solidFill>
                <a:uFill>
                  <a:solidFill>
                    <a:srgbClr val="ffffff"/>
                  </a:solidFill>
                </a:uFill>
                <a:latin typeface="Trebuchet MS"/>
                <a:ea typeface="ＭＳ Ｐゴシック"/>
              </a:rPr>
              <a:t>	</a:t>
            </a:r>
            <a:r>
              <a:rPr b="1" lang="en-US" sz="2000" spc="-1" strike="noStrike">
                <a:solidFill>
                  <a:srgbClr val="000000"/>
                </a:solidFill>
                <a:uFill>
                  <a:solidFill>
                    <a:srgbClr val="ffffff"/>
                  </a:solidFill>
                </a:uFill>
                <a:latin typeface="Trebuchet MS"/>
                <a:ea typeface="ＭＳ Ｐゴシック"/>
              </a:rPr>
              <a:t>	</a:t>
            </a:r>
            <a:r>
              <a:rPr b="1" lang="en-US" sz="2000" spc="-1" strike="noStrike">
                <a:solidFill>
                  <a:srgbClr val="000000"/>
                </a:solidFill>
                <a:uFill>
                  <a:solidFill>
                    <a:srgbClr val="ffffff"/>
                  </a:solidFill>
                </a:uFill>
                <a:latin typeface="Trebuchet MS"/>
                <a:ea typeface="ＭＳ Ｐゴシック"/>
              </a:rPr>
              <a:t>	</a:t>
            </a:r>
            <a:r>
              <a:rPr b="1" lang="en-US" sz="2000" spc="-1" strike="noStrike">
                <a:solidFill>
                  <a:srgbClr val="000000"/>
                </a:solidFill>
                <a:uFill>
                  <a:solidFill>
                    <a:srgbClr val="ffffff"/>
                  </a:solidFill>
                </a:uFill>
                <a:latin typeface="Trebuchet MS"/>
                <a:ea typeface="ＭＳ Ｐゴシック"/>
              </a:rPr>
              <a:t>Prof. Madhura V.</a:t>
            </a:r>
            <a:endParaRPr b="0" lang="en-US" sz="1950" spc="-1" strike="noStrike">
              <a:solidFill>
                <a:srgbClr val="000000"/>
              </a:solidFill>
              <a:uFill>
                <a:solidFill>
                  <a:srgbClr val="ffffff"/>
                </a:solidFill>
              </a:uFill>
              <a:latin typeface="Trebuchet MS"/>
            </a:endParaRPr>
          </a:p>
          <a:p>
            <a:r>
              <a:rPr b="1" lang="en-US" sz="2000" spc="-1" strike="noStrike" u="sng">
                <a:solidFill>
                  <a:srgbClr val="3333ff"/>
                </a:solidFill>
                <a:uFill>
                  <a:solidFill>
                    <a:srgbClr val="ffffff"/>
                  </a:solidFill>
                </a:uFill>
                <a:latin typeface="Trebuchet MS"/>
                <a:ea typeface="ＭＳ Ｐゴシック"/>
                <a:hlinkClick r:id="rId1"/>
              </a:rPr>
              <a:t>viraj.kumar@pes.edu</a:t>
            </a:r>
            <a:r>
              <a:rPr b="1" lang="en-US" sz="2000" spc="-1" strike="noStrike">
                <a:solidFill>
                  <a:srgbClr val="000000"/>
                </a:solidFill>
                <a:uFill>
                  <a:solidFill>
                    <a:srgbClr val="ffffff"/>
                  </a:solidFill>
                </a:uFill>
                <a:latin typeface="Trebuchet MS"/>
                <a:ea typeface="ＭＳ Ｐゴシック"/>
              </a:rPr>
              <a:t>	</a:t>
            </a:r>
            <a:r>
              <a:rPr b="1" lang="en-US" sz="2000" spc="-1" strike="noStrike">
                <a:solidFill>
                  <a:srgbClr val="000000"/>
                </a:solidFill>
                <a:uFill>
                  <a:solidFill>
                    <a:srgbClr val="ffffff"/>
                  </a:solidFill>
                </a:uFill>
                <a:latin typeface="Trebuchet MS"/>
                <a:ea typeface="ＭＳ Ｐゴシック"/>
              </a:rPr>
              <a:t>	</a:t>
            </a:r>
            <a:r>
              <a:rPr b="1" lang="en-US" sz="2000" spc="-1" strike="noStrike">
                <a:solidFill>
                  <a:srgbClr val="000000"/>
                </a:solidFill>
                <a:uFill>
                  <a:solidFill>
                    <a:srgbClr val="ffffff"/>
                  </a:solidFill>
                </a:uFill>
                <a:latin typeface="Trebuchet MS"/>
                <a:ea typeface="ＭＳ Ｐゴシック"/>
              </a:rPr>
              <a:t>	</a:t>
            </a:r>
            <a:r>
              <a:rPr b="1" lang="en-US" sz="2000" spc="-1" strike="noStrike" u="sng">
                <a:solidFill>
                  <a:srgbClr val="3333ff"/>
                </a:solidFill>
                <a:uFill>
                  <a:solidFill>
                    <a:srgbClr val="ffffff"/>
                  </a:solidFill>
                </a:uFill>
                <a:latin typeface="Trebuchet MS"/>
                <a:ea typeface="ＭＳ Ｐゴシック"/>
                <a:hlinkClick r:id="rId2"/>
              </a:rPr>
              <a:t>madhura.v.madhu@gmail.com</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Trebuchet MS"/>
                <a:ea typeface="ＭＳ Ｐゴシック"/>
              </a:rPr>
              <a:t>Office: opp. Room B-301</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Office: Staff Room (Ground Flr)</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Course policies</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T1 and T2 are computer-based and worth 15% each</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Comprehensive Final is written and worth 40%</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One A4-sized handwritten cheat-sheet allowed on all exams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T3 policy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Project (groups of 2 or 3, no exceptions): Part 1 (5%) and Part 2 (20%)</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Cheating Policy</a:t>
            </a:r>
            <a:r>
              <a:rPr b="0" lang="en-US" sz="2000" spc="-1" strike="noStrike">
                <a:solidFill>
                  <a:srgbClr val="000000"/>
                </a:solidFill>
                <a:uFill>
                  <a:solidFill>
                    <a:srgbClr val="ffffff"/>
                  </a:solidFill>
                </a:uFill>
                <a:latin typeface="Trebuchet MS"/>
                <a:ea typeface="ＭＳ Ｐゴシック"/>
              </a:rPr>
              <a:t>: Any attempt to pass off someone else’s work as your own, or to assist someone else (actively or passively) in such an effort, is considered cheating. The penalty for any such offence will be zero for </a:t>
            </a:r>
            <a:r>
              <a:rPr b="1" lang="en-US" sz="2000" spc="-1" strike="noStrike" u="sng">
                <a:solidFill>
                  <a:srgbClr val="000000"/>
                </a:solidFill>
                <a:uFill>
                  <a:solidFill>
                    <a:srgbClr val="ffffff"/>
                  </a:solidFill>
                </a:uFill>
                <a:latin typeface="Trebuchet MS"/>
                <a:ea typeface="ＭＳ Ｐゴシック"/>
              </a:rPr>
              <a:t>all</a:t>
            </a:r>
            <a:r>
              <a:rPr b="0" lang="en-US" sz="2000" spc="-1" strike="noStrike">
                <a:solidFill>
                  <a:srgbClr val="000000"/>
                </a:solidFill>
                <a:uFill>
                  <a:solidFill>
                    <a:srgbClr val="ffffff"/>
                  </a:solidFill>
                </a:uFill>
                <a:latin typeface="Trebuchet MS"/>
                <a:ea typeface="ＭＳ Ｐゴシック"/>
              </a:rPr>
              <a:t> involved students.</a:t>
            </a:r>
            <a:endParaRPr b="0" lang="en-US" sz="1950" spc="-1" strike="noStrike">
              <a:solidFill>
                <a:srgbClr val="000000"/>
              </a:solidFill>
              <a:uFill>
                <a:solidFill>
                  <a:srgbClr val="ffffff"/>
                </a:solidFill>
              </a:uFill>
              <a:latin typeface="Trebuchet MS"/>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34">
                                            <p:txEl>
                                              <p:pRg st="178" end="1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34">
                                            <p:txEl>
                                              <p:pRg st="195" end="24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34">
                                            <p:txEl>
                                              <p:pRg st="243" end="28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34">
                                            <p:txEl>
                                              <p:pRg st="288" end="34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34">
                                            <p:txEl>
                                              <p:pRg st="346" end="35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34">
                                            <p:txEl>
                                              <p:pRg st="356" end="42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34">
                                            <p:txEl>
                                              <p:pRg st="429" end="66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08C104D8-7565-48A4-A3D3-B5B01421E985}"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8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Try one: deleteAt</a:t>
            </a:r>
            <a:endParaRPr b="0" lang="en-US" sz="2840" spc="-1" strike="noStrike">
              <a:solidFill>
                <a:srgbClr val="000000"/>
              </a:solidFill>
              <a:uFill>
                <a:solidFill>
                  <a:srgbClr val="ffffff"/>
                </a:solidFill>
              </a:uFill>
              <a:latin typeface="Trebuchet MS"/>
            </a:endParaRPr>
          </a:p>
        </p:txBody>
      </p:sp>
      <p:sp>
        <p:nvSpPr>
          <p:cNvPr id="290"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deleteAt(List list, int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(ArrayList *)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 == NULL || i &lt; 0 || i &gt;= this-&gt;listSize)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if(data != NULL) { *data = this-&gt;array[i];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copy </a:t>
            </a:r>
            <a:r>
              <a:rPr b="1" lang="en-US" sz="2000" spc="-1" strike="noStrike">
                <a:solidFill>
                  <a:srgbClr val="000000"/>
                </a:solidFill>
                <a:uFill>
                  <a:solidFill>
                    <a:srgbClr val="ffffff"/>
                  </a:solidFill>
                </a:uFill>
                <a:latin typeface="Wingdings"/>
                <a:ea typeface="ＭＳ Ｐゴシック"/>
              </a:rPr>
              <a:t></a:t>
            </a:r>
            <a:r>
              <a:rPr b="1" lang="en-US" sz="2000" spc="-1" strike="noStrike">
                <a:solidFill>
                  <a:srgbClr val="000000"/>
                </a:solidFill>
                <a:uFill>
                  <a:solidFill>
                    <a:srgbClr val="ffffff"/>
                  </a:solidFill>
                </a:uFill>
                <a:latin typeface="Courier New"/>
                <a:ea typeface="ＭＳ Ｐゴシック"/>
              </a:rPr>
              <a:t> and overwrite array[i]</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j = i+1; j &lt; this-&gt;listSize; ++j)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this-&gt;array[j-1] = this-&gt;array[j];</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291" name="CustomShape 4"/>
          <p:cNvSpPr/>
          <p:nvPr/>
        </p:nvSpPr>
        <p:spPr>
          <a:xfrm>
            <a:off x="5772960" y="1478160"/>
            <a:ext cx="2314800" cy="39456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 int </a:t>
            </a:r>
            <a:r>
              <a:rPr b="1" lang="en-IN" sz="2000" spc="-1" strike="noStrike">
                <a:solidFill>
                  <a:srgbClr val="000000"/>
                </a:solidFill>
                <a:uFill>
                  <a:solidFill>
                    <a:srgbClr val="ffffff"/>
                  </a:solidFill>
                </a:uFill>
                <a:latin typeface="Courier New"/>
                <a:ea typeface="ＭＳ Ｐゴシック"/>
              </a:rPr>
              <a:t>*data) </a:t>
            </a:r>
            <a:r>
              <a:rPr b="1" lang="en-IN" sz="2000" spc="-1" strike="noStrike">
                <a:solidFill>
                  <a:srgbClr val="000000"/>
                </a:solidFill>
                <a:uFill>
                  <a:solidFill>
                    <a:srgbClr val="ffffff"/>
                  </a:solidFill>
                </a:uFill>
                <a:latin typeface="Courier New"/>
                <a:ea typeface="ＭＳ Ｐゴシック"/>
              </a:rPr>
              <a:t>{</a:t>
            </a:r>
            <a:endParaRPr b="0" lang="en-IN" sz="1950" spc="-1" strike="noStrike">
              <a:solidFill>
                <a:srgbClr val="000000"/>
              </a:solidFill>
              <a:uFill>
                <a:solidFill>
                  <a:srgbClr val="ffffff"/>
                </a:solidFill>
              </a:uFill>
              <a:latin typeface="Arial"/>
            </a:endParaRPr>
          </a:p>
        </p:txBody>
      </p:sp>
    </p:spTree>
  </p:cSld>
  <p:timing>
    <p:tnLst>
      <p:par>
        <p:cTn id="1284" dur="indefinite" restart="never" nodeType="tmRoot">
          <p:childTnLst>
            <p:seq>
              <p:cTn id="1285" dur="indefinite" nodeType="mainSeq">
                <p:childTnLst>
                  <p:par>
                    <p:cTn id="1286" fill="hold">
                      <p:stCondLst>
                        <p:cond delay="indefinite"/>
                      </p:stCondLst>
                      <p:childTnLst>
                        <p:par>
                          <p:cTn id="1287" fill="hold">
                            <p:stCondLst>
                              <p:cond delay="0"/>
                            </p:stCondLst>
                            <p:childTnLst>
                              <p:par>
                                <p:cTn id="1288" nodeType="clickEffect" fill="hold" presetClass="entr" presetID="1">
                                  <p:stCondLst>
                                    <p:cond delay="0"/>
                                  </p:stCondLst>
                                  <p:childTnLst>
                                    <p:set>
                                      <p:cBhvr>
                                        <p:cTn id="1289" dur="1" fill="hold">
                                          <p:stCondLst>
                                            <p:cond delay="0"/>
                                          </p:stCondLst>
                                        </p:cTn>
                                        <p:tgtEl>
                                          <p:spTgt spid="290">
                                            <p:txEl>
                                              <p:pRg st="1" end="35"/>
                                            </p:txEl>
                                          </p:spTgt>
                                        </p:tgtEl>
                                        <p:attrNameLst>
                                          <p:attrName>style.visibility</p:attrName>
                                        </p:attrNameLst>
                                      </p:cBhvr>
                                      <p:to>
                                        <p:strVal val="visible"/>
                                      </p:to>
                                    </p:set>
                                  </p:childTnLst>
                                </p:cTn>
                              </p:par>
                              <p:par>
                                <p:cTn id="1290" nodeType="withEffect" fill="hold" presetClass="entr" presetID="1">
                                  <p:stCondLst>
                                    <p:cond delay="0"/>
                                  </p:stCondLst>
                                  <p:childTnLst>
                                    <p:set>
                                      <p:cBhvr>
                                        <p:cTn id="1291" dur="1" fill="hold">
                                          <p:stCondLst>
                                            <p:cond delay="0"/>
                                          </p:stCondLst>
                                        </p:cTn>
                                        <p:tgtEl>
                                          <p:spTgt spid="290">
                                            <p:txEl>
                                              <p:pRg st="355" end="357"/>
                                            </p:txEl>
                                          </p:spTgt>
                                        </p:tgtEl>
                                        <p:attrNameLst>
                                          <p:attrName>style.visibility</p:attrName>
                                        </p:attrNameLst>
                                      </p:cBhvr>
                                      <p:to>
                                        <p:strVal val="visible"/>
                                      </p:to>
                                    </p:set>
                                  </p:childTnLst>
                                </p:cTn>
                              </p:par>
                            </p:childTnLst>
                          </p:cTn>
                        </p:par>
                      </p:childTnLst>
                    </p:cTn>
                  </p:par>
                  <p:par>
                    <p:cTn id="1292" fill="hold">
                      <p:stCondLst>
                        <p:cond delay="indefinite"/>
                      </p:stCondLst>
                      <p:childTnLst>
                        <p:par>
                          <p:cTn id="1293" fill="hold">
                            <p:stCondLst>
                              <p:cond delay="0"/>
                            </p:stCondLst>
                            <p:childTnLst>
                              <p:par>
                                <p:cTn id="1294" nodeType="clickEffect" fill="hold" presetClass="entr" presetID="1">
                                  <p:stCondLst>
                                    <p:cond delay="0"/>
                                  </p:stCondLst>
                                  <p:childTnLst>
                                    <p:set>
                                      <p:cBhvr>
                                        <p:cTn id="1295" dur="1" fill="hold">
                                          <p:stCondLst>
                                            <p:cond delay="0"/>
                                          </p:stCondLst>
                                        </p:cTn>
                                        <p:tgtEl>
                                          <p:spTgt spid="291"/>
                                        </p:tgtEl>
                                        <p:attrNameLst>
                                          <p:attrName>style.visibility</p:attrName>
                                        </p:attrNameLst>
                                      </p:cBhvr>
                                      <p:to>
                                        <p:strVal val="visible"/>
                                      </p:to>
                                    </p:set>
                                  </p:childTnLst>
                                </p:cTn>
                              </p:par>
                            </p:childTnLst>
                          </p:cTn>
                        </p:par>
                      </p:childTnLst>
                    </p:cTn>
                  </p:par>
                  <p:par>
                    <p:cTn id="1296" fill="hold">
                      <p:stCondLst>
                        <p:cond delay="indefinite"/>
                      </p:stCondLst>
                      <p:childTnLst>
                        <p:par>
                          <p:cTn id="1297" fill="hold">
                            <p:stCondLst>
                              <p:cond delay="0"/>
                            </p:stCondLst>
                            <p:childTnLst>
                              <p:par>
                                <p:cTn id="1298" nodeType="clickEffect" fill="hold" presetClass="entr" presetID="1">
                                  <p:stCondLst>
                                    <p:cond delay="0"/>
                                  </p:stCondLst>
                                  <p:childTnLst>
                                    <p:set>
                                      <p:cBhvr>
                                        <p:cTn id="1299" dur="1" fill="hold">
                                          <p:stCondLst>
                                            <p:cond delay="0"/>
                                          </p:stCondLst>
                                        </p:cTn>
                                        <p:tgtEl>
                                          <p:spTgt spid="290">
                                            <p:txEl>
                                              <p:pRg st="35" end="75"/>
                                            </p:txEl>
                                          </p:spTgt>
                                        </p:tgtEl>
                                        <p:attrNameLst>
                                          <p:attrName>style.visibility</p:attrName>
                                        </p:attrNameLst>
                                      </p:cBhvr>
                                      <p:to>
                                        <p:strVal val="visible"/>
                                      </p:to>
                                    </p:set>
                                  </p:childTnLst>
                                </p:cTn>
                              </p:par>
                            </p:childTnLst>
                          </p:cTn>
                        </p:par>
                      </p:childTnLst>
                    </p:cTn>
                  </p:par>
                  <p:par>
                    <p:cTn id="1300" fill="hold">
                      <p:stCondLst>
                        <p:cond delay="indefinite"/>
                      </p:stCondLst>
                      <p:childTnLst>
                        <p:par>
                          <p:cTn id="1301" fill="hold">
                            <p:stCondLst>
                              <p:cond delay="0"/>
                            </p:stCondLst>
                            <p:childTnLst>
                              <p:par>
                                <p:cTn id="1302" nodeType="clickEffect" fill="hold" presetClass="entr" presetID="1">
                                  <p:stCondLst>
                                    <p:cond delay="0"/>
                                  </p:stCondLst>
                                  <p:childTnLst>
                                    <p:set>
                                      <p:cBhvr>
                                        <p:cTn id="1303" dur="1" fill="hold">
                                          <p:stCondLst>
                                            <p:cond delay="0"/>
                                          </p:stCondLst>
                                        </p:cTn>
                                        <p:tgtEl>
                                          <p:spTgt spid="290">
                                            <p:txEl>
                                              <p:pRg st="75" end="128"/>
                                            </p:txEl>
                                          </p:spTgt>
                                        </p:tgtEl>
                                        <p:attrNameLst>
                                          <p:attrName>style.visibility</p:attrName>
                                        </p:attrNameLst>
                                      </p:cBhvr>
                                      <p:to>
                                        <p:strVal val="visible"/>
                                      </p:to>
                                    </p:set>
                                  </p:childTnLst>
                                </p:cTn>
                              </p:par>
                              <p:par>
                                <p:cTn id="1304" nodeType="withEffect" fill="hold" presetClass="entr" presetID="1">
                                  <p:stCondLst>
                                    <p:cond delay="0"/>
                                  </p:stCondLst>
                                  <p:childTnLst>
                                    <p:set>
                                      <p:cBhvr>
                                        <p:cTn id="1305" dur="1" fill="hold">
                                          <p:stCondLst>
                                            <p:cond delay="0"/>
                                          </p:stCondLst>
                                        </p:cTn>
                                        <p:tgtEl>
                                          <p:spTgt spid="290">
                                            <p:txEl>
                                              <p:pRg st="145" end="149"/>
                                            </p:txEl>
                                          </p:spTgt>
                                        </p:tgtEl>
                                        <p:attrNameLst>
                                          <p:attrName>style.visibility</p:attrName>
                                        </p:attrNameLst>
                                      </p:cBhvr>
                                      <p:to>
                                        <p:strVal val="visible"/>
                                      </p:to>
                                    </p:set>
                                  </p:childTnLst>
                                </p:cTn>
                              </p:par>
                            </p:childTnLst>
                          </p:cTn>
                        </p:par>
                      </p:childTnLst>
                    </p:cTn>
                  </p:par>
                  <p:par>
                    <p:cTn id="1306" fill="hold">
                      <p:stCondLst>
                        <p:cond delay="indefinite"/>
                      </p:stCondLst>
                      <p:childTnLst>
                        <p:par>
                          <p:cTn id="1307" fill="hold">
                            <p:stCondLst>
                              <p:cond delay="0"/>
                            </p:stCondLst>
                            <p:childTnLst>
                              <p:par>
                                <p:cTn id="1308" nodeType="clickEffect" fill="hold" presetClass="entr" presetID="1">
                                  <p:stCondLst>
                                    <p:cond delay="0"/>
                                  </p:stCondLst>
                                  <p:childTnLst>
                                    <p:set>
                                      <p:cBhvr>
                                        <p:cTn id="1309" dur="1" fill="hold">
                                          <p:stCondLst>
                                            <p:cond delay="0"/>
                                          </p:stCondLst>
                                        </p:cTn>
                                        <p:tgtEl>
                                          <p:spTgt spid="290">
                                            <p:txEl>
                                              <p:pRg st="128" end="145"/>
                                            </p:txEl>
                                          </p:spTgt>
                                        </p:tgtEl>
                                        <p:attrNameLst>
                                          <p:attrName>style.visibility</p:attrName>
                                        </p:attrNameLst>
                                      </p:cBhvr>
                                      <p:to>
                                        <p:strVal val="visible"/>
                                      </p:to>
                                    </p:set>
                                  </p:childTnLst>
                                </p:cTn>
                              </p:par>
                            </p:childTnLst>
                          </p:cTn>
                        </p:par>
                      </p:childTnLst>
                    </p:cTn>
                  </p:par>
                  <p:par>
                    <p:cTn id="1310" fill="hold">
                      <p:stCondLst>
                        <p:cond delay="indefinite"/>
                      </p:stCondLst>
                      <p:childTnLst>
                        <p:par>
                          <p:cTn id="1311" fill="hold">
                            <p:stCondLst>
                              <p:cond delay="0"/>
                            </p:stCondLst>
                            <p:childTnLst>
                              <p:par>
                                <p:cTn id="1312" nodeType="clickEffect" fill="hold" presetClass="entr" presetID="1">
                                  <p:stCondLst>
                                    <p:cond delay="0"/>
                                  </p:stCondLst>
                                  <p:childTnLst>
                                    <p:set>
                                      <p:cBhvr>
                                        <p:cTn id="1313" dur="1" fill="hold">
                                          <p:stCondLst>
                                            <p:cond delay="0"/>
                                          </p:stCondLst>
                                        </p:cTn>
                                        <p:tgtEl>
                                          <p:spTgt spid="290">
                                            <p:txEl>
                                              <p:pRg st="149" end="196"/>
                                            </p:txEl>
                                          </p:spTgt>
                                        </p:tgtEl>
                                        <p:attrNameLst>
                                          <p:attrName>style.visibility</p:attrName>
                                        </p:attrNameLst>
                                      </p:cBhvr>
                                      <p:to>
                                        <p:strVal val="visible"/>
                                      </p:to>
                                    </p:set>
                                  </p:childTnLst>
                                </p:cTn>
                              </p:par>
                            </p:childTnLst>
                          </p:cTn>
                        </p:par>
                      </p:childTnLst>
                    </p:cTn>
                  </p:par>
                  <p:par>
                    <p:cTn id="1314" fill="hold">
                      <p:stCondLst>
                        <p:cond delay="indefinite"/>
                      </p:stCondLst>
                      <p:childTnLst>
                        <p:par>
                          <p:cTn id="1315" fill="hold">
                            <p:stCondLst>
                              <p:cond delay="0"/>
                            </p:stCondLst>
                            <p:childTnLst>
                              <p:par>
                                <p:cTn id="1316" nodeType="clickEffect" fill="hold" presetClass="entr" presetID="1">
                                  <p:stCondLst>
                                    <p:cond delay="0"/>
                                  </p:stCondLst>
                                  <p:childTnLst>
                                    <p:set>
                                      <p:cBhvr>
                                        <p:cTn id="1317" dur="1" fill="hold">
                                          <p:stCondLst>
                                            <p:cond delay="0"/>
                                          </p:stCondLst>
                                        </p:cTn>
                                        <p:tgtEl>
                                          <p:spTgt spid="290">
                                            <p:txEl>
                                              <p:pRg st="196" end="231"/>
                                            </p:txEl>
                                          </p:spTgt>
                                        </p:tgtEl>
                                        <p:attrNameLst>
                                          <p:attrName>style.visibility</p:attrName>
                                        </p:attrNameLst>
                                      </p:cBhvr>
                                      <p:to>
                                        <p:strVal val="visible"/>
                                      </p:to>
                                    </p:set>
                                  </p:childTnLst>
                                </p:cTn>
                              </p:par>
                            </p:childTnLst>
                          </p:cTn>
                        </p:par>
                      </p:childTnLst>
                    </p:cTn>
                  </p:par>
                  <p:par>
                    <p:cTn id="1318" fill="hold">
                      <p:stCondLst>
                        <p:cond delay="indefinite"/>
                      </p:stCondLst>
                      <p:childTnLst>
                        <p:par>
                          <p:cTn id="1319" fill="hold">
                            <p:stCondLst>
                              <p:cond delay="0"/>
                            </p:stCondLst>
                            <p:childTnLst>
                              <p:par>
                                <p:cTn id="1320" nodeType="clickEffect" fill="hold" presetClass="entr" presetID="1">
                                  <p:stCondLst>
                                    <p:cond delay="0"/>
                                  </p:stCondLst>
                                  <p:childTnLst>
                                    <p:set>
                                      <p:cBhvr>
                                        <p:cTn id="1321" dur="1" fill="hold">
                                          <p:stCondLst>
                                            <p:cond delay="0"/>
                                          </p:stCondLst>
                                        </p:cTn>
                                        <p:tgtEl>
                                          <p:spTgt spid="290">
                                            <p:txEl>
                                              <p:pRg st="231" end="277"/>
                                            </p:txEl>
                                          </p:spTgt>
                                        </p:tgtEl>
                                        <p:attrNameLst>
                                          <p:attrName>style.visibility</p:attrName>
                                        </p:attrNameLst>
                                      </p:cBhvr>
                                      <p:to>
                                        <p:strVal val="visible"/>
                                      </p:to>
                                    </p:set>
                                  </p:childTnLst>
                                </p:cTn>
                              </p:par>
                              <p:par>
                                <p:cTn id="1322" nodeType="withEffect" fill="hold" presetClass="entr" presetID="1">
                                  <p:stCondLst>
                                    <p:cond delay="0"/>
                                  </p:stCondLst>
                                  <p:childTnLst>
                                    <p:set>
                                      <p:cBhvr>
                                        <p:cTn id="1323" dur="1" fill="hold">
                                          <p:stCondLst>
                                            <p:cond delay="0"/>
                                          </p:stCondLst>
                                        </p:cTn>
                                        <p:tgtEl>
                                          <p:spTgt spid="290">
                                            <p:txEl>
                                              <p:pRg st="316" end="320"/>
                                            </p:txEl>
                                          </p:spTgt>
                                        </p:tgtEl>
                                        <p:attrNameLst>
                                          <p:attrName>style.visibility</p:attrName>
                                        </p:attrNameLst>
                                      </p:cBhvr>
                                      <p:to>
                                        <p:strVal val="visible"/>
                                      </p:to>
                                    </p:set>
                                  </p:childTnLst>
                                </p:cTn>
                              </p:par>
                            </p:childTnLst>
                          </p:cTn>
                        </p:par>
                      </p:childTnLst>
                    </p:cTn>
                  </p:par>
                  <p:par>
                    <p:cTn id="1324" fill="hold">
                      <p:stCondLst>
                        <p:cond delay="indefinite"/>
                      </p:stCondLst>
                      <p:childTnLst>
                        <p:par>
                          <p:cTn id="1325" fill="hold">
                            <p:stCondLst>
                              <p:cond delay="0"/>
                            </p:stCondLst>
                            <p:childTnLst>
                              <p:par>
                                <p:cTn id="1326" nodeType="clickEffect" fill="hold" presetClass="entr" presetID="1">
                                  <p:stCondLst>
                                    <p:cond delay="0"/>
                                  </p:stCondLst>
                                  <p:childTnLst>
                                    <p:set>
                                      <p:cBhvr>
                                        <p:cTn id="1327" dur="1" fill="hold">
                                          <p:stCondLst>
                                            <p:cond delay="0"/>
                                          </p:stCondLst>
                                        </p:cTn>
                                        <p:tgtEl>
                                          <p:spTgt spid="290">
                                            <p:txEl>
                                              <p:pRg st="277" end="316"/>
                                            </p:txEl>
                                          </p:spTgt>
                                        </p:tgtEl>
                                        <p:attrNameLst>
                                          <p:attrName>style.visibility</p:attrName>
                                        </p:attrNameLst>
                                      </p:cBhvr>
                                      <p:to>
                                        <p:strVal val="visible"/>
                                      </p:to>
                                    </p:set>
                                  </p:childTnLst>
                                </p:cTn>
                              </p:par>
                            </p:childTnLst>
                          </p:cTn>
                        </p:par>
                      </p:childTnLst>
                    </p:cTn>
                  </p:par>
                  <p:par>
                    <p:cTn id="1328" fill="hold">
                      <p:stCondLst>
                        <p:cond delay="indefinite"/>
                      </p:stCondLst>
                      <p:childTnLst>
                        <p:par>
                          <p:cTn id="1329" fill="hold">
                            <p:stCondLst>
                              <p:cond delay="0"/>
                            </p:stCondLst>
                            <p:childTnLst>
                              <p:par>
                                <p:cTn id="1330" nodeType="clickEffect" fill="hold" presetClass="entr" presetID="1">
                                  <p:stCondLst>
                                    <p:cond delay="0"/>
                                  </p:stCondLst>
                                  <p:childTnLst>
                                    <p:set>
                                      <p:cBhvr>
                                        <p:cTn id="1331" dur="1" fill="hold">
                                          <p:stCondLst>
                                            <p:cond delay="0"/>
                                          </p:stCondLst>
                                        </p:cTn>
                                        <p:tgtEl>
                                          <p:spTgt spid="290">
                                            <p:txEl>
                                              <p:pRg st="320" end="340"/>
                                            </p:txEl>
                                          </p:spTgt>
                                        </p:tgtEl>
                                        <p:attrNameLst>
                                          <p:attrName>style.visibility</p:attrName>
                                        </p:attrNameLst>
                                      </p:cBhvr>
                                      <p:to>
                                        <p:strVal val="visible"/>
                                      </p:to>
                                    </p:set>
                                  </p:childTnLst>
                                </p:cTn>
                              </p:par>
                            </p:childTnLst>
                          </p:cTn>
                        </p:par>
                      </p:childTnLst>
                    </p:cTn>
                  </p:par>
                  <p:par>
                    <p:cTn id="1332" fill="hold">
                      <p:stCondLst>
                        <p:cond delay="indefinite"/>
                      </p:stCondLst>
                      <p:childTnLst>
                        <p:par>
                          <p:cTn id="1333" fill="hold">
                            <p:stCondLst>
                              <p:cond delay="0"/>
                            </p:stCondLst>
                            <p:childTnLst>
                              <p:par>
                                <p:cTn id="1334" nodeType="clickEffect" fill="hold" presetClass="entr" presetID="1">
                                  <p:stCondLst>
                                    <p:cond delay="0"/>
                                  </p:stCondLst>
                                  <p:childTnLst>
                                    <p:set>
                                      <p:cBhvr>
                                        <p:cTn id="1335" dur="1" fill="hold">
                                          <p:stCondLst>
                                            <p:cond delay="0"/>
                                          </p:stCondLst>
                                        </p:cTn>
                                        <p:tgtEl>
                                          <p:spTgt spid="290">
                                            <p:txEl>
                                              <p:pRg st="340" end="35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6D6C1128-3DBF-436E-8067-3511902DD9AE}"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93"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Find the bug: deleteAll</a:t>
            </a:r>
            <a:endParaRPr b="0" lang="en-US" sz="2840" spc="-1" strike="noStrike">
              <a:solidFill>
                <a:srgbClr val="000000"/>
              </a:solidFill>
              <a:uFill>
                <a:solidFill>
                  <a:srgbClr val="ffffff"/>
                </a:solidFill>
              </a:uFill>
              <a:latin typeface="Trebuchet MS"/>
            </a:endParaRPr>
          </a:p>
        </p:txBody>
      </p:sp>
      <p:sp>
        <p:nvSpPr>
          <p:cNvPr id="294"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deleteAll(List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 return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(ArrayList *)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0; i &lt; this-&gt;listSize;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if(this-&gt;array[i] ==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 = deleteAt(this, i,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Tree>
  </p:cSld>
  <p:timing>
    <p:tnLst>
      <p:par>
        <p:cTn id="1336" dur="indefinite" restart="never" nodeType="tmRoot">
          <p:childTnLst>
            <p:seq>
              <p:cTn id="1337" dur="indefinite" nodeType="mainSeq">
                <p:childTnLst>
                  <p:par>
                    <p:cTn id="1338" fill="hold">
                      <p:stCondLst>
                        <p:cond delay="indefinite"/>
                      </p:stCondLst>
                      <p:childTnLst>
                        <p:par>
                          <p:cTn id="1339" fill="hold">
                            <p:stCondLst>
                              <p:cond delay="0"/>
                            </p:stCondLst>
                            <p:childTnLst>
                              <p:par>
                                <p:cTn id="1340" nodeType="clickEffect" fill="hold" presetClass="entr" presetID="1">
                                  <p:stCondLst>
                                    <p:cond delay="0"/>
                                  </p:stCondLst>
                                  <p:childTnLst>
                                    <p:set>
                                      <p:cBhvr>
                                        <p:cTn id="1341" dur="1" fill="hold">
                                          <p:stCondLst>
                                            <p:cond delay="0"/>
                                          </p:stCondLst>
                                        </p:cTn>
                                        <p:tgtEl>
                                          <p:spTgt spid="294">
                                            <p:txEl>
                                              <p:pRg st="39" end="75"/>
                                            </p:txEl>
                                          </p:spTgt>
                                        </p:tgtEl>
                                        <p:attrNameLst>
                                          <p:attrName>style.visibility</p:attrName>
                                        </p:attrNameLst>
                                      </p:cBhvr>
                                      <p:to>
                                        <p:strVal val="visible"/>
                                      </p:to>
                                    </p:set>
                                  </p:childTnLst>
                                </p:cTn>
                              </p:par>
                              <p:par>
                                <p:cTn id="1342" nodeType="withEffect" fill="hold" presetClass="entr" presetID="1">
                                  <p:stCondLst>
                                    <p:cond delay="0"/>
                                  </p:stCondLst>
                                  <p:childTnLst>
                                    <p:set>
                                      <p:cBhvr>
                                        <p:cTn id="1343" dur="1" fill="hold">
                                          <p:stCondLst>
                                            <p:cond delay="0"/>
                                          </p:stCondLst>
                                        </p:cTn>
                                        <p:tgtEl>
                                          <p:spTgt spid="294">
                                            <p:txEl>
                                              <p:pRg st="75" end="115"/>
                                            </p:txEl>
                                          </p:spTgt>
                                        </p:tgtEl>
                                        <p:attrNameLst>
                                          <p:attrName>style.visibility</p:attrName>
                                        </p:attrNameLst>
                                      </p:cBhvr>
                                      <p:to>
                                        <p:strVal val="visible"/>
                                      </p:to>
                                    </p:set>
                                  </p:childTnLst>
                                </p:cTn>
                              </p:par>
                              <p:par>
                                <p:cTn id="1344" nodeType="withEffect" fill="hold" presetClass="entr" presetID="1">
                                  <p:stCondLst>
                                    <p:cond delay="0"/>
                                  </p:stCondLst>
                                  <p:childTnLst>
                                    <p:set>
                                      <p:cBhvr>
                                        <p:cTn id="1345" dur="1" fill="hold">
                                          <p:stCondLst>
                                            <p:cond delay="0"/>
                                          </p:stCondLst>
                                        </p:cTn>
                                        <p:tgtEl>
                                          <p:spTgt spid="294">
                                            <p:txEl>
                                              <p:pRg st="115" end="159"/>
                                            </p:txEl>
                                          </p:spTgt>
                                        </p:tgtEl>
                                        <p:attrNameLst>
                                          <p:attrName>style.visibility</p:attrName>
                                        </p:attrNameLst>
                                      </p:cBhvr>
                                      <p:to>
                                        <p:strVal val="visible"/>
                                      </p:to>
                                    </p:set>
                                  </p:childTnLst>
                                </p:cTn>
                              </p:par>
                              <p:par>
                                <p:cTn id="1346" nodeType="withEffect" fill="hold" presetClass="entr" presetID="1">
                                  <p:stCondLst>
                                    <p:cond delay="0"/>
                                  </p:stCondLst>
                                  <p:childTnLst>
                                    <p:set>
                                      <p:cBhvr>
                                        <p:cTn id="1347" dur="1" fill="hold">
                                          <p:stCondLst>
                                            <p:cond delay="0"/>
                                          </p:stCondLst>
                                        </p:cTn>
                                        <p:tgtEl>
                                          <p:spTgt spid="294">
                                            <p:txEl>
                                              <p:pRg st="159" end="192"/>
                                            </p:txEl>
                                          </p:spTgt>
                                        </p:tgtEl>
                                        <p:attrNameLst>
                                          <p:attrName>style.visibility</p:attrName>
                                        </p:attrNameLst>
                                      </p:cBhvr>
                                      <p:to>
                                        <p:strVal val="visible"/>
                                      </p:to>
                                    </p:set>
                                  </p:childTnLst>
                                </p:cTn>
                              </p:par>
                              <p:par>
                                <p:cTn id="1348" nodeType="withEffect" fill="hold" presetClass="entr" presetID="1">
                                  <p:stCondLst>
                                    <p:cond delay="0"/>
                                  </p:stCondLst>
                                  <p:childTnLst>
                                    <p:set>
                                      <p:cBhvr>
                                        <p:cTn id="1349" dur="1" fill="hold">
                                          <p:stCondLst>
                                            <p:cond delay="0"/>
                                          </p:stCondLst>
                                        </p:cTn>
                                        <p:tgtEl>
                                          <p:spTgt spid="294">
                                            <p:txEl>
                                              <p:pRg st="192" end="230"/>
                                            </p:txEl>
                                          </p:spTgt>
                                        </p:tgtEl>
                                        <p:attrNameLst>
                                          <p:attrName>style.visibility</p:attrName>
                                        </p:attrNameLst>
                                      </p:cBhvr>
                                      <p:to>
                                        <p:strVal val="visible"/>
                                      </p:to>
                                    </p:set>
                                  </p:childTnLst>
                                </p:cTn>
                              </p:par>
                              <p:par>
                                <p:cTn id="1350" nodeType="withEffect" fill="hold" presetClass="entr" presetID="1">
                                  <p:stCondLst>
                                    <p:cond delay="0"/>
                                  </p:stCondLst>
                                  <p:childTnLst>
                                    <p:set>
                                      <p:cBhvr>
                                        <p:cTn id="1351" dur="1" fill="hold">
                                          <p:stCondLst>
                                            <p:cond delay="0"/>
                                          </p:stCondLst>
                                        </p:cTn>
                                        <p:tgtEl>
                                          <p:spTgt spid="294">
                                            <p:txEl>
                                              <p:pRg st="230" end="236"/>
                                            </p:txEl>
                                          </p:spTgt>
                                        </p:tgtEl>
                                        <p:attrNameLst>
                                          <p:attrName>style.visibility</p:attrName>
                                        </p:attrNameLst>
                                      </p:cBhvr>
                                      <p:to>
                                        <p:strVal val="visible"/>
                                      </p:to>
                                    </p:set>
                                  </p:childTnLst>
                                </p:cTn>
                              </p:par>
                              <p:par>
                                <p:cTn id="1352" nodeType="withEffect" fill="hold" presetClass="entr" presetID="1">
                                  <p:stCondLst>
                                    <p:cond delay="0"/>
                                  </p:stCondLst>
                                  <p:childTnLst>
                                    <p:set>
                                      <p:cBhvr>
                                        <p:cTn id="1353" dur="1" fill="hold">
                                          <p:stCondLst>
                                            <p:cond delay="0"/>
                                          </p:stCondLst>
                                        </p:cTn>
                                        <p:tgtEl>
                                          <p:spTgt spid="294">
                                            <p:txEl>
                                              <p:pRg st="236" end="240"/>
                                            </p:txEl>
                                          </p:spTgt>
                                        </p:tgtEl>
                                        <p:attrNameLst>
                                          <p:attrName>style.visibility</p:attrName>
                                        </p:attrNameLst>
                                      </p:cBhvr>
                                      <p:to>
                                        <p:strVal val="visible"/>
                                      </p:to>
                                    </p:set>
                                  </p:childTnLst>
                                </p:cTn>
                              </p:par>
                              <p:par>
                                <p:cTn id="1354" nodeType="withEffect" fill="hold" presetClass="entr" presetID="1">
                                  <p:stCondLst>
                                    <p:cond delay="0"/>
                                  </p:stCondLst>
                                  <p:childTnLst>
                                    <p:set>
                                      <p:cBhvr>
                                        <p:cTn id="1355" dur="1" fill="hold">
                                          <p:stCondLst>
                                            <p:cond delay="0"/>
                                          </p:stCondLst>
                                        </p:cTn>
                                        <p:tgtEl>
                                          <p:spTgt spid="294">
                                            <p:txEl>
                                              <p:pRg st="240" end="25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473832A6-E92B-4432-9CCF-3F8D65CA9895}"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296"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 better deleteAll?</a:t>
            </a:r>
            <a:endParaRPr b="0" lang="en-US" sz="2840" spc="-1" strike="noStrike">
              <a:solidFill>
                <a:srgbClr val="000000"/>
              </a:solidFill>
              <a:uFill>
                <a:solidFill>
                  <a:srgbClr val="ffffff"/>
                </a:solidFill>
              </a:uFill>
              <a:latin typeface="Trebuchet MS"/>
            </a:endParaRPr>
          </a:p>
        </p:txBody>
      </p:sp>
      <p:sp>
        <p:nvSpPr>
          <p:cNvPr id="297"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deleteAll(List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 return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(ArrayList *)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*result =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0; i &lt; this-&gt;listSize;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if(this-&gt;array[i] !=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result = append(result, this-&gt;array[i]);</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freeList(this);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result;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298" name="CustomShape 4"/>
          <p:cNvSpPr/>
          <p:nvPr/>
        </p:nvSpPr>
        <p:spPr>
          <a:xfrm>
            <a:off x="4536720" y="4743360"/>
            <a:ext cx="5210280" cy="1614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Trebuchet MS"/>
                <a:ea typeface="ＭＳ Ｐゴシック"/>
              </a:rPr>
              <a:t>Differences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if(this-&gt;array[i] == data) {</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this = deleteAt(this, i, NULL);</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a:t>
            </a:r>
            <a:endParaRPr b="0" lang="en-IN" sz="1800" spc="-1" strike="noStrike">
              <a:solidFill>
                <a:srgbClr val="000000"/>
              </a:solidFill>
              <a:uFill>
                <a:solidFill>
                  <a:srgbClr val="ffffff"/>
                </a:solidFill>
              </a:uFill>
              <a:latin typeface="Arial"/>
            </a:endParaRPr>
          </a:p>
        </p:txBody>
      </p:sp>
      <p:sp>
        <p:nvSpPr>
          <p:cNvPr id="299" name="CustomShape 5"/>
          <p:cNvSpPr/>
          <p:nvPr/>
        </p:nvSpPr>
        <p:spPr>
          <a:xfrm>
            <a:off x="1588320" y="3276720"/>
            <a:ext cx="6719760" cy="1067040"/>
          </a:xfrm>
          <a:prstGeom prst="roundRect">
            <a:avLst>
              <a:gd name="adj" fmla="val 16667"/>
            </a:avLst>
          </a:prstGeom>
          <a:noFill/>
          <a:ln w="57240">
            <a:solidFill>
              <a:srgbClr val="ff0000"/>
            </a:solidFill>
            <a:round/>
          </a:ln>
        </p:spPr>
        <p:style>
          <a:lnRef idx="0"/>
          <a:fillRef idx="0"/>
          <a:effectRef idx="0"/>
          <a:fontRef idx="minor"/>
        </p:style>
      </p:sp>
      <p:sp>
        <p:nvSpPr>
          <p:cNvPr id="300" name="CustomShape 6"/>
          <p:cNvSpPr/>
          <p:nvPr/>
        </p:nvSpPr>
        <p:spPr>
          <a:xfrm>
            <a:off x="4505400" y="5306400"/>
            <a:ext cx="5222880" cy="1067040"/>
          </a:xfrm>
          <a:prstGeom prst="roundRect">
            <a:avLst>
              <a:gd name="adj" fmla="val 16667"/>
            </a:avLst>
          </a:prstGeom>
          <a:noFill/>
          <a:ln w="57240">
            <a:solidFill>
              <a:srgbClr val="00b050"/>
            </a:solidFill>
            <a:round/>
          </a:ln>
        </p:spPr>
        <p:style>
          <a:lnRef idx="0"/>
          <a:fillRef idx="0"/>
          <a:effectRef idx="0"/>
          <a:fontRef idx="minor"/>
        </p:style>
      </p:sp>
      <p:sp>
        <p:nvSpPr>
          <p:cNvPr id="301" name="CustomShape 7"/>
          <p:cNvSpPr/>
          <p:nvPr/>
        </p:nvSpPr>
        <p:spPr>
          <a:xfrm flipH="1">
            <a:off x="3894120" y="4891680"/>
            <a:ext cx="1450800" cy="360"/>
          </a:xfrm>
          <a:custGeom>
            <a:avLst/>
            <a:gdLst/>
            <a:ahLst/>
            <a:rect l="l" t="t" r="r" b="b"/>
            <a:pathLst>
              <a:path w="21600" h="21600">
                <a:moveTo>
                  <a:pt x="0" y="0"/>
                </a:moveTo>
                <a:lnTo>
                  <a:pt x="21600" y="21600"/>
                </a:lnTo>
              </a:path>
            </a:pathLst>
          </a:custGeom>
          <a:noFill/>
          <a:ln w="38160">
            <a:solidFill>
              <a:srgbClr val="7030a0"/>
            </a:solidFill>
            <a:round/>
            <a:tailEnd len="med" type="arrow" w="med"/>
          </a:ln>
        </p:spPr>
        <p:style>
          <a:lnRef idx="0"/>
          <a:fillRef idx="0"/>
          <a:effectRef idx="0"/>
          <a:fontRef idx="minor"/>
        </p:style>
      </p:sp>
      <p:sp>
        <p:nvSpPr>
          <p:cNvPr id="302" name="CustomShape 8"/>
          <p:cNvSpPr/>
          <p:nvPr/>
        </p:nvSpPr>
        <p:spPr>
          <a:xfrm flipH="1" flipV="1">
            <a:off x="4657680" y="4343760"/>
            <a:ext cx="687240" cy="414720"/>
          </a:xfrm>
          <a:custGeom>
            <a:avLst/>
            <a:gdLst/>
            <a:ahLst/>
            <a:rect l="l" t="t" r="r" b="b"/>
            <a:pathLst>
              <a:path w="21600" h="21600">
                <a:moveTo>
                  <a:pt x="0" y="0"/>
                </a:moveTo>
                <a:lnTo>
                  <a:pt x="21600" y="21600"/>
                </a:lnTo>
              </a:path>
            </a:pathLst>
          </a:custGeom>
          <a:noFill/>
          <a:ln w="38160">
            <a:solidFill>
              <a:srgbClr val="7030a0"/>
            </a:solidFill>
            <a:round/>
            <a:tailEnd len="med" type="arrow" w="med"/>
          </a:ln>
        </p:spPr>
        <p:style>
          <a:lnRef idx="0"/>
          <a:fillRef idx="0"/>
          <a:effectRef idx="0"/>
          <a:fontRef idx="minor"/>
        </p:style>
      </p:sp>
      <p:sp>
        <p:nvSpPr>
          <p:cNvPr id="303" name="CustomShape 9"/>
          <p:cNvSpPr/>
          <p:nvPr/>
        </p:nvSpPr>
        <p:spPr>
          <a:xfrm>
            <a:off x="1022760" y="3097800"/>
            <a:ext cx="305280" cy="1438560"/>
          </a:xfrm>
          <a:prstGeom prst="leftBrace">
            <a:avLst>
              <a:gd name="adj1" fmla="val 8333"/>
              <a:gd name="adj2" fmla="val 50000"/>
            </a:avLst>
          </a:prstGeom>
          <a:noFill/>
          <a:ln w="28440">
            <a:solidFill>
              <a:srgbClr val="3333ff"/>
            </a:solidFill>
            <a:round/>
          </a:ln>
        </p:spPr>
        <p:style>
          <a:lnRef idx="0"/>
          <a:fillRef idx="0"/>
          <a:effectRef idx="0"/>
          <a:fontRef idx="minor"/>
        </p:style>
      </p:sp>
      <p:sp>
        <p:nvSpPr>
          <p:cNvPr id="304" name="CustomShape 10"/>
          <p:cNvSpPr/>
          <p:nvPr/>
        </p:nvSpPr>
        <p:spPr>
          <a:xfrm rot="16200000">
            <a:off x="-468360" y="3620160"/>
            <a:ext cx="2392920" cy="39492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t>
            </a:r>
            <a:r>
              <a:rPr b="0" lang="en-IN" sz="2000" spc="-1" strike="noStrike">
                <a:solidFill>
                  <a:srgbClr val="000000"/>
                </a:solidFill>
                <a:uFill>
                  <a:solidFill>
                    <a:srgbClr val="ffffff"/>
                  </a:solidFill>
                </a:uFill>
                <a:latin typeface="Trebuchet MS"/>
                <a:ea typeface="ＭＳ Ｐゴシック"/>
              </a:rPr>
              <a:t>most of the work”</a:t>
            </a:r>
            <a:endParaRPr b="0" lang="en-IN" sz="1800" spc="-1" strike="noStrike">
              <a:solidFill>
                <a:srgbClr val="000000"/>
              </a:solidFill>
              <a:uFill>
                <a:solidFill>
                  <a:srgbClr val="ffffff"/>
                </a:solidFill>
              </a:uFill>
              <a:latin typeface="Arial"/>
            </a:endParaRPr>
          </a:p>
        </p:txBody>
      </p:sp>
      <p:sp>
        <p:nvSpPr>
          <p:cNvPr id="305" name="CustomShape 11"/>
          <p:cNvSpPr/>
          <p:nvPr/>
        </p:nvSpPr>
        <p:spPr>
          <a:xfrm>
            <a:off x="3370680" y="3927960"/>
            <a:ext cx="1129320" cy="39456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t>
            </a:r>
            <a:r>
              <a:rPr b="0" lang="en-IN" sz="2000" spc="-1" strike="noStrike">
                <a:solidFill>
                  <a:srgbClr val="000000"/>
                </a:solidFill>
                <a:uFill>
                  <a:solidFill>
                    <a:srgbClr val="ffffff"/>
                  </a:solidFill>
                </a:uFill>
                <a:latin typeface="Trebuchet MS"/>
                <a:ea typeface="ＭＳ Ｐゴシック"/>
              </a:rPr>
              <a:t>cheap</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
        <p:nvSpPr>
          <p:cNvPr id="306" name="CustomShape 12"/>
          <p:cNvSpPr/>
          <p:nvPr/>
        </p:nvSpPr>
        <p:spPr>
          <a:xfrm>
            <a:off x="5886000" y="5984640"/>
            <a:ext cx="1575720" cy="39456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t>
            </a:r>
            <a:r>
              <a:rPr b="0" lang="en-IN" sz="2000" spc="-1" strike="noStrike">
                <a:solidFill>
                  <a:srgbClr val="000000"/>
                </a:solidFill>
                <a:uFill>
                  <a:solidFill>
                    <a:srgbClr val="ffffff"/>
                  </a:solidFill>
                </a:uFill>
                <a:latin typeface="Trebuchet MS"/>
                <a:ea typeface="ＭＳ Ｐゴシック"/>
              </a:rPr>
              <a:t>expens</a:t>
            </a:r>
            <a:r>
              <a:rPr b="0" lang="en-IN" sz="2000" spc="-1" strike="noStrike">
                <a:solidFill>
                  <a:srgbClr val="000000"/>
                </a:solidFill>
                <a:uFill>
                  <a:solidFill>
                    <a:srgbClr val="ffffff"/>
                  </a:solidFill>
                </a:uFill>
                <a:latin typeface="Trebuchet MS"/>
                <a:ea typeface="ＭＳ Ｐゴシック"/>
              </a:rPr>
              <a:t>ive”</a:t>
            </a:r>
            <a:endParaRPr b="0" lang="en-IN" sz="1950" spc="-1" strike="noStrike">
              <a:solidFill>
                <a:srgbClr val="000000"/>
              </a:solidFill>
              <a:uFill>
                <a:solidFill>
                  <a:srgbClr val="ffffff"/>
                </a:solidFill>
              </a:uFill>
              <a:latin typeface="Arial"/>
            </a:endParaRPr>
          </a:p>
        </p:txBody>
      </p:sp>
      <p:sp>
        <p:nvSpPr>
          <p:cNvPr id="307" name="CustomShape 13"/>
          <p:cNvSpPr/>
          <p:nvPr/>
        </p:nvSpPr>
        <p:spPr>
          <a:xfrm>
            <a:off x="1110240" y="5805360"/>
            <a:ext cx="2805480" cy="1308600"/>
          </a:xfrm>
          <a:prstGeom prst="rect">
            <a:avLst/>
          </a:prstGeom>
          <a:noFill/>
          <a:ln w="57240">
            <a:solidFill>
              <a:srgbClr val="7030a0"/>
            </a:solidFill>
            <a:round/>
          </a:ln>
        </p:spPr>
        <p:style>
          <a:lnRef idx="0"/>
          <a:fillRef idx="0"/>
          <a:effectRef idx="0"/>
          <a:fontRef idx="minor"/>
        </p:style>
        <p:txBody>
          <a:bodyPr wrap="none" lIns="90000" rIns="90000" tIns="45000" bIns="45000"/>
          <a:p>
            <a:pPr algn="ctr">
              <a:lnSpc>
                <a:spcPct val="100000"/>
              </a:lnSpc>
            </a:pPr>
            <a:r>
              <a:rPr b="0" lang="en-IN" sz="4000" spc="-1" strike="noStrike">
                <a:solidFill>
                  <a:srgbClr val="000000"/>
                </a:solidFill>
                <a:uFill>
                  <a:solidFill>
                    <a:srgbClr val="ffffff"/>
                  </a:solidFill>
                </a:uFill>
                <a:latin typeface="Trebuchet MS"/>
                <a:ea typeface="ＭＳ Ｐゴシック"/>
              </a:rPr>
              <a:t>Spa</a:t>
            </a:r>
            <a:r>
              <a:rPr b="0" lang="en-IN" sz="4000" spc="-1" strike="noStrike">
                <a:solidFill>
                  <a:srgbClr val="000000"/>
                </a:solidFill>
                <a:uFill>
                  <a:solidFill>
                    <a:srgbClr val="ffffff"/>
                  </a:solidFill>
                </a:uFill>
                <a:latin typeface="Trebuchet MS"/>
                <a:ea typeface="ＭＳ Ｐゴシック"/>
              </a:rPr>
              <a:t>ce-</a:t>
            </a:r>
            <a:r>
              <a:rPr b="0" lang="en-IN" sz="4000" spc="-1" strike="noStrike">
                <a:solidFill>
                  <a:srgbClr val="000000"/>
                </a:solidFill>
                <a:uFill>
                  <a:solidFill>
                    <a:srgbClr val="ffffff"/>
                  </a:solidFill>
                </a:uFill>
                <a:latin typeface="Trebuchet MS"/>
                <a:ea typeface="ＭＳ Ｐゴシック"/>
              </a:rPr>
              <a:t>Tim</a:t>
            </a:r>
            <a:r>
              <a:rPr b="0" lang="en-IN" sz="4000" spc="-1" strike="noStrike">
                <a:solidFill>
                  <a:srgbClr val="000000"/>
                </a:solidFill>
                <a:uFill>
                  <a:solidFill>
                    <a:srgbClr val="ffffff"/>
                  </a:solidFill>
                </a:uFill>
                <a:latin typeface="Trebuchet MS"/>
                <a:ea typeface="ＭＳ Ｐゴシック"/>
              </a:rPr>
              <a:t>e</a:t>
            </a:r>
            <a:endParaRPr b="0" lang="en-IN" sz="1950" spc="-1" strike="noStrike">
              <a:solidFill>
                <a:srgbClr val="000000"/>
              </a:solidFill>
              <a:uFill>
                <a:solidFill>
                  <a:srgbClr val="ffffff"/>
                </a:solidFill>
              </a:uFill>
              <a:latin typeface="Arial"/>
            </a:endParaRPr>
          </a:p>
          <a:p>
            <a:pPr algn="ctr">
              <a:lnSpc>
                <a:spcPct val="100000"/>
              </a:lnSpc>
            </a:pPr>
            <a:r>
              <a:rPr b="0" lang="en-IN" sz="4000" spc="-1" strike="noStrike">
                <a:solidFill>
                  <a:srgbClr val="000000"/>
                </a:solidFill>
                <a:uFill>
                  <a:solidFill>
                    <a:srgbClr val="ffffff"/>
                  </a:solidFill>
                </a:uFill>
                <a:latin typeface="Trebuchet MS"/>
                <a:ea typeface="ＭＳ Ｐゴシック"/>
              </a:rPr>
              <a:t>Tra</a:t>
            </a:r>
            <a:r>
              <a:rPr b="0" lang="en-IN" sz="4000" spc="-1" strike="noStrike">
                <a:solidFill>
                  <a:srgbClr val="000000"/>
                </a:solidFill>
                <a:uFill>
                  <a:solidFill>
                    <a:srgbClr val="ffffff"/>
                  </a:solidFill>
                </a:uFill>
                <a:latin typeface="Trebuchet MS"/>
                <a:ea typeface="ＭＳ Ｐゴシック"/>
              </a:rPr>
              <a:t>deo</a:t>
            </a:r>
            <a:r>
              <a:rPr b="0" lang="en-IN" sz="4000" spc="-1" strike="noStrike">
                <a:solidFill>
                  <a:srgbClr val="000000"/>
                </a:solidFill>
                <a:uFill>
                  <a:solidFill>
                    <a:srgbClr val="ffffff"/>
                  </a:solidFill>
                </a:uFill>
                <a:latin typeface="Trebuchet MS"/>
                <a:ea typeface="ＭＳ Ｐゴシック"/>
              </a:rPr>
              <a:t>ff</a:t>
            </a:r>
            <a:endParaRPr b="0" lang="en-IN" sz="1950" spc="-1" strike="noStrike">
              <a:solidFill>
                <a:srgbClr val="000000"/>
              </a:solidFill>
              <a:uFill>
                <a:solidFill>
                  <a:srgbClr val="ffffff"/>
                </a:solidFill>
              </a:uFill>
              <a:latin typeface="Arial"/>
            </a:endParaRPr>
          </a:p>
        </p:txBody>
      </p:sp>
    </p:spTree>
  </p:cSld>
  <p:timing>
    <p:tnLst>
      <p:par>
        <p:cTn id="1356" dur="indefinite" restart="never" nodeType="tmRoot">
          <p:childTnLst>
            <p:seq>
              <p:cTn id="1357" dur="indefinite" nodeType="mainSeq">
                <p:childTnLst>
                  <p:par>
                    <p:cTn id="1358" fill="hold">
                      <p:stCondLst>
                        <p:cond delay="indefinite"/>
                      </p:stCondLst>
                      <p:childTnLst>
                        <p:par>
                          <p:cTn id="1359" fill="hold">
                            <p:stCondLst>
                              <p:cond delay="0"/>
                            </p:stCondLst>
                            <p:childTnLst>
                              <p:par>
                                <p:cTn id="1360" nodeType="clickEffect" fill="hold" presetClass="entr" presetID="1">
                                  <p:stCondLst>
                                    <p:cond delay="0"/>
                                  </p:stCondLst>
                                  <p:childTnLst>
                                    <p:set>
                                      <p:cBhvr>
                                        <p:cTn id="1361" dur="1" fill="hold">
                                          <p:stCondLst>
                                            <p:cond delay="0"/>
                                          </p:stCondLst>
                                        </p:cTn>
                                        <p:tgtEl>
                                          <p:spTgt spid="297">
                                            <p:txEl>
                                              <p:pRg st="1" end="39"/>
                                            </p:txEl>
                                          </p:spTgt>
                                        </p:tgtEl>
                                        <p:attrNameLst>
                                          <p:attrName>style.visibility</p:attrName>
                                        </p:attrNameLst>
                                      </p:cBhvr>
                                      <p:to>
                                        <p:strVal val="visible"/>
                                      </p:to>
                                    </p:set>
                                  </p:childTnLst>
                                </p:cTn>
                              </p:par>
                              <p:par>
                                <p:cTn id="1362" nodeType="withEffect" fill="hold" presetClass="entr" presetID="1">
                                  <p:stCondLst>
                                    <p:cond delay="0"/>
                                  </p:stCondLst>
                                  <p:childTnLst>
                                    <p:set>
                                      <p:cBhvr>
                                        <p:cTn id="1363" dur="1" fill="hold">
                                          <p:stCondLst>
                                            <p:cond delay="0"/>
                                          </p:stCondLst>
                                        </p:cTn>
                                        <p:tgtEl>
                                          <p:spTgt spid="297">
                                            <p:txEl>
                                              <p:pRg st="39" end="75"/>
                                            </p:txEl>
                                          </p:spTgt>
                                        </p:tgtEl>
                                        <p:attrNameLst>
                                          <p:attrName>style.visibility</p:attrName>
                                        </p:attrNameLst>
                                      </p:cBhvr>
                                      <p:to>
                                        <p:strVal val="visible"/>
                                      </p:to>
                                    </p:set>
                                  </p:childTnLst>
                                </p:cTn>
                              </p:par>
                              <p:par>
                                <p:cTn id="1364" nodeType="withEffect" fill="hold" presetClass="entr" presetID="1">
                                  <p:stCondLst>
                                    <p:cond delay="0"/>
                                  </p:stCondLst>
                                  <p:childTnLst>
                                    <p:set>
                                      <p:cBhvr>
                                        <p:cTn id="1365" dur="1" fill="hold">
                                          <p:stCondLst>
                                            <p:cond delay="0"/>
                                          </p:stCondLst>
                                        </p:cTn>
                                        <p:tgtEl>
                                          <p:spTgt spid="297">
                                            <p:txEl>
                                              <p:pRg st="75" end="115"/>
                                            </p:txEl>
                                          </p:spTgt>
                                        </p:tgtEl>
                                        <p:attrNameLst>
                                          <p:attrName>style.visibility</p:attrName>
                                        </p:attrNameLst>
                                      </p:cBhvr>
                                      <p:to>
                                        <p:strVal val="visible"/>
                                      </p:to>
                                    </p:set>
                                  </p:childTnLst>
                                </p:cTn>
                              </p:par>
                              <p:par>
                                <p:cTn id="1366" nodeType="withEffect" fill="hold" presetClass="entr" presetID="1">
                                  <p:stCondLst>
                                    <p:cond delay="0"/>
                                  </p:stCondLst>
                                  <p:childTnLst>
                                    <p:set>
                                      <p:cBhvr>
                                        <p:cTn id="1367" dur="1" fill="hold">
                                          <p:stCondLst>
                                            <p:cond delay="0"/>
                                          </p:stCondLst>
                                        </p:cTn>
                                        <p:tgtEl>
                                          <p:spTgt spid="297">
                                            <p:txEl>
                                              <p:pRg st="312" end="314"/>
                                            </p:txEl>
                                          </p:spTgt>
                                        </p:tgtEl>
                                        <p:attrNameLst>
                                          <p:attrName>style.visibility</p:attrName>
                                        </p:attrNameLst>
                                      </p:cBhvr>
                                      <p:to>
                                        <p:strVal val="visible"/>
                                      </p:to>
                                    </p:set>
                                  </p:childTnLst>
                                </p:cTn>
                              </p:par>
                            </p:childTnLst>
                          </p:cTn>
                        </p:par>
                      </p:childTnLst>
                    </p:cTn>
                  </p:par>
                  <p:par>
                    <p:cTn id="1368" fill="hold">
                      <p:stCondLst>
                        <p:cond delay="indefinite"/>
                      </p:stCondLst>
                      <p:childTnLst>
                        <p:par>
                          <p:cTn id="1369" fill="hold">
                            <p:stCondLst>
                              <p:cond delay="0"/>
                            </p:stCondLst>
                            <p:childTnLst>
                              <p:par>
                                <p:cTn id="1370" nodeType="clickEffect" fill="hold" presetClass="entr" presetID="1">
                                  <p:stCondLst>
                                    <p:cond delay="0"/>
                                  </p:stCondLst>
                                  <p:childTnLst>
                                    <p:set>
                                      <p:cBhvr>
                                        <p:cTn id="1371" dur="1" fill="hold">
                                          <p:stCondLst>
                                            <p:cond delay="0"/>
                                          </p:stCondLst>
                                        </p:cTn>
                                        <p:tgtEl>
                                          <p:spTgt spid="297">
                                            <p:txEl>
                                              <p:pRg st="115" end="143"/>
                                            </p:txEl>
                                          </p:spTgt>
                                        </p:tgtEl>
                                        <p:attrNameLst>
                                          <p:attrName>style.visibility</p:attrName>
                                        </p:attrNameLst>
                                      </p:cBhvr>
                                      <p:to>
                                        <p:strVal val="visible"/>
                                      </p:to>
                                    </p:set>
                                  </p:childTnLst>
                                </p:cTn>
                              </p:par>
                            </p:childTnLst>
                          </p:cTn>
                        </p:par>
                      </p:childTnLst>
                    </p:cTn>
                  </p:par>
                  <p:par>
                    <p:cTn id="1372" fill="hold">
                      <p:stCondLst>
                        <p:cond delay="indefinite"/>
                      </p:stCondLst>
                      <p:childTnLst>
                        <p:par>
                          <p:cTn id="1373" fill="hold">
                            <p:stCondLst>
                              <p:cond delay="0"/>
                            </p:stCondLst>
                            <p:childTnLst>
                              <p:par>
                                <p:cTn id="1374" nodeType="clickEffect" fill="hold" presetClass="entr" presetID="1">
                                  <p:stCondLst>
                                    <p:cond delay="0"/>
                                  </p:stCondLst>
                                  <p:childTnLst>
                                    <p:set>
                                      <p:cBhvr>
                                        <p:cTn id="1375" dur="1" fill="hold">
                                          <p:stCondLst>
                                            <p:cond delay="0"/>
                                          </p:stCondLst>
                                        </p:cTn>
                                        <p:tgtEl>
                                          <p:spTgt spid="297">
                                            <p:txEl>
                                              <p:pRg st="143" end="187"/>
                                            </p:txEl>
                                          </p:spTgt>
                                        </p:tgtEl>
                                        <p:attrNameLst>
                                          <p:attrName>style.visibility</p:attrName>
                                        </p:attrNameLst>
                                      </p:cBhvr>
                                      <p:to>
                                        <p:strVal val="visible"/>
                                      </p:to>
                                    </p:set>
                                  </p:childTnLst>
                                </p:cTn>
                              </p:par>
                              <p:par>
                                <p:cTn id="1376" nodeType="withEffect" fill="hold" presetClass="entr" presetID="1">
                                  <p:stCondLst>
                                    <p:cond delay="0"/>
                                  </p:stCondLst>
                                  <p:childTnLst>
                                    <p:set>
                                      <p:cBhvr>
                                        <p:cTn id="1377" dur="1" fill="hold">
                                          <p:stCondLst>
                                            <p:cond delay="0"/>
                                          </p:stCondLst>
                                        </p:cTn>
                                        <p:tgtEl>
                                          <p:spTgt spid="297">
                                            <p:txEl>
                                              <p:pRg st="273" end="277"/>
                                            </p:txEl>
                                          </p:spTgt>
                                        </p:tgtEl>
                                        <p:attrNameLst>
                                          <p:attrName>style.visibility</p:attrName>
                                        </p:attrNameLst>
                                      </p:cBhvr>
                                      <p:to>
                                        <p:strVal val="visible"/>
                                      </p:to>
                                    </p:set>
                                  </p:childTnLst>
                                </p:cTn>
                              </p:par>
                            </p:childTnLst>
                          </p:cTn>
                        </p:par>
                      </p:childTnLst>
                    </p:cTn>
                  </p:par>
                  <p:par>
                    <p:cTn id="1378" fill="hold">
                      <p:stCondLst>
                        <p:cond delay="indefinite"/>
                      </p:stCondLst>
                      <p:childTnLst>
                        <p:par>
                          <p:cTn id="1379" fill="hold">
                            <p:stCondLst>
                              <p:cond delay="0"/>
                            </p:stCondLst>
                            <p:childTnLst>
                              <p:par>
                                <p:cTn id="1380" nodeType="clickEffect" fill="hold" presetClass="entr" presetID="1">
                                  <p:stCondLst>
                                    <p:cond delay="0"/>
                                  </p:stCondLst>
                                  <p:childTnLst>
                                    <p:set>
                                      <p:cBhvr>
                                        <p:cTn id="1381" dur="1" fill="hold">
                                          <p:stCondLst>
                                            <p:cond delay="0"/>
                                          </p:stCondLst>
                                        </p:cTn>
                                        <p:tgtEl>
                                          <p:spTgt spid="297">
                                            <p:txEl>
                                              <p:pRg st="187" end="220"/>
                                            </p:txEl>
                                          </p:spTgt>
                                        </p:tgtEl>
                                        <p:attrNameLst>
                                          <p:attrName>style.visibility</p:attrName>
                                        </p:attrNameLst>
                                      </p:cBhvr>
                                      <p:to>
                                        <p:strVal val="visible"/>
                                      </p:to>
                                    </p:set>
                                  </p:childTnLst>
                                </p:cTn>
                              </p:par>
                              <p:par>
                                <p:cTn id="1382" nodeType="withEffect" fill="hold" presetClass="entr" presetID="1">
                                  <p:stCondLst>
                                    <p:cond delay="0"/>
                                  </p:stCondLst>
                                  <p:childTnLst>
                                    <p:set>
                                      <p:cBhvr>
                                        <p:cTn id="1383" dur="1" fill="hold">
                                          <p:stCondLst>
                                            <p:cond delay="0"/>
                                          </p:stCondLst>
                                        </p:cTn>
                                        <p:tgtEl>
                                          <p:spTgt spid="297">
                                            <p:txEl>
                                              <p:pRg st="267" end="273"/>
                                            </p:txEl>
                                          </p:spTgt>
                                        </p:tgtEl>
                                        <p:attrNameLst>
                                          <p:attrName>style.visibility</p:attrName>
                                        </p:attrNameLst>
                                      </p:cBhvr>
                                      <p:to>
                                        <p:strVal val="visible"/>
                                      </p:to>
                                    </p:set>
                                  </p:childTnLst>
                                </p:cTn>
                              </p:par>
                            </p:childTnLst>
                          </p:cTn>
                        </p:par>
                      </p:childTnLst>
                    </p:cTn>
                  </p:par>
                  <p:par>
                    <p:cTn id="1384" fill="hold">
                      <p:stCondLst>
                        <p:cond delay="indefinite"/>
                      </p:stCondLst>
                      <p:childTnLst>
                        <p:par>
                          <p:cTn id="1385" fill="hold">
                            <p:stCondLst>
                              <p:cond delay="0"/>
                            </p:stCondLst>
                            <p:childTnLst>
                              <p:par>
                                <p:cTn id="1386" nodeType="clickEffect" fill="hold" presetClass="entr" presetID="1">
                                  <p:stCondLst>
                                    <p:cond delay="0"/>
                                  </p:stCondLst>
                                  <p:childTnLst>
                                    <p:set>
                                      <p:cBhvr>
                                        <p:cTn id="1387" dur="1" fill="hold">
                                          <p:stCondLst>
                                            <p:cond delay="0"/>
                                          </p:stCondLst>
                                        </p:cTn>
                                        <p:tgtEl>
                                          <p:spTgt spid="297">
                                            <p:txEl>
                                              <p:pRg st="220" end="267"/>
                                            </p:txEl>
                                          </p:spTgt>
                                        </p:tgtEl>
                                        <p:attrNameLst>
                                          <p:attrName>style.visibility</p:attrName>
                                        </p:attrNameLst>
                                      </p:cBhvr>
                                      <p:to>
                                        <p:strVal val="visible"/>
                                      </p:to>
                                    </p:set>
                                  </p:childTnLst>
                                </p:cTn>
                              </p:par>
                            </p:childTnLst>
                          </p:cTn>
                        </p:par>
                      </p:childTnLst>
                    </p:cTn>
                  </p:par>
                  <p:par>
                    <p:cTn id="1388" fill="hold">
                      <p:stCondLst>
                        <p:cond delay="indefinite"/>
                      </p:stCondLst>
                      <p:childTnLst>
                        <p:par>
                          <p:cTn id="1389" fill="hold">
                            <p:stCondLst>
                              <p:cond delay="0"/>
                            </p:stCondLst>
                            <p:childTnLst>
                              <p:par>
                                <p:cTn id="1390" nodeType="clickEffect" fill="hold" presetClass="entr" presetID="1">
                                  <p:stCondLst>
                                    <p:cond delay="0"/>
                                  </p:stCondLst>
                                  <p:childTnLst>
                                    <p:set>
                                      <p:cBhvr>
                                        <p:cTn id="1391" dur="1" fill="hold">
                                          <p:stCondLst>
                                            <p:cond delay="0"/>
                                          </p:stCondLst>
                                        </p:cTn>
                                        <p:tgtEl>
                                          <p:spTgt spid="297">
                                            <p:txEl>
                                              <p:pRg st="277" end="295"/>
                                            </p:txEl>
                                          </p:spTgt>
                                        </p:tgtEl>
                                        <p:attrNameLst>
                                          <p:attrName>style.visibility</p:attrName>
                                        </p:attrNameLst>
                                      </p:cBhvr>
                                      <p:to>
                                        <p:strVal val="visible"/>
                                      </p:to>
                                    </p:set>
                                  </p:childTnLst>
                                </p:cTn>
                              </p:par>
                            </p:childTnLst>
                          </p:cTn>
                        </p:par>
                      </p:childTnLst>
                    </p:cTn>
                  </p:par>
                  <p:par>
                    <p:cTn id="1392" fill="hold">
                      <p:stCondLst>
                        <p:cond delay="indefinite"/>
                      </p:stCondLst>
                      <p:childTnLst>
                        <p:par>
                          <p:cTn id="1393" fill="hold">
                            <p:stCondLst>
                              <p:cond delay="0"/>
                            </p:stCondLst>
                            <p:childTnLst>
                              <p:par>
                                <p:cTn id="1394" nodeType="clickEffect" fill="hold" presetClass="entr" presetID="1">
                                  <p:stCondLst>
                                    <p:cond delay="0"/>
                                  </p:stCondLst>
                                  <p:childTnLst>
                                    <p:set>
                                      <p:cBhvr>
                                        <p:cTn id="1395" dur="1" fill="hold">
                                          <p:stCondLst>
                                            <p:cond delay="0"/>
                                          </p:stCondLst>
                                        </p:cTn>
                                        <p:tgtEl>
                                          <p:spTgt spid="297">
                                            <p:txEl>
                                              <p:pRg st="295" end="312"/>
                                            </p:txEl>
                                          </p:spTgt>
                                        </p:tgtEl>
                                        <p:attrNameLst>
                                          <p:attrName>style.visibility</p:attrName>
                                        </p:attrNameLst>
                                      </p:cBhvr>
                                      <p:to>
                                        <p:strVal val="visible"/>
                                      </p:to>
                                    </p:set>
                                  </p:childTnLst>
                                </p:cTn>
                              </p:par>
                            </p:childTnLst>
                          </p:cTn>
                        </p:par>
                      </p:childTnLst>
                    </p:cTn>
                  </p:par>
                  <p:par>
                    <p:cTn id="1396" fill="hold">
                      <p:stCondLst>
                        <p:cond delay="indefinite"/>
                      </p:stCondLst>
                      <p:childTnLst>
                        <p:par>
                          <p:cTn id="1397" fill="hold">
                            <p:stCondLst>
                              <p:cond delay="0"/>
                            </p:stCondLst>
                            <p:childTnLst>
                              <p:par>
                                <p:cTn id="1398" nodeType="clickEffect" fill="hold" presetClass="entr" presetID="10">
                                  <p:stCondLst>
                                    <p:cond delay="0"/>
                                  </p:stCondLst>
                                  <p:childTnLst>
                                    <p:set>
                                      <p:cBhvr>
                                        <p:cTn id="1399" dur="1" fill="hold">
                                          <p:stCondLst>
                                            <p:cond delay="0"/>
                                          </p:stCondLst>
                                        </p:cTn>
                                        <p:tgtEl>
                                          <p:spTgt spid="-1"/>
                                        </p:tgtEl>
                                        <p:attrNameLst>
                                          <p:attrName>style.visibility</p:attrName>
                                        </p:attrNameLst>
                                      </p:cBhvr>
                                      <p:to>
                                        <p:strVal val="visible"/>
                                      </p:to>
                                    </p:set>
                                    <p:animEffect filter="fade" transition="in">
                                      <p:cBhvr additive="repl">
                                        <p:cTn id="1400" dur="500"/>
                                        <p:tgtEl>
                                          <p:spTgt spid="-1"/>
                                        </p:tgtEl>
                                      </p:cBhvr>
                                    </p:animEffect>
                                  </p:childTnLst>
                                </p:cTn>
                              </p:par>
                            </p:childTnLst>
                          </p:cTn>
                        </p:par>
                      </p:childTnLst>
                    </p:cTn>
                  </p:par>
                  <p:par>
                    <p:cTn id="1401" fill="hold">
                      <p:stCondLst>
                        <p:cond delay="indefinite"/>
                      </p:stCondLst>
                      <p:childTnLst>
                        <p:par>
                          <p:cTn id="1402" fill="hold">
                            <p:stCondLst>
                              <p:cond delay="0"/>
                            </p:stCondLst>
                            <p:childTnLst>
                              <p:par>
                                <p:cTn id="1403" nodeType="clickEffect" fill="hold" presetClass="entr" presetID="1">
                                  <p:stCondLst>
                                    <p:cond delay="0"/>
                                  </p:stCondLst>
                                  <p:childTnLst>
                                    <p:set>
                                      <p:cBhvr>
                                        <p:cTn id="1404" dur="1" fill="hold">
                                          <p:stCondLst>
                                            <p:cond delay="0"/>
                                          </p:stCondLst>
                                        </p:cTn>
                                        <p:tgtEl>
                                          <p:spTgt spid="-1"/>
                                        </p:tgtEl>
                                        <p:attrNameLst>
                                          <p:attrName>style.visibility</p:attrName>
                                        </p:attrNameLst>
                                      </p:cBhvr>
                                      <p:to>
                                        <p:strVal val="visible"/>
                                      </p:to>
                                    </p:set>
                                  </p:childTnLst>
                                </p:cTn>
                              </p:par>
                            </p:childTnLst>
                          </p:cTn>
                        </p:par>
                      </p:childTnLst>
                    </p:cTn>
                  </p:par>
                  <p:par>
                    <p:cTn id="1405" fill="hold">
                      <p:stCondLst>
                        <p:cond delay="indefinite"/>
                      </p:stCondLst>
                      <p:childTnLst>
                        <p:par>
                          <p:cTn id="1406" fill="hold">
                            <p:stCondLst>
                              <p:cond delay="0"/>
                            </p:stCondLst>
                            <p:childTnLst>
                              <p:par>
                                <p:cTn id="1407" nodeType="clickEffect" fill="hold" presetClass="entr" presetID="1">
                                  <p:stCondLst>
                                    <p:cond delay="0"/>
                                  </p:stCondLst>
                                  <p:childTnLst>
                                    <p:set>
                                      <p:cBhvr>
                                        <p:cTn id="1408" dur="1" fill="hold">
                                          <p:stCondLst>
                                            <p:cond delay="0"/>
                                          </p:stCondLst>
                                        </p:cTn>
                                        <p:tgtEl>
                                          <p:spTgt spid="305"/>
                                        </p:tgtEl>
                                        <p:attrNameLst>
                                          <p:attrName>style.visibility</p:attrName>
                                        </p:attrNameLst>
                                      </p:cBhvr>
                                      <p:to>
                                        <p:strVal val="visible"/>
                                      </p:to>
                                    </p:set>
                                  </p:childTnLst>
                                </p:cTn>
                              </p:par>
                            </p:childTnLst>
                          </p:cTn>
                        </p:par>
                      </p:childTnLst>
                    </p:cTn>
                  </p:par>
                  <p:par>
                    <p:cTn id="1409" fill="hold">
                      <p:stCondLst>
                        <p:cond delay="indefinite"/>
                      </p:stCondLst>
                      <p:childTnLst>
                        <p:par>
                          <p:cTn id="1410" fill="hold">
                            <p:stCondLst>
                              <p:cond delay="0"/>
                            </p:stCondLst>
                            <p:childTnLst>
                              <p:par>
                                <p:cTn id="1411" nodeType="clickEffect" fill="hold" presetClass="entr" presetID="1">
                                  <p:stCondLst>
                                    <p:cond delay="0"/>
                                  </p:stCondLst>
                                  <p:childTnLst>
                                    <p:set>
                                      <p:cBhvr>
                                        <p:cTn id="1412" dur="1" fill="hold">
                                          <p:stCondLst>
                                            <p:cond delay="0"/>
                                          </p:stCondLst>
                                        </p:cTn>
                                        <p:tgtEl>
                                          <p:spTgt spid="306"/>
                                        </p:tgtEl>
                                        <p:attrNameLst>
                                          <p:attrName>style.visibility</p:attrName>
                                        </p:attrNameLst>
                                      </p:cBhvr>
                                      <p:to>
                                        <p:strVal val="visible"/>
                                      </p:to>
                                    </p:set>
                                  </p:childTnLst>
                                </p:cTn>
                              </p:par>
                            </p:childTnLst>
                          </p:cTn>
                        </p:par>
                      </p:childTnLst>
                    </p:cTn>
                  </p:par>
                  <p:par>
                    <p:cTn id="1413" fill="hold">
                      <p:stCondLst>
                        <p:cond delay="indefinite"/>
                      </p:stCondLst>
                      <p:childTnLst>
                        <p:par>
                          <p:cTn id="1414" fill="hold">
                            <p:stCondLst>
                              <p:cond delay="0"/>
                            </p:stCondLst>
                            <p:childTnLst>
                              <p:par>
                                <p:cTn id="1415" nodeType="clickEffect" fill="hold" presetClass="entr" presetID="1">
                                  <p:stCondLst>
                                    <p:cond delay="0"/>
                                  </p:stCondLst>
                                  <p:childTnLst>
                                    <p:set>
                                      <p:cBhvr>
                                        <p:cTn id="1416"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3BB897A0-99FF-4BAF-B5A7-F198056FDBA3}"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0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start, next</a:t>
            </a:r>
            <a:endParaRPr b="0" lang="en-US" sz="2840" spc="-1" strike="noStrike">
              <a:solidFill>
                <a:srgbClr val="000000"/>
              </a:solidFill>
              <a:uFill>
                <a:solidFill>
                  <a:srgbClr val="ffffff"/>
                </a:solidFill>
              </a:uFill>
              <a:latin typeface="Trebuchet MS"/>
            </a:endParaRPr>
          </a:p>
        </p:txBody>
      </p:sp>
      <p:sp>
        <p:nvSpPr>
          <p:cNvPr id="310"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ListEntry start(List 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 return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((ArrayList *) list)-&gt;array;</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ListEntry next(List list, ListEntry current)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 current == NULL) { return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(ArrayList *)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*curr = (int *) current;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curr + 1 &lt; (this-&gt;array + this-&gt;listSize)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curr + 1 :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Tree>
  </p:cSld>
  <p:timing>
    <p:tnLst>
      <p:par>
        <p:cTn id="1417" dur="indefinite" restart="never" nodeType="tmRoot">
          <p:childTnLst>
            <p:seq>
              <p:cTn id="1418" dur="indefinite" nodeType="mainSeq">
                <p:childTnLst>
                  <p:par>
                    <p:cTn id="1419" fill="hold">
                      <p:stCondLst>
                        <p:cond delay="indefinite"/>
                      </p:stCondLst>
                      <p:childTnLst>
                        <p:par>
                          <p:cTn id="1420" fill="hold">
                            <p:stCondLst>
                              <p:cond delay="0"/>
                            </p:stCondLst>
                            <p:childTnLst>
                              <p:par>
                                <p:cTn id="1421" nodeType="clickEffect" fill="hold" presetClass="entr" presetID="1">
                                  <p:stCondLst>
                                    <p:cond delay="0"/>
                                  </p:stCondLst>
                                  <p:childTnLst>
                                    <p:set>
                                      <p:cBhvr>
                                        <p:cTn id="1422" dur="1" fill="hold">
                                          <p:stCondLst>
                                            <p:cond delay="0"/>
                                          </p:stCondLst>
                                        </p:cTn>
                                        <p:tgtEl>
                                          <p:spTgt spid="310">
                                            <p:txEl>
                                              <p:pRg st="1" end="30"/>
                                            </p:txEl>
                                          </p:spTgt>
                                        </p:tgtEl>
                                        <p:attrNameLst>
                                          <p:attrName>style.visibility</p:attrName>
                                        </p:attrNameLst>
                                      </p:cBhvr>
                                      <p:to>
                                        <p:strVal val="visible"/>
                                      </p:to>
                                    </p:set>
                                  </p:childTnLst>
                                </p:cTn>
                              </p:par>
                              <p:par>
                                <p:cTn id="1423" nodeType="withEffect" fill="hold" presetClass="entr" presetID="1">
                                  <p:stCondLst>
                                    <p:cond delay="0"/>
                                  </p:stCondLst>
                                  <p:childTnLst>
                                    <p:set>
                                      <p:cBhvr>
                                        <p:cTn id="1424" dur="1" fill="hold">
                                          <p:stCondLst>
                                            <p:cond delay="0"/>
                                          </p:stCondLst>
                                        </p:cTn>
                                        <p:tgtEl>
                                          <p:spTgt spid="310">
                                            <p:txEl>
                                              <p:pRg st="104" end="106"/>
                                            </p:txEl>
                                          </p:spTgt>
                                        </p:tgtEl>
                                        <p:attrNameLst>
                                          <p:attrName>style.visibility</p:attrName>
                                        </p:attrNameLst>
                                      </p:cBhvr>
                                      <p:to>
                                        <p:strVal val="visible"/>
                                      </p:to>
                                    </p:set>
                                  </p:childTnLst>
                                </p:cTn>
                              </p:par>
                            </p:childTnLst>
                          </p:cTn>
                        </p:par>
                      </p:childTnLst>
                    </p:cTn>
                  </p:par>
                  <p:par>
                    <p:cTn id="1425" fill="hold">
                      <p:stCondLst>
                        <p:cond delay="indefinite"/>
                      </p:stCondLst>
                      <p:childTnLst>
                        <p:par>
                          <p:cTn id="1426" fill="hold">
                            <p:stCondLst>
                              <p:cond delay="0"/>
                            </p:stCondLst>
                            <p:childTnLst>
                              <p:par>
                                <p:cTn id="1427" nodeType="clickEffect" fill="hold" presetClass="entr" presetID="1">
                                  <p:stCondLst>
                                    <p:cond delay="0"/>
                                  </p:stCondLst>
                                  <p:childTnLst>
                                    <p:set>
                                      <p:cBhvr>
                                        <p:cTn id="1428" dur="1" fill="hold">
                                          <p:stCondLst>
                                            <p:cond delay="0"/>
                                          </p:stCondLst>
                                        </p:cTn>
                                        <p:tgtEl>
                                          <p:spTgt spid="310">
                                            <p:txEl>
                                              <p:pRg st="30" end="66"/>
                                            </p:txEl>
                                          </p:spTgt>
                                        </p:tgtEl>
                                        <p:attrNameLst>
                                          <p:attrName>style.visibility</p:attrName>
                                        </p:attrNameLst>
                                      </p:cBhvr>
                                      <p:to>
                                        <p:strVal val="visible"/>
                                      </p:to>
                                    </p:set>
                                  </p:childTnLst>
                                </p:cTn>
                              </p:par>
                            </p:childTnLst>
                          </p:cTn>
                        </p:par>
                      </p:childTnLst>
                    </p:cTn>
                  </p:par>
                  <p:par>
                    <p:cTn id="1429" fill="hold">
                      <p:stCondLst>
                        <p:cond delay="indefinite"/>
                      </p:stCondLst>
                      <p:childTnLst>
                        <p:par>
                          <p:cTn id="1430" fill="hold">
                            <p:stCondLst>
                              <p:cond delay="0"/>
                            </p:stCondLst>
                            <p:childTnLst>
                              <p:par>
                                <p:cTn id="1431" nodeType="clickEffect" fill="hold" presetClass="entr" presetID="1">
                                  <p:stCondLst>
                                    <p:cond delay="0"/>
                                  </p:stCondLst>
                                  <p:childTnLst>
                                    <p:set>
                                      <p:cBhvr>
                                        <p:cTn id="1432" dur="1" fill="hold">
                                          <p:stCondLst>
                                            <p:cond delay="0"/>
                                          </p:stCondLst>
                                        </p:cTn>
                                        <p:tgtEl>
                                          <p:spTgt spid="310">
                                            <p:txEl>
                                              <p:pRg st="66" end="104"/>
                                            </p:txEl>
                                          </p:spTgt>
                                        </p:tgtEl>
                                        <p:attrNameLst>
                                          <p:attrName>style.visibility</p:attrName>
                                        </p:attrNameLst>
                                      </p:cBhvr>
                                      <p:to>
                                        <p:strVal val="visible"/>
                                      </p:to>
                                    </p:set>
                                  </p:childTnLst>
                                </p:cTn>
                              </p:par>
                            </p:childTnLst>
                          </p:cTn>
                        </p:par>
                      </p:childTnLst>
                    </p:cTn>
                  </p:par>
                  <p:par>
                    <p:cTn id="1433" fill="hold">
                      <p:stCondLst>
                        <p:cond delay="indefinite"/>
                      </p:stCondLst>
                      <p:childTnLst>
                        <p:par>
                          <p:cTn id="1434" fill="hold">
                            <p:stCondLst>
                              <p:cond delay="0"/>
                            </p:stCondLst>
                            <p:childTnLst>
                              <p:par>
                                <p:cTn id="1435" nodeType="clickEffect" fill="hold" presetClass="entr" presetID="1">
                                  <p:stCondLst>
                                    <p:cond delay="0"/>
                                  </p:stCondLst>
                                  <p:childTnLst>
                                    <p:set>
                                      <p:cBhvr>
                                        <p:cTn id="1436" dur="1" fill="hold">
                                          <p:stCondLst>
                                            <p:cond delay="0"/>
                                          </p:stCondLst>
                                        </p:cTn>
                                        <p:tgtEl>
                                          <p:spTgt spid="310">
                                            <p:txEl>
                                              <p:pRg st="107" end="154"/>
                                            </p:txEl>
                                          </p:spTgt>
                                        </p:tgtEl>
                                        <p:attrNameLst>
                                          <p:attrName>style.visibility</p:attrName>
                                        </p:attrNameLst>
                                      </p:cBhvr>
                                      <p:to>
                                        <p:strVal val="visible"/>
                                      </p:to>
                                    </p:set>
                                  </p:childTnLst>
                                </p:cTn>
                              </p:par>
                              <p:par>
                                <p:cTn id="1437" nodeType="withEffect" fill="hold" presetClass="entr" presetID="1">
                                  <p:stCondLst>
                                    <p:cond delay="0"/>
                                  </p:stCondLst>
                                  <p:childTnLst>
                                    <p:set>
                                      <p:cBhvr>
                                        <p:cTn id="1438" dur="1" fill="hold">
                                          <p:stCondLst>
                                            <p:cond delay="0"/>
                                          </p:stCondLst>
                                        </p:cTn>
                                        <p:tgtEl>
                                          <p:spTgt spid="310">
                                            <p:txEl>
                                              <p:pRg st="359" end="361"/>
                                            </p:txEl>
                                          </p:spTgt>
                                        </p:tgtEl>
                                        <p:attrNameLst>
                                          <p:attrName>style.visibility</p:attrName>
                                        </p:attrNameLst>
                                      </p:cBhvr>
                                      <p:to>
                                        <p:strVal val="visible"/>
                                      </p:to>
                                    </p:set>
                                  </p:childTnLst>
                                </p:cTn>
                              </p:par>
                            </p:childTnLst>
                          </p:cTn>
                        </p:par>
                      </p:childTnLst>
                    </p:cTn>
                  </p:par>
                  <p:par>
                    <p:cTn id="1439" fill="hold">
                      <p:stCondLst>
                        <p:cond delay="indefinite"/>
                      </p:stCondLst>
                      <p:childTnLst>
                        <p:par>
                          <p:cTn id="1440" fill="hold">
                            <p:stCondLst>
                              <p:cond delay="0"/>
                            </p:stCondLst>
                            <p:childTnLst>
                              <p:par>
                                <p:cTn id="1441" nodeType="clickEffect" fill="hold" presetClass="entr" presetID="1">
                                  <p:stCondLst>
                                    <p:cond delay="0"/>
                                  </p:stCondLst>
                                  <p:childTnLst>
                                    <p:set>
                                      <p:cBhvr>
                                        <p:cTn id="1442" dur="1" fill="hold">
                                          <p:stCondLst>
                                            <p:cond delay="0"/>
                                          </p:stCondLst>
                                        </p:cTn>
                                        <p:tgtEl>
                                          <p:spTgt spid="310">
                                            <p:txEl>
                                              <p:pRg st="154" end="209"/>
                                            </p:txEl>
                                          </p:spTgt>
                                        </p:tgtEl>
                                        <p:attrNameLst>
                                          <p:attrName>style.visibility</p:attrName>
                                        </p:attrNameLst>
                                      </p:cBhvr>
                                      <p:to>
                                        <p:strVal val="visible"/>
                                      </p:to>
                                    </p:set>
                                  </p:childTnLst>
                                </p:cTn>
                              </p:par>
                            </p:childTnLst>
                          </p:cTn>
                        </p:par>
                      </p:childTnLst>
                    </p:cTn>
                  </p:par>
                  <p:par>
                    <p:cTn id="1443" fill="hold">
                      <p:stCondLst>
                        <p:cond delay="indefinite"/>
                      </p:stCondLst>
                      <p:childTnLst>
                        <p:par>
                          <p:cTn id="1444" fill="hold">
                            <p:stCondLst>
                              <p:cond delay="0"/>
                            </p:stCondLst>
                            <p:childTnLst>
                              <p:par>
                                <p:cTn id="1445" nodeType="clickEffect" fill="hold" presetClass="entr" presetID="1">
                                  <p:stCondLst>
                                    <p:cond delay="0"/>
                                  </p:stCondLst>
                                  <p:childTnLst>
                                    <p:set>
                                      <p:cBhvr>
                                        <p:cTn id="1446" dur="1" fill="hold">
                                          <p:stCondLst>
                                            <p:cond delay="0"/>
                                          </p:stCondLst>
                                        </p:cTn>
                                        <p:tgtEl>
                                          <p:spTgt spid="310">
                                            <p:txEl>
                                              <p:pRg st="209" end="249"/>
                                            </p:txEl>
                                          </p:spTgt>
                                        </p:tgtEl>
                                        <p:attrNameLst>
                                          <p:attrName>style.visibility</p:attrName>
                                        </p:attrNameLst>
                                      </p:cBhvr>
                                      <p:to>
                                        <p:strVal val="visible"/>
                                      </p:to>
                                    </p:set>
                                  </p:childTnLst>
                                </p:cTn>
                              </p:par>
                            </p:childTnLst>
                          </p:cTn>
                        </p:par>
                      </p:childTnLst>
                    </p:cTn>
                  </p:par>
                  <p:par>
                    <p:cTn id="1447" fill="hold">
                      <p:stCondLst>
                        <p:cond delay="indefinite"/>
                      </p:stCondLst>
                      <p:childTnLst>
                        <p:par>
                          <p:cTn id="1448" fill="hold">
                            <p:stCondLst>
                              <p:cond delay="0"/>
                            </p:stCondLst>
                            <p:childTnLst>
                              <p:par>
                                <p:cTn id="1449" nodeType="clickEffect" fill="hold" presetClass="entr" presetID="1">
                                  <p:stCondLst>
                                    <p:cond delay="0"/>
                                  </p:stCondLst>
                                  <p:childTnLst>
                                    <p:set>
                                      <p:cBhvr>
                                        <p:cTn id="1450" dur="1" fill="hold">
                                          <p:stCondLst>
                                            <p:cond delay="0"/>
                                          </p:stCondLst>
                                        </p:cTn>
                                        <p:tgtEl>
                                          <p:spTgt spid="310">
                                            <p:txEl>
                                              <p:pRg st="249" end="280"/>
                                            </p:txEl>
                                          </p:spTgt>
                                        </p:tgtEl>
                                        <p:attrNameLst>
                                          <p:attrName>style.visibility</p:attrName>
                                        </p:attrNameLst>
                                      </p:cBhvr>
                                      <p:to>
                                        <p:strVal val="visible"/>
                                      </p:to>
                                    </p:set>
                                  </p:childTnLst>
                                </p:cTn>
                              </p:par>
                            </p:childTnLst>
                          </p:cTn>
                        </p:par>
                      </p:childTnLst>
                    </p:cTn>
                  </p:par>
                  <p:par>
                    <p:cTn id="1451" fill="hold">
                      <p:stCondLst>
                        <p:cond delay="indefinite"/>
                      </p:stCondLst>
                      <p:childTnLst>
                        <p:par>
                          <p:cTn id="1452" fill="hold">
                            <p:stCondLst>
                              <p:cond delay="0"/>
                            </p:stCondLst>
                            <p:childTnLst>
                              <p:par>
                                <p:cTn id="1453" nodeType="clickEffect" fill="hold" presetClass="entr" presetID="1">
                                  <p:stCondLst>
                                    <p:cond delay="0"/>
                                  </p:stCondLst>
                                  <p:childTnLst>
                                    <p:set>
                                      <p:cBhvr>
                                        <p:cTn id="1454" dur="1" fill="hold">
                                          <p:stCondLst>
                                            <p:cond delay="0"/>
                                          </p:stCondLst>
                                        </p:cTn>
                                        <p:tgtEl>
                                          <p:spTgt spid="310">
                                            <p:txEl>
                                              <p:pRg st="333" end="359"/>
                                            </p:txEl>
                                          </p:spTgt>
                                        </p:tgtEl>
                                        <p:attrNameLst>
                                          <p:attrName>style.visibility</p:attrName>
                                        </p:attrNameLst>
                                      </p:cBhvr>
                                      <p:to>
                                        <p:strVal val="visible"/>
                                      </p:to>
                                    </p:set>
                                  </p:childTnLst>
                                </p:cTn>
                              </p:par>
                            </p:childTnLst>
                          </p:cTn>
                        </p:par>
                      </p:childTnLst>
                    </p:cTn>
                  </p:par>
                  <p:par>
                    <p:cTn id="1455" fill="hold">
                      <p:stCondLst>
                        <p:cond delay="indefinite"/>
                      </p:stCondLst>
                      <p:childTnLst>
                        <p:par>
                          <p:cTn id="1456" fill="hold">
                            <p:stCondLst>
                              <p:cond delay="0"/>
                            </p:stCondLst>
                            <p:childTnLst>
                              <p:par>
                                <p:cTn id="1457" nodeType="clickEffect" fill="hold" presetClass="entr" presetID="1">
                                  <p:stCondLst>
                                    <p:cond delay="0"/>
                                  </p:stCondLst>
                                  <p:childTnLst>
                                    <p:set>
                                      <p:cBhvr>
                                        <p:cTn id="1458" dur="1" fill="hold">
                                          <p:stCondLst>
                                            <p:cond delay="0"/>
                                          </p:stCondLst>
                                        </p:cTn>
                                        <p:tgtEl>
                                          <p:spTgt spid="310">
                                            <p:txEl>
                                              <p:pRg st="280" end="33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682455B4-5122-4A95-ADD0-945C70668770}"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12"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 Implementation 2: dynamically allocated array</a:t>
            </a:r>
            <a:endParaRPr b="0" lang="en-US" sz="2840" spc="-1" strike="noStrike">
              <a:solidFill>
                <a:srgbClr val="000000"/>
              </a:solidFill>
              <a:uFill>
                <a:solidFill>
                  <a:srgbClr val="ffffff"/>
                </a:solidFill>
              </a:uFill>
              <a:latin typeface="Trebuchet MS"/>
            </a:endParaRPr>
          </a:p>
        </p:txBody>
      </p:sp>
      <p:sp>
        <p:nvSpPr>
          <p:cNvPr id="313"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Idea</a:t>
            </a:r>
            <a:r>
              <a:rPr b="0" lang="en-US" sz="2000" spc="-1" strike="noStrike">
                <a:solidFill>
                  <a:srgbClr val="000000"/>
                </a:solidFill>
                <a:uFill>
                  <a:solidFill>
                    <a:srgbClr val="ffffff"/>
                  </a:solidFill>
                </a:uFill>
                <a:latin typeface="Trebuchet MS"/>
                <a:ea typeface="ＭＳ Ｐゴシック"/>
              </a:rPr>
              <a:t>: If the array fills up, we will reallocate a larger block and copy data</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Homework</a:t>
            </a:r>
            <a:r>
              <a:rPr b="0" lang="en-US" sz="2000" spc="-1" strike="noStrike">
                <a:solidFill>
                  <a:srgbClr val="000000"/>
                </a:solidFill>
                <a:uFill>
                  <a:solidFill>
                    <a:srgbClr val="ffffff"/>
                  </a:solidFill>
                </a:uFill>
                <a:latin typeface="Trebuchet MS"/>
                <a:ea typeface="ＭＳ Ｐゴシック"/>
              </a:rPr>
              <a:t>: Carefully read the specification of </a:t>
            </a:r>
            <a:r>
              <a:rPr b="1" lang="en-US" sz="2000" spc="-1" strike="noStrike">
                <a:solidFill>
                  <a:srgbClr val="000000"/>
                </a:solidFill>
                <a:uFill>
                  <a:solidFill>
                    <a:srgbClr val="ffffff"/>
                  </a:solidFill>
                </a:uFill>
                <a:latin typeface="Courier New"/>
                <a:ea typeface="ＭＳ Ｐゴシック"/>
              </a:rPr>
              <a:t>realloc</a:t>
            </a:r>
            <a:endParaRPr b="0" lang="en-US" sz="1950" spc="-1" strike="noStrike">
              <a:solidFill>
                <a:srgbClr val="000000"/>
              </a:solidFill>
              <a:uFill>
                <a:solidFill>
                  <a:srgbClr val="ffffff"/>
                </a:solidFill>
              </a:uFill>
              <a:latin typeface="Trebuchet MS"/>
            </a:endParaRPr>
          </a:p>
        </p:txBody>
      </p:sp>
      <p:graphicFrame>
        <p:nvGraphicFramePr>
          <p:cNvPr id="314" name="Table 4"/>
          <p:cNvGraphicFramePr/>
          <p:nvPr/>
        </p:nvGraphicFramePr>
        <p:xfrm>
          <a:off x="1710000" y="1927080"/>
          <a:ext cx="4479840" cy="360000"/>
        </p:xfrm>
        <a:graphic>
          <a:graphicData uri="http://schemas.openxmlformats.org/drawingml/2006/table">
            <a:tbl>
              <a:tblPr/>
              <a:tblGrid>
                <a:gridCol w="1119600"/>
                <a:gridCol w="1119600"/>
                <a:gridCol w="1119600"/>
                <a:gridCol w="1121040"/>
              </a:tblGrid>
              <a:tr h="390600">
                <a:tc>
                  <a:txBody>
                    <a:bodyPr/>
                    <a:p>
                      <a:pPr algn="ctr">
                        <a:lnSpc>
                          <a:spcPct val="100000"/>
                        </a:lnSpc>
                      </a:pPr>
                      <a:r>
                        <a:rPr b="0" lang="en-IN" sz="1800" spc="-1" strike="noStrike">
                          <a:solidFill>
                            <a:srgbClr val="000000"/>
                          </a:solidFill>
                          <a:uFill>
                            <a:solidFill>
                              <a:srgbClr val="ffffff"/>
                            </a:solidFill>
                          </a:uFill>
                          <a:latin typeface="Trebuchet MS"/>
                        </a:rPr>
                        <a:t>36</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Symbol"/>
                        </a:rPr>
                        <a:t></a:t>
                      </a:r>
                      <a:r>
                        <a:rPr b="0" lang="en-IN" sz="1800" spc="-1" strike="noStrike">
                          <a:solidFill>
                            <a:srgbClr val="000000"/>
                          </a:solidFill>
                          <a:uFill>
                            <a:solidFill>
                              <a:srgbClr val="ffffff"/>
                            </a:solidFill>
                          </a:uFill>
                          <a:latin typeface="Trebuchet MS"/>
                        </a:rPr>
                        <a:t>417</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5516</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r>
            </a:tbl>
          </a:graphicData>
        </a:graphic>
      </p:graphicFrame>
      <p:sp>
        <p:nvSpPr>
          <p:cNvPr id="315" name="CustomShape 5"/>
          <p:cNvSpPr/>
          <p:nvPr/>
        </p:nvSpPr>
        <p:spPr>
          <a:xfrm flipV="1">
            <a:off x="6185160" y="2287080"/>
            <a:ext cx="360" cy="310680"/>
          </a:xfrm>
          <a:custGeom>
            <a:avLst/>
            <a:gdLst/>
            <a:ahLst/>
            <a:rect l="l" t="t" r="r" b="b"/>
            <a:pathLst>
              <a:path w="21600" h="21600">
                <a:moveTo>
                  <a:pt x="0" y="0"/>
                </a:moveTo>
                <a:lnTo>
                  <a:pt x="21600" y="21600"/>
                </a:lnTo>
              </a:path>
            </a:pathLst>
          </a:custGeom>
          <a:noFill/>
          <a:ln w="38160">
            <a:solidFill>
              <a:schemeClr val="tx1"/>
            </a:solidFill>
            <a:round/>
            <a:tailEnd len="med" type="triangle" w="med"/>
          </a:ln>
        </p:spPr>
        <p:style>
          <a:lnRef idx="0"/>
          <a:fillRef idx="0"/>
          <a:effectRef idx="0"/>
          <a:fontRef idx="minor"/>
        </p:style>
      </p:sp>
      <p:sp>
        <p:nvSpPr>
          <p:cNvPr id="316" name="CustomShape 6"/>
          <p:cNvSpPr/>
          <p:nvPr/>
        </p:nvSpPr>
        <p:spPr>
          <a:xfrm>
            <a:off x="5506920" y="2517120"/>
            <a:ext cx="140040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listSize</a:t>
            </a:r>
            <a:endParaRPr b="0" lang="en-IN" sz="1800" spc="-1" strike="noStrike">
              <a:solidFill>
                <a:srgbClr val="000000"/>
              </a:solidFill>
              <a:uFill>
                <a:solidFill>
                  <a:srgbClr val="ffffff"/>
                </a:solidFill>
              </a:uFill>
              <a:latin typeface="Arial"/>
            </a:endParaRPr>
          </a:p>
        </p:txBody>
      </p:sp>
    </p:spTree>
  </p:cSld>
  <p:timing>
    <p:tnLst>
      <p:par>
        <p:cTn id="1459" dur="indefinite" restart="never" nodeType="tmRoot">
          <p:childTnLst>
            <p:seq>
              <p:cTn id="1460" dur="indefinite" nodeType="mainSeq">
                <p:childTnLst>
                  <p:par>
                    <p:cTn id="1461" fill="hold">
                      <p:stCondLst>
                        <p:cond delay="indefinite"/>
                      </p:stCondLst>
                      <p:childTnLst>
                        <p:par>
                          <p:cTn id="1462" fill="hold">
                            <p:stCondLst>
                              <p:cond delay="0"/>
                            </p:stCondLst>
                            <p:childTnLst>
                              <p:par>
                                <p:cTn id="1463" nodeType="clickEffect" fill="hold" presetClass="entr" presetID="1">
                                  <p:stCondLst>
                                    <p:cond delay="0"/>
                                  </p:stCondLst>
                                  <p:childTnLst>
                                    <p:set>
                                      <p:cBhvr>
                                        <p:cTn id="1464" dur="1" fill="hold">
                                          <p:stCondLst>
                                            <p:cond delay="0"/>
                                          </p:stCondLst>
                                        </p:cTn>
                                        <p:tgtEl>
                                          <p:spTgt spid="313">
                                            <p:txEl>
                                              <p:pRg st="1" end="78"/>
                                            </p:txEl>
                                          </p:spTgt>
                                        </p:tgtEl>
                                        <p:attrNameLst>
                                          <p:attrName>style.visibility</p:attrName>
                                        </p:attrNameLst>
                                      </p:cBhvr>
                                      <p:to>
                                        <p:strVal val="visible"/>
                                      </p:to>
                                    </p:set>
                                  </p:childTnLst>
                                </p:cTn>
                              </p:par>
                              <p:par>
                                <p:cTn id="1465" nodeType="withEffect" fill="hold" presetClass="entr" presetID="1">
                                  <p:stCondLst>
                                    <p:cond delay="0"/>
                                  </p:stCondLst>
                                  <p:childTnLst>
                                    <p:set>
                                      <p:cBhvr>
                                        <p:cTn id="1466" dur="1" fill="hold">
                                          <p:stCondLst>
                                            <p:cond delay="0"/>
                                          </p:stCondLst>
                                        </p:cTn>
                                        <p:tgtEl>
                                          <p:spTgt spid="-1"/>
                                        </p:tgtEl>
                                        <p:attrNameLst>
                                          <p:attrName>style.visibility</p:attrName>
                                        </p:attrNameLst>
                                      </p:cBhvr>
                                      <p:to>
                                        <p:strVal val="visible"/>
                                      </p:to>
                                    </p:set>
                                  </p:childTnLst>
                                </p:cTn>
                              </p:par>
                              <p:par>
                                <p:cTn id="1467" nodeType="withEffect" fill="hold" presetClass="entr" presetID="1">
                                  <p:stCondLst>
                                    <p:cond delay="0"/>
                                  </p:stCondLst>
                                  <p:childTnLst>
                                    <p:set>
                                      <p:cBhvr>
                                        <p:cTn id="1468" dur="1" fill="hold">
                                          <p:stCondLst>
                                            <p:cond delay="0"/>
                                          </p:stCondLst>
                                        </p:cTn>
                                        <p:tgtEl>
                                          <p:spTgt spid="314"/>
                                        </p:tgtEl>
                                        <p:attrNameLst>
                                          <p:attrName>style.visibility</p:attrName>
                                        </p:attrNameLst>
                                      </p:cBhvr>
                                      <p:to>
                                        <p:strVal val="visible"/>
                                      </p:to>
                                    </p:set>
                                  </p:childTnLst>
                                </p:cTn>
                              </p:par>
                            </p:childTnLst>
                          </p:cTn>
                        </p:par>
                      </p:childTnLst>
                    </p:cTn>
                  </p:par>
                  <p:par>
                    <p:cTn id="1469" fill="hold">
                      <p:stCondLst>
                        <p:cond delay="indefinite"/>
                      </p:stCondLst>
                      <p:childTnLst>
                        <p:par>
                          <p:cTn id="1470" fill="hold">
                            <p:stCondLst>
                              <p:cond delay="0"/>
                            </p:stCondLst>
                            <p:childTnLst>
                              <p:par>
                                <p:cTn id="1471" nodeType="clickEffect" fill="hold" presetClass="entr" presetID="1">
                                  <p:stCondLst>
                                    <p:cond delay="0"/>
                                  </p:stCondLst>
                                  <p:childTnLst>
                                    <p:set>
                                      <p:cBhvr>
                                        <p:cTn id="1472" dur="1" fill="hold">
                                          <p:stCondLst>
                                            <p:cond delay="0"/>
                                          </p:stCondLst>
                                        </p:cTn>
                                        <p:tgtEl>
                                          <p:spTgt spid="313">
                                            <p:txEl>
                                              <p:pRg st="82" end="13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B43119A6-A9D7-4D72-8D15-5B6BD6CD8D5E}"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18"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 Implementation 2: dynamically allocated array</a:t>
            </a:r>
            <a:endParaRPr b="0" lang="en-US" sz="2840" spc="-1" strike="noStrike">
              <a:solidFill>
                <a:srgbClr val="000000"/>
              </a:solidFill>
              <a:uFill>
                <a:solidFill>
                  <a:srgbClr val="ffffff"/>
                </a:solidFill>
              </a:uFill>
              <a:latin typeface="Trebuchet MS"/>
            </a:endParaRPr>
          </a:p>
        </p:txBody>
      </p:sp>
      <p:sp>
        <p:nvSpPr>
          <p:cNvPr id="319"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Idea</a:t>
            </a:r>
            <a:r>
              <a:rPr b="0" lang="en-US" sz="2000" spc="-1" strike="noStrike">
                <a:solidFill>
                  <a:srgbClr val="000000"/>
                </a:solidFill>
                <a:uFill>
                  <a:solidFill>
                    <a:srgbClr val="ffffff"/>
                  </a:solidFill>
                </a:uFill>
                <a:latin typeface="Trebuchet MS"/>
                <a:ea typeface="ＭＳ Ｐゴシック"/>
              </a:rPr>
              <a:t>: If the array fills up, we will reallocate a larger block and copy data</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#ifndef ARRAYLIST2_H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ARRAYLIST2_H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INITIAL_SIZE 16</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arraylist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*array;</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size;</a:t>
            </a: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how big the array 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listSize;</a:t>
            </a: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how much of it is used</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ArrayList;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#endif</a:t>
            </a:r>
            <a:endParaRPr b="0" lang="en-US" sz="1950" spc="-1" strike="noStrike">
              <a:solidFill>
                <a:srgbClr val="000000"/>
              </a:solidFill>
              <a:uFill>
                <a:solidFill>
                  <a:srgbClr val="ffffff"/>
                </a:solidFill>
              </a:uFill>
              <a:latin typeface="Trebuchet MS"/>
            </a:endParaRPr>
          </a:p>
        </p:txBody>
      </p:sp>
      <p:graphicFrame>
        <p:nvGraphicFramePr>
          <p:cNvPr id="320" name="Table 4"/>
          <p:cNvGraphicFramePr/>
          <p:nvPr/>
        </p:nvGraphicFramePr>
        <p:xfrm>
          <a:off x="1710000" y="1927080"/>
          <a:ext cx="4479840" cy="360000"/>
        </p:xfrm>
        <a:graphic>
          <a:graphicData uri="http://schemas.openxmlformats.org/drawingml/2006/table">
            <a:tbl>
              <a:tblPr/>
              <a:tblGrid>
                <a:gridCol w="1119600"/>
                <a:gridCol w="1119600"/>
                <a:gridCol w="1119600"/>
                <a:gridCol w="1121040"/>
              </a:tblGrid>
              <a:tr h="390600">
                <a:tc>
                  <a:txBody>
                    <a:bodyPr/>
                    <a:p>
                      <a:pPr algn="ctr">
                        <a:lnSpc>
                          <a:spcPct val="100000"/>
                        </a:lnSpc>
                      </a:pPr>
                      <a:r>
                        <a:rPr b="0" lang="en-IN" sz="1800" spc="-1" strike="noStrike">
                          <a:solidFill>
                            <a:srgbClr val="000000"/>
                          </a:solidFill>
                          <a:uFill>
                            <a:solidFill>
                              <a:srgbClr val="ffffff"/>
                            </a:solidFill>
                          </a:uFill>
                          <a:latin typeface="Trebuchet MS"/>
                        </a:rPr>
                        <a:t>36</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Symbol"/>
                        </a:rPr>
                        <a:t></a:t>
                      </a:r>
                      <a:r>
                        <a:rPr b="0" lang="en-IN" sz="1800" spc="-1" strike="noStrike">
                          <a:solidFill>
                            <a:srgbClr val="000000"/>
                          </a:solidFill>
                          <a:uFill>
                            <a:solidFill>
                              <a:srgbClr val="ffffff"/>
                            </a:solidFill>
                          </a:uFill>
                          <a:latin typeface="Trebuchet MS"/>
                        </a:rPr>
                        <a:t>417</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c>
                  <a:txBody>
                    <a:bodyPr/>
                    <a:p>
                      <a:pPr algn="ctr">
                        <a:lnSpc>
                          <a:spcPct val="100000"/>
                        </a:lnSpc>
                      </a:pPr>
                      <a:r>
                        <a:rPr b="0" lang="en-IN" sz="1800" spc="-1" strike="noStrike">
                          <a:solidFill>
                            <a:srgbClr val="000000"/>
                          </a:solidFill>
                          <a:uFill>
                            <a:solidFill>
                              <a:srgbClr val="ffffff"/>
                            </a:solidFill>
                          </a:uFill>
                          <a:latin typeface="Trebuchet MS"/>
                        </a:rPr>
                        <a:t>5516</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r>
            </a:tbl>
          </a:graphicData>
        </a:graphic>
      </p:graphicFrame>
      <p:sp>
        <p:nvSpPr>
          <p:cNvPr id="321" name="CustomShape 5"/>
          <p:cNvSpPr/>
          <p:nvPr/>
        </p:nvSpPr>
        <p:spPr>
          <a:xfrm flipV="1">
            <a:off x="6185160" y="2287080"/>
            <a:ext cx="360" cy="310680"/>
          </a:xfrm>
          <a:custGeom>
            <a:avLst/>
            <a:gdLst/>
            <a:ahLst/>
            <a:rect l="l" t="t" r="r" b="b"/>
            <a:pathLst>
              <a:path w="21600" h="21600">
                <a:moveTo>
                  <a:pt x="0" y="0"/>
                </a:moveTo>
                <a:lnTo>
                  <a:pt x="21600" y="21600"/>
                </a:lnTo>
              </a:path>
            </a:pathLst>
          </a:custGeom>
          <a:noFill/>
          <a:ln w="38160">
            <a:solidFill>
              <a:schemeClr val="tx1"/>
            </a:solidFill>
            <a:round/>
            <a:tailEnd len="med" type="triangle" w="med"/>
          </a:ln>
        </p:spPr>
        <p:style>
          <a:lnRef idx="0"/>
          <a:fillRef idx="0"/>
          <a:effectRef idx="0"/>
          <a:fontRef idx="minor"/>
        </p:style>
      </p:sp>
      <p:sp>
        <p:nvSpPr>
          <p:cNvPr id="322" name="CustomShape 6"/>
          <p:cNvSpPr/>
          <p:nvPr/>
        </p:nvSpPr>
        <p:spPr>
          <a:xfrm>
            <a:off x="5506920" y="2517120"/>
            <a:ext cx="140040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listSize</a:t>
            </a:r>
            <a:endParaRPr b="0" lang="en-IN" sz="1800" spc="-1" strike="noStrike">
              <a:solidFill>
                <a:srgbClr val="000000"/>
              </a:solidFill>
              <a:uFill>
                <a:solidFill>
                  <a:srgbClr val="ffffff"/>
                </a:solidFill>
              </a:uFill>
              <a:latin typeface="Arial"/>
            </a:endParaRPr>
          </a:p>
        </p:txBody>
      </p:sp>
    </p:spTree>
  </p:cSld>
  <p:timing>
    <p:tnLst>
      <p:par>
        <p:cTn id="1473" dur="indefinite" restart="never" nodeType="tmRoot">
          <p:childTnLst>
            <p:seq>
              <p:cTn id="1474" dur="indefinite" nodeType="mainSeq">
                <p:childTnLst>
                  <p:par>
                    <p:cTn id="1475" fill="hold">
                      <p:stCondLst>
                        <p:cond delay="indefinite"/>
                      </p:stCondLst>
                      <p:childTnLst>
                        <p:par>
                          <p:cTn id="1476" fill="hold">
                            <p:stCondLst>
                              <p:cond delay="0"/>
                            </p:stCondLst>
                            <p:childTnLst>
                              <p:par>
                                <p:cTn id="1477" nodeType="clickEffect" fill="hold" presetClass="entr" presetID="1">
                                  <p:stCondLst>
                                    <p:cond delay="0"/>
                                  </p:stCondLst>
                                  <p:childTnLst>
                                    <p:set>
                                      <p:cBhvr>
                                        <p:cTn id="1478" dur="1" fill="hold">
                                          <p:stCondLst>
                                            <p:cond delay="0"/>
                                          </p:stCondLst>
                                        </p:cTn>
                                        <p:tgtEl>
                                          <p:spTgt spid="319">
                                            <p:txEl>
                                              <p:pRg st="1" end="78"/>
                                            </p:txEl>
                                          </p:spTgt>
                                        </p:tgtEl>
                                        <p:attrNameLst>
                                          <p:attrName>style.visibility</p:attrName>
                                        </p:attrNameLst>
                                      </p:cBhvr>
                                      <p:to>
                                        <p:strVal val="visible"/>
                                      </p:to>
                                    </p:set>
                                  </p:childTnLst>
                                </p:cTn>
                              </p:par>
                              <p:par>
                                <p:cTn id="1479" nodeType="withEffect" fill="hold" presetClass="entr" presetID="1">
                                  <p:stCondLst>
                                    <p:cond delay="0"/>
                                  </p:stCondLst>
                                  <p:childTnLst>
                                    <p:set>
                                      <p:cBhvr>
                                        <p:cTn id="1480" dur="1" fill="hold">
                                          <p:stCondLst>
                                            <p:cond delay="0"/>
                                          </p:stCondLst>
                                        </p:cTn>
                                        <p:tgtEl>
                                          <p:spTgt spid="320"/>
                                        </p:tgtEl>
                                        <p:attrNameLst>
                                          <p:attrName>style.visibility</p:attrName>
                                        </p:attrNameLst>
                                      </p:cBhvr>
                                      <p:to>
                                        <p:strVal val="visible"/>
                                      </p:to>
                                    </p:set>
                                  </p:childTnLst>
                                </p:cTn>
                              </p:par>
                              <p:par>
                                <p:cTn id="1481" nodeType="withEffect" fill="hold" presetClass="entr" presetID="1">
                                  <p:stCondLst>
                                    <p:cond delay="0"/>
                                  </p:stCondLst>
                                  <p:childTnLst>
                                    <p:set>
                                      <p:cBhvr>
                                        <p:cTn id="1482" dur="1" fill="hold">
                                          <p:stCondLst>
                                            <p:cond delay="0"/>
                                          </p:stCondLst>
                                        </p:cTn>
                                        <p:tgtEl>
                                          <p:spTgt spid="-1"/>
                                        </p:tgtEl>
                                        <p:attrNameLst>
                                          <p:attrName>style.visibility</p:attrName>
                                        </p:attrNameLst>
                                      </p:cBhvr>
                                      <p:to>
                                        <p:strVal val="visible"/>
                                      </p:to>
                                    </p:set>
                                  </p:childTnLst>
                                </p:cTn>
                              </p:par>
                            </p:childTnLst>
                          </p:cTn>
                        </p:par>
                      </p:childTnLst>
                    </p:cTn>
                  </p:par>
                  <p:par>
                    <p:cTn id="1483" fill="hold">
                      <p:stCondLst>
                        <p:cond delay="indefinite"/>
                      </p:stCondLst>
                      <p:childTnLst>
                        <p:par>
                          <p:cTn id="1484" fill="hold">
                            <p:stCondLst>
                              <p:cond delay="0"/>
                            </p:stCondLst>
                            <p:childTnLst>
                              <p:par>
                                <p:cTn id="1485" nodeType="clickEffect" fill="hold" presetClass="entr" presetID="1">
                                  <p:stCondLst>
                                    <p:cond delay="0"/>
                                  </p:stCondLst>
                                  <p:childTnLst>
                                    <p:set>
                                      <p:cBhvr>
                                        <p:cTn id="1486" dur="1" fill="hold">
                                          <p:stCondLst>
                                            <p:cond delay="0"/>
                                          </p:stCondLst>
                                        </p:cTn>
                                        <p:tgtEl>
                                          <p:spTgt spid="319">
                                            <p:txEl>
                                              <p:pRg st="82" end="103"/>
                                            </p:txEl>
                                          </p:spTgt>
                                        </p:tgtEl>
                                        <p:attrNameLst>
                                          <p:attrName>style.visibility</p:attrName>
                                        </p:attrNameLst>
                                      </p:cBhvr>
                                      <p:to>
                                        <p:strVal val="visible"/>
                                      </p:to>
                                    </p:set>
                                  </p:childTnLst>
                                </p:cTn>
                              </p:par>
                              <p:par>
                                <p:cTn id="1487" nodeType="withEffect" fill="hold" presetClass="entr" presetID="1">
                                  <p:stCondLst>
                                    <p:cond delay="0"/>
                                  </p:stCondLst>
                                  <p:childTnLst>
                                    <p:set>
                                      <p:cBhvr>
                                        <p:cTn id="1488" dur="1" fill="hold">
                                          <p:stCondLst>
                                            <p:cond delay="0"/>
                                          </p:stCondLst>
                                        </p:cTn>
                                        <p:tgtEl>
                                          <p:spTgt spid="319">
                                            <p:txEl>
                                              <p:pRg st="103" end="124"/>
                                            </p:txEl>
                                          </p:spTgt>
                                        </p:tgtEl>
                                        <p:attrNameLst>
                                          <p:attrName>style.visibility</p:attrName>
                                        </p:attrNameLst>
                                      </p:cBhvr>
                                      <p:to>
                                        <p:strVal val="visible"/>
                                      </p:to>
                                    </p:set>
                                  </p:childTnLst>
                                </p:cTn>
                              </p:par>
                              <p:par>
                                <p:cTn id="1489" nodeType="withEffect" fill="hold" presetClass="entr" presetID="1">
                                  <p:stCondLst>
                                    <p:cond delay="0"/>
                                  </p:stCondLst>
                                  <p:childTnLst>
                                    <p:set>
                                      <p:cBhvr>
                                        <p:cTn id="1490" dur="1" fill="hold">
                                          <p:stCondLst>
                                            <p:cond delay="0"/>
                                          </p:stCondLst>
                                        </p:cTn>
                                        <p:tgtEl>
                                          <p:spTgt spid="319">
                                            <p:txEl>
                                              <p:pRg st="280" end="287"/>
                                            </p:txEl>
                                          </p:spTgt>
                                        </p:tgtEl>
                                        <p:attrNameLst>
                                          <p:attrName>style.visibility</p:attrName>
                                        </p:attrNameLst>
                                      </p:cBhvr>
                                      <p:to>
                                        <p:strVal val="visible"/>
                                      </p:to>
                                    </p:set>
                                  </p:childTnLst>
                                </p:cTn>
                              </p:par>
                            </p:childTnLst>
                          </p:cTn>
                        </p:par>
                      </p:childTnLst>
                    </p:cTn>
                  </p:par>
                  <p:par>
                    <p:cTn id="1491" fill="hold">
                      <p:stCondLst>
                        <p:cond delay="indefinite"/>
                      </p:stCondLst>
                      <p:childTnLst>
                        <p:par>
                          <p:cTn id="1492" fill="hold">
                            <p:stCondLst>
                              <p:cond delay="0"/>
                            </p:stCondLst>
                            <p:childTnLst>
                              <p:par>
                                <p:cTn id="1493" nodeType="clickEffect" fill="hold" presetClass="entr" presetID="1">
                                  <p:stCondLst>
                                    <p:cond delay="0"/>
                                  </p:stCondLst>
                                  <p:childTnLst>
                                    <p:set>
                                      <p:cBhvr>
                                        <p:cTn id="1494" dur="1" fill="hold">
                                          <p:stCondLst>
                                            <p:cond delay="0"/>
                                          </p:stCondLst>
                                        </p:cTn>
                                        <p:tgtEl>
                                          <p:spTgt spid="319">
                                            <p:txEl>
                                              <p:pRg st="148" end="175"/>
                                            </p:txEl>
                                          </p:spTgt>
                                        </p:tgtEl>
                                        <p:attrNameLst>
                                          <p:attrName>style.visibility</p:attrName>
                                        </p:attrNameLst>
                                      </p:cBhvr>
                                      <p:to>
                                        <p:strVal val="visible"/>
                                      </p:to>
                                    </p:set>
                                  </p:childTnLst>
                                </p:cTn>
                              </p:par>
                              <p:par>
                                <p:cTn id="1495" nodeType="withEffect" fill="hold" presetClass="entr" presetID="1">
                                  <p:stCondLst>
                                    <p:cond delay="0"/>
                                  </p:stCondLst>
                                  <p:childTnLst>
                                    <p:set>
                                      <p:cBhvr>
                                        <p:cTn id="1496" dur="1" fill="hold">
                                          <p:stCondLst>
                                            <p:cond delay="0"/>
                                          </p:stCondLst>
                                        </p:cTn>
                                        <p:tgtEl>
                                          <p:spTgt spid="319">
                                            <p:txEl>
                                              <p:pRg st="267" end="280"/>
                                            </p:txEl>
                                          </p:spTgt>
                                        </p:tgtEl>
                                        <p:attrNameLst>
                                          <p:attrName>style.visibility</p:attrName>
                                        </p:attrNameLst>
                                      </p:cBhvr>
                                      <p:to>
                                        <p:strVal val="visible"/>
                                      </p:to>
                                    </p:set>
                                  </p:childTnLst>
                                </p:cTn>
                              </p:par>
                            </p:childTnLst>
                          </p:cTn>
                        </p:par>
                      </p:childTnLst>
                    </p:cTn>
                  </p:par>
                  <p:par>
                    <p:cTn id="1497" fill="hold">
                      <p:stCondLst>
                        <p:cond delay="indefinite"/>
                      </p:stCondLst>
                      <p:childTnLst>
                        <p:par>
                          <p:cTn id="1498" fill="hold">
                            <p:stCondLst>
                              <p:cond delay="0"/>
                            </p:stCondLst>
                            <p:childTnLst>
                              <p:par>
                                <p:cTn id="1499" nodeType="clickEffect" fill="hold" presetClass="entr" presetID="1">
                                  <p:stCondLst>
                                    <p:cond delay="0"/>
                                  </p:stCondLst>
                                  <p:childTnLst>
                                    <p:set>
                                      <p:cBhvr>
                                        <p:cTn id="1500" dur="1" fill="hold">
                                          <p:stCondLst>
                                            <p:cond delay="0"/>
                                          </p:stCondLst>
                                        </p:cTn>
                                        <p:tgtEl>
                                          <p:spTgt spid="319">
                                            <p:txEl>
                                              <p:pRg st="175" end="189"/>
                                            </p:txEl>
                                          </p:spTgt>
                                        </p:tgtEl>
                                        <p:attrNameLst>
                                          <p:attrName>style.visibility</p:attrName>
                                        </p:attrNameLst>
                                      </p:cBhvr>
                                      <p:to>
                                        <p:strVal val="visible"/>
                                      </p:to>
                                    </p:set>
                                  </p:childTnLst>
                                </p:cTn>
                              </p:par>
                            </p:childTnLst>
                          </p:cTn>
                        </p:par>
                      </p:childTnLst>
                    </p:cTn>
                  </p:par>
                  <p:par>
                    <p:cTn id="1501" fill="hold">
                      <p:stCondLst>
                        <p:cond delay="indefinite"/>
                      </p:stCondLst>
                      <p:childTnLst>
                        <p:par>
                          <p:cTn id="1502" fill="hold">
                            <p:stCondLst>
                              <p:cond delay="0"/>
                            </p:stCondLst>
                            <p:childTnLst>
                              <p:par>
                                <p:cTn id="1503" nodeType="clickEffect" fill="hold" presetClass="entr" presetID="1">
                                  <p:stCondLst>
                                    <p:cond delay="0"/>
                                  </p:stCondLst>
                                  <p:childTnLst>
                                    <p:set>
                                      <p:cBhvr>
                                        <p:cTn id="1504" dur="1" fill="hold">
                                          <p:stCondLst>
                                            <p:cond delay="0"/>
                                          </p:stCondLst>
                                        </p:cTn>
                                        <p:tgtEl>
                                          <p:spTgt spid="319">
                                            <p:txEl>
                                              <p:pRg st="189" end="225"/>
                                            </p:txEl>
                                          </p:spTgt>
                                        </p:tgtEl>
                                        <p:attrNameLst>
                                          <p:attrName>style.visibility</p:attrName>
                                        </p:attrNameLst>
                                      </p:cBhvr>
                                      <p:to>
                                        <p:strVal val="visible"/>
                                      </p:to>
                                    </p:set>
                                  </p:childTnLst>
                                </p:cTn>
                              </p:par>
                            </p:childTnLst>
                          </p:cTn>
                        </p:par>
                      </p:childTnLst>
                    </p:cTn>
                  </p:par>
                  <p:par>
                    <p:cTn id="1505" fill="hold">
                      <p:stCondLst>
                        <p:cond delay="indefinite"/>
                      </p:stCondLst>
                      <p:childTnLst>
                        <p:par>
                          <p:cTn id="1506" fill="hold">
                            <p:stCondLst>
                              <p:cond delay="0"/>
                            </p:stCondLst>
                            <p:childTnLst>
                              <p:par>
                                <p:cTn id="1507" nodeType="clickEffect" fill="hold" presetClass="entr" presetID="1">
                                  <p:stCondLst>
                                    <p:cond delay="0"/>
                                  </p:stCondLst>
                                  <p:childTnLst>
                                    <p:set>
                                      <p:cBhvr>
                                        <p:cTn id="1508" dur="1" fill="hold">
                                          <p:stCondLst>
                                            <p:cond delay="0"/>
                                          </p:stCondLst>
                                        </p:cTn>
                                        <p:tgtEl>
                                          <p:spTgt spid="319">
                                            <p:txEl>
                                              <p:pRg st="225" end="267"/>
                                            </p:txEl>
                                          </p:spTgt>
                                        </p:tgtEl>
                                        <p:attrNameLst>
                                          <p:attrName>style.visibility</p:attrName>
                                        </p:attrNameLst>
                                      </p:cBhvr>
                                      <p:to>
                                        <p:strVal val="visible"/>
                                      </p:to>
                                    </p:set>
                                  </p:childTnLst>
                                </p:cTn>
                              </p:par>
                            </p:childTnLst>
                          </p:cTn>
                        </p:par>
                      </p:childTnLst>
                    </p:cTn>
                  </p:par>
                  <p:par>
                    <p:cTn id="1509" fill="hold">
                      <p:stCondLst>
                        <p:cond delay="indefinite"/>
                      </p:stCondLst>
                      <p:childTnLst>
                        <p:par>
                          <p:cTn id="1510" fill="hold">
                            <p:stCondLst>
                              <p:cond delay="0"/>
                            </p:stCondLst>
                            <p:childTnLst>
                              <p:par>
                                <p:cTn id="1511" nodeType="clickEffect" fill="hold" presetClass="entr" presetID="1">
                                  <p:stCondLst>
                                    <p:cond delay="0"/>
                                  </p:stCondLst>
                                  <p:childTnLst>
                                    <p:set>
                                      <p:cBhvr>
                                        <p:cTn id="1512" dur="1" fill="hold">
                                          <p:stCondLst>
                                            <p:cond delay="0"/>
                                          </p:stCondLst>
                                        </p:cTn>
                                        <p:tgtEl>
                                          <p:spTgt spid="319">
                                            <p:txEl>
                                              <p:pRg st="124" end="14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07A1776E-FC0A-436C-9735-5C6B6B7233BF}"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24"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toArrayList</a:t>
            </a:r>
            <a:endParaRPr b="0" lang="en-US" sz="2840" spc="-1" strike="noStrike">
              <a:solidFill>
                <a:srgbClr val="000000"/>
              </a:solidFill>
              <a:uFill>
                <a:solidFill>
                  <a:srgbClr val="ffffff"/>
                </a:solidFill>
              </a:uFill>
              <a:latin typeface="Trebuchet MS"/>
            </a:endParaRPr>
          </a:p>
        </p:txBody>
      </p:sp>
      <p:sp>
        <p:nvSpPr>
          <p:cNvPr id="325"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r>
              <a:rPr b="1" lang="en-US" sz="1600" spc="-1" strike="noStrike">
                <a:solidFill>
                  <a:srgbClr val="000000"/>
                </a:solidFill>
                <a:uFill>
                  <a:solidFill>
                    <a:srgbClr val="ffffff"/>
                  </a:solidFill>
                </a:uFill>
                <a:latin typeface="Courier New"/>
                <a:ea typeface="ＭＳ Ｐゴシック"/>
              </a:rPr>
              <a:t>ArrayList *toArrayList(List list) {</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ArrayList *this = (ArrayList *) list;</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if(this == NULL) {  // malloc</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if((this = (ArrayList *) malloc(sizeof(ArrayList))) != NULL) {</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this-&gt;listSize = 0;</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if((this-&gt;array = (int*)malloc(INITIAL_SIZE*sizeof(int)))!=NULL) {</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this-&gt;size = INITIAL_SIZE;</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 else {</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free(this);</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this = NULL;</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 else if(this-&gt;listSize == this-&gt;size) {  // realloc</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int newSize = 2*(this-&gt;size);</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int *newArray = (int *) realloc(this-&gt;array, newSize * sizeof(int));</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if(newArray == NULL) { return NULL; }</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this-&gt;array = newArray;</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this-&gt;size = newSize;</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  </a:t>
            </a:r>
            <a:r>
              <a:rPr b="1" lang="en-US" sz="16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pPr>
              <a:lnSpc>
                <a:spcPct val="100000"/>
              </a:lnSpc>
            </a:pPr>
            <a:r>
              <a:rPr b="1" lang="en-US" sz="16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326" name="CustomShape 4"/>
          <p:cNvSpPr/>
          <p:nvPr/>
        </p:nvSpPr>
        <p:spPr>
          <a:xfrm>
            <a:off x="3668040" y="3596040"/>
            <a:ext cx="5941800" cy="66888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Formal definition of realloc</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void *realloc(void *ptr, size_t new_size);</a:t>
            </a:r>
            <a:endParaRPr b="0" lang="en-IN" sz="1950" spc="-1" strike="noStrike">
              <a:solidFill>
                <a:srgbClr val="000000"/>
              </a:solidFill>
              <a:uFill>
                <a:solidFill>
                  <a:srgbClr val="ffffff"/>
                </a:solidFill>
              </a:uFill>
              <a:latin typeface="Arial"/>
            </a:endParaRPr>
          </a:p>
        </p:txBody>
      </p:sp>
      <p:pic>
        <p:nvPicPr>
          <p:cNvPr id="327" name="Picture 4" descr=""/>
          <p:cNvPicPr/>
          <p:nvPr/>
        </p:nvPicPr>
        <p:blipFill>
          <a:blip r:embed="rId1"/>
          <a:stretch/>
        </p:blipFill>
        <p:spPr>
          <a:xfrm>
            <a:off x="0" y="1746360"/>
            <a:ext cx="10079640" cy="2141640"/>
          </a:xfrm>
          <a:prstGeom prst="rect">
            <a:avLst/>
          </a:prstGeom>
          <a:ln w="38160">
            <a:solidFill>
              <a:srgbClr val="7030a0"/>
            </a:solidFill>
            <a:round/>
          </a:ln>
        </p:spPr>
      </p:pic>
      <p:sp>
        <p:nvSpPr>
          <p:cNvPr id="328" name="CustomShape 5"/>
          <p:cNvSpPr/>
          <p:nvPr/>
        </p:nvSpPr>
        <p:spPr>
          <a:xfrm>
            <a:off x="7276320" y="1276200"/>
            <a:ext cx="253872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Recursive definition!</a:t>
            </a:r>
            <a:endParaRPr b="0" lang="en-IN" sz="1800" spc="-1" strike="noStrike">
              <a:solidFill>
                <a:srgbClr val="000000"/>
              </a:solidFill>
              <a:uFill>
                <a:solidFill>
                  <a:srgbClr val="ffffff"/>
                </a:solidFill>
              </a:uFill>
              <a:latin typeface="Arial"/>
            </a:endParaRPr>
          </a:p>
        </p:txBody>
      </p:sp>
      <p:sp>
        <p:nvSpPr>
          <p:cNvPr id="329" name="CustomShape 6"/>
          <p:cNvSpPr/>
          <p:nvPr/>
        </p:nvSpPr>
        <p:spPr>
          <a:xfrm>
            <a:off x="8186040" y="1704600"/>
            <a:ext cx="992520" cy="298080"/>
          </a:xfrm>
          <a:prstGeom prst="roundRect">
            <a:avLst>
              <a:gd name="adj" fmla="val 16667"/>
            </a:avLst>
          </a:prstGeom>
          <a:noFill/>
          <a:ln w="28440">
            <a:solidFill>
              <a:srgbClr val="ff0000"/>
            </a:solidFill>
            <a:round/>
          </a:ln>
        </p:spPr>
        <p:style>
          <a:lnRef idx="0"/>
          <a:fillRef idx="0"/>
          <a:effectRef idx="0"/>
          <a:fontRef idx="minor"/>
        </p:style>
      </p:sp>
    </p:spTree>
  </p:cSld>
  <p:timing>
    <p:tnLst>
      <p:par>
        <p:cTn id="1513" dur="indefinite" restart="never" nodeType="tmRoot">
          <p:childTnLst>
            <p:seq>
              <p:cTn id="1514" dur="indefinite" nodeType="mainSeq">
                <p:childTnLst>
                  <p:par>
                    <p:cTn id="1515" fill="hold">
                      <p:stCondLst>
                        <p:cond delay="indefinite"/>
                      </p:stCondLst>
                      <p:childTnLst>
                        <p:par>
                          <p:cTn id="1516" fill="hold">
                            <p:stCondLst>
                              <p:cond delay="0"/>
                            </p:stCondLst>
                            <p:childTnLst>
                              <p:par>
                                <p:cTn id="1517" nodeType="clickEffect" fill="hold" presetClass="entr" presetID="1">
                                  <p:stCondLst>
                                    <p:cond delay="0"/>
                                  </p:stCondLst>
                                  <p:childTnLst>
                                    <p:set>
                                      <p:cBhvr>
                                        <p:cTn id="1518" dur="1" fill="hold">
                                          <p:stCondLst>
                                            <p:cond delay="0"/>
                                          </p:stCondLst>
                                        </p:cTn>
                                        <p:tgtEl>
                                          <p:spTgt spid="325">
                                            <p:txEl>
                                              <p:pRg st="0" end="36"/>
                                            </p:txEl>
                                          </p:spTgt>
                                        </p:tgtEl>
                                        <p:attrNameLst>
                                          <p:attrName>style.visibility</p:attrName>
                                        </p:attrNameLst>
                                      </p:cBhvr>
                                      <p:to>
                                        <p:strVal val="visible"/>
                                      </p:to>
                                    </p:set>
                                  </p:childTnLst>
                                </p:cTn>
                              </p:par>
                              <p:par>
                                <p:cTn id="1519" nodeType="withEffect" fill="hold" presetClass="entr" presetID="1">
                                  <p:stCondLst>
                                    <p:cond delay="0"/>
                                  </p:stCondLst>
                                  <p:childTnLst>
                                    <p:set>
                                      <p:cBhvr>
                                        <p:cTn id="1520" dur="1" fill="hold">
                                          <p:stCondLst>
                                            <p:cond delay="0"/>
                                          </p:stCondLst>
                                        </p:cTn>
                                        <p:tgtEl>
                                          <p:spTgt spid="325">
                                            <p:txEl>
                                              <p:pRg st="657" end="659"/>
                                            </p:txEl>
                                          </p:spTgt>
                                        </p:tgtEl>
                                        <p:attrNameLst>
                                          <p:attrName>style.visibility</p:attrName>
                                        </p:attrNameLst>
                                      </p:cBhvr>
                                      <p:to>
                                        <p:strVal val="visible"/>
                                      </p:to>
                                    </p:set>
                                  </p:childTnLst>
                                </p:cTn>
                              </p:par>
                            </p:childTnLst>
                          </p:cTn>
                        </p:par>
                      </p:childTnLst>
                    </p:cTn>
                  </p:par>
                  <p:par>
                    <p:cTn id="1521" fill="hold">
                      <p:stCondLst>
                        <p:cond delay="indefinite"/>
                      </p:stCondLst>
                      <p:childTnLst>
                        <p:par>
                          <p:cTn id="1522" fill="hold">
                            <p:stCondLst>
                              <p:cond delay="0"/>
                            </p:stCondLst>
                            <p:childTnLst>
                              <p:par>
                                <p:cTn id="1523" nodeType="clickEffect" fill="hold" presetClass="entr" presetID="1">
                                  <p:stCondLst>
                                    <p:cond delay="0"/>
                                  </p:stCondLst>
                                  <p:childTnLst>
                                    <p:set>
                                      <p:cBhvr>
                                        <p:cTn id="1524" dur="1" fill="hold">
                                          <p:stCondLst>
                                            <p:cond delay="0"/>
                                          </p:stCondLst>
                                        </p:cTn>
                                        <p:tgtEl>
                                          <p:spTgt spid="325">
                                            <p:txEl>
                                              <p:pRg st="36" end="76"/>
                                            </p:txEl>
                                          </p:spTgt>
                                        </p:tgtEl>
                                        <p:attrNameLst>
                                          <p:attrName>style.visibility</p:attrName>
                                        </p:attrNameLst>
                                      </p:cBhvr>
                                      <p:to>
                                        <p:strVal val="visible"/>
                                      </p:to>
                                    </p:set>
                                  </p:childTnLst>
                                </p:cTn>
                              </p:par>
                            </p:childTnLst>
                          </p:cTn>
                        </p:par>
                      </p:childTnLst>
                    </p:cTn>
                  </p:par>
                  <p:par>
                    <p:cTn id="1525" fill="hold">
                      <p:stCondLst>
                        <p:cond delay="indefinite"/>
                      </p:stCondLst>
                      <p:childTnLst>
                        <p:par>
                          <p:cTn id="1526" fill="hold">
                            <p:stCondLst>
                              <p:cond delay="0"/>
                            </p:stCondLst>
                            <p:childTnLst>
                              <p:par>
                                <p:cTn id="1527" nodeType="clickEffect" fill="hold" presetClass="entr" presetID="1">
                                  <p:stCondLst>
                                    <p:cond delay="0"/>
                                  </p:stCondLst>
                                  <p:childTnLst>
                                    <p:set>
                                      <p:cBhvr>
                                        <p:cTn id="1528" dur="1" fill="hold">
                                          <p:stCondLst>
                                            <p:cond delay="0"/>
                                          </p:stCondLst>
                                        </p:cTn>
                                        <p:tgtEl>
                                          <p:spTgt spid="325">
                                            <p:txEl>
                                              <p:pRg st="76" end="108"/>
                                            </p:txEl>
                                          </p:spTgt>
                                        </p:tgtEl>
                                        <p:attrNameLst>
                                          <p:attrName>style.visibility</p:attrName>
                                        </p:attrNameLst>
                                      </p:cBhvr>
                                      <p:to>
                                        <p:strVal val="visible"/>
                                      </p:to>
                                    </p:set>
                                  </p:childTnLst>
                                </p:cTn>
                              </p:par>
                              <p:par>
                                <p:cTn id="1529" nodeType="withEffect" fill="hold" presetClass="entr" presetID="1">
                                  <p:stCondLst>
                                    <p:cond delay="0"/>
                                  </p:stCondLst>
                                  <p:childTnLst>
                                    <p:set>
                                      <p:cBhvr>
                                        <p:cTn id="1530" dur="1" fill="hold">
                                          <p:stCondLst>
                                            <p:cond delay="0"/>
                                          </p:stCondLst>
                                        </p:cTn>
                                        <p:tgtEl>
                                          <p:spTgt spid="325">
                                            <p:txEl>
                                              <p:pRg st="379" end="435"/>
                                            </p:txEl>
                                          </p:spTgt>
                                        </p:tgtEl>
                                        <p:attrNameLst>
                                          <p:attrName>style.visibility</p:attrName>
                                        </p:attrNameLst>
                                      </p:cBhvr>
                                      <p:to>
                                        <p:strVal val="visible"/>
                                      </p:to>
                                    </p:set>
                                  </p:childTnLst>
                                </p:cTn>
                              </p:par>
                              <p:par>
                                <p:cTn id="1531" nodeType="withEffect" fill="hold" presetClass="entr" presetID="1">
                                  <p:stCondLst>
                                    <p:cond delay="0"/>
                                  </p:stCondLst>
                                  <p:childTnLst>
                                    <p:set>
                                      <p:cBhvr>
                                        <p:cTn id="1532" dur="1" fill="hold">
                                          <p:stCondLst>
                                            <p:cond delay="0"/>
                                          </p:stCondLst>
                                        </p:cTn>
                                        <p:tgtEl>
                                          <p:spTgt spid="325">
                                            <p:txEl>
                                              <p:pRg st="638" end="642"/>
                                            </p:txEl>
                                          </p:spTgt>
                                        </p:tgtEl>
                                        <p:attrNameLst>
                                          <p:attrName>style.visibility</p:attrName>
                                        </p:attrNameLst>
                                      </p:cBhvr>
                                      <p:to>
                                        <p:strVal val="visible"/>
                                      </p:to>
                                    </p:set>
                                  </p:childTnLst>
                                </p:cTn>
                              </p:par>
                            </p:childTnLst>
                          </p:cTn>
                        </p:par>
                      </p:childTnLst>
                    </p:cTn>
                  </p:par>
                  <p:par>
                    <p:cTn id="1533" fill="hold">
                      <p:stCondLst>
                        <p:cond delay="indefinite"/>
                      </p:stCondLst>
                      <p:childTnLst>
                        <p:par>
                          <p:cTn id="1534" fill="hold">
                            <p:stCondLst>
                              <p:cond delay="0"/>
                            </p:stCondLst>
                            <p:childTnLst>
                              <p:par>
                                <p:cTn id="1535" nodeType="clickEffect" fill="hold" presetClass="entr" presetID="1">
                                  <p:stCondLst>
                                    <p:cond delay="0"/>
                                  </p:stCondLst>
                                  <p:childTnLst>
                                    <p:set>
                                      <p:cBhvr>
                                        <p:cTn id="1536" dur="1" fill="hold">
                                          <p:stCondLst>
                                            <p:cond delay="0"/>
                                          </p:stCondLst>
                                        </p:cTn>
                                        <p:tgtEl>
                                          <p:spTgt spid="325">
                                            <p:txEl>
                                              <p:pRg st="642" end="657"/>
                                            </p:txEl>
                                          </p:spTgt>
                                        </p:tgtEl>
                                        <p:attrNameLst>
                                          <p:attrName>style.visibility</p:attrName>
                                        </p:attrNameLst>
                                      </p:cBhvr>
                                      <p:to>
                                        <p:strVal val="visible"/>
                                      </p:to>
                                    </p:set>
                                  </p:childTnLst>
                                </p:cTn>
                              </p:par>
                            </p:childTnLst>
                          </p:cTn>
                        </p:par>
                      </p:childTnLst>
                    </p:cTn>
                  </p:par>
                  <p:par>
                    <p:cTn id="1537" fill="hold">
                      <p:stCondLst>
                        <p:cond delay="indefinite"/>
                      </p:stCondLst>
                      <p:childTnLst>
                        <p:par>
                          <p:cTn id="1538" fill="hold">
                            <p:stCondLst>
                              <p:cond delay="0"/>
                            </p:stCondLst>
                            <p:childTnLst>
                              <p:par>
                                <p:cTn id="1539" nodeType="clickEffect" fill="hold" presetClass="entr" presetID="1">
                                  <p:stCondLst>
                                    <p:cond delay="0"/>
                                  </p:stCondLst>
                                  <p:childTnLst>
                                    <p:set>
                                      <p:cBhvr>
                                        <p:cTn id="1540" dur="1" fill="hold">
                                          <p:stCondLst>
                                            <p:cond delay="0"/>
                                          </p:stCondLst>
                                        </p:cTn>
                                        <p:tgtEl>
                                          <p:spTgt spid="325">
                                            <p:txEl>
                                              <p:pRg st="108" end="175"/>
                                            </p:txEl>
                                          </p:spTgt>
                                        </p:tgtEl>
                                        <p:attrNameLst>
                                          <p:attrName>style.visibility</p:attrName>
                                        </p:attrNameLst>
                                      </p:cBhvr>
                                      <p:to>
                                        <p:strVal val="visible"/>
                                      </p:to>
                                    </p:set>
                                  </p:childTnLst>
                                </p:cTn>
                              </p:par>
                              <p:par>
                                <p:cTn id="1541" nodeType="withEffect" fill="hold" presetClass="entr" presetID="1">
                                  <p:stCondLst>
                                    <p:cond delay="0"/>
                                  </p:stCondLst>
                                  <p:childTnLst>
                                    <p:set>
                                      <p:cBhvr>
                                        <p:cTn id="1542" dur="1" fill="hold">
                                          <p:stCondLst>
                                            <p:cond delay="0"/>
                                          </p:stCondLst>
                                        </p:cTn>
                                        <p:tgtEl>
                                          <p:spTgt spid="325">
                                            <p:txEl>
                                              <p:pRg st="373" end="379"/>
                                            </p:txEl>
                                          </p:spTgt>
                                        </p:tgtEl>
                                        <p:attrNameLst>
                                          <p:attrName>style.visibility</p:attrName>
                                        </p:attrNameLst>
                                      </p:cBhvr>
                                      <p:to>
                                        <p:strVal val="visible"/>
                                      </p:to>
                                    </p:set>
                                  </p:childTnLst>
                                </p:cTn>
                              </p:par>
                            </p:childTnLst>
                          </p:cTn>
                        </p:par>
                      </p:childTnLst>
                    </p:cTn>
                  </p:par>
                  <p:par>
                    <p:cTn id="1543" fill="hold">
                      <p:stCondLst>
                        <p:cond delay="indefinite"/>
                      </p:stCondLst>
                      <p:childTnLst>
                        <p:par>
                          <p:cTn id="1544" fill="hold">
                            <p:stCondLst>
                              <p:cond delay="0"/>
                            </p:stCondLst>
                            <p:childTnLst>
                              <p:par>
                                <p:cTn id="1545" nodeType="clickEffect" fill="hold" presetClass="entr" presetID="1">
                                  <p:stCondLst>
                                    <p:cond delay="0"/>
                                  </p:stCondLst>
                                  <p:childTnLst>
                                    <p:set>
                                      <p:cBhvr>
                                        <p:cTn id="1546" dur="1" fill="hold">
                                          <p:stCondLst>
                                            <p:cond delay="0"/>
                                          </p:stCondLst>
                                        </p:cTn>
                                        <p:tgtEl>
                                          <p:spTgt spid="325">
                                            <p:txEl>
                                              <p:pRg st="175" end="201"/>
                                            </p:txEl>
                                          </p:spTgt>
                                        </p:tgtEl>
                                        <p:attrNameLst>
                                          <p:attrName>style.visibility</p:attrName>
                                        </p:attrNameLst>
                                      </p:cBhvr>
                                      <p:to>
                                        <p:strVal val="visible"/>
                                      </p:to>
                                    </p:set>
                                  </p:childTnLst>
                                </p:cTn>
                              </p:par>
                            </p:childTnLst>
                          </p:cTn>
                        </p:par>
                      </p:childTnLst>
                    </p:cTn>
                  </p:par>
                  <p:par>
                    <p:cTn id="1547" fill="hold">
                      <p:stCondLst>
                        <p:cond delay="indefinite"/>
                      </p:stCondLst>
                      <p:childTnLst>
                        <p:par>
                          <p:cTn id="1548" fill="hold">
                            <p:stCondLst>
                              <p:cond delay="0"/>
                            </p:stCondLst>
                            <p:childTnLst>
                              <p:par>
                                <p:cTn id="1549" nodeType="clickEffect" fill="hold" presetClass="entr" presetID="1">
                                  <p:stCondLst>
                                    <p:cond delay="0"/>
                                  </p:stCondLst>
                                  <p:childTnLst>
                                    <p:set>
                                      <p:cBhvr>
                                        <p:cTn id="1550" dur="1" fill="hold">
                                          <p:stCondLst>
                                            <p:cond delay="0"/>
                                          </p:stCondLst>
                                        </p:cTn>
                                        <p:tgtEl>
                                          <p:spTgt spid="325">
                                            <p:txEl>
                                              <p:pRg st="201" end="274"/>
                                            </p:txEl>
                                          </p:spTgt>
                                        </p:tgtEl>
                                        <p:attrNameLst>
                                          <p:attrName>style.visibility</p:attrName>
                                        </p:attrNameLst>
                                      </p:cBhvr>
                                      <p:to>
                                        <p:strVal val="visible"/>
                                      </p:to>
                                    </p:set>
                                  </p:childTnLst>
                                </p:cTn>
                              </p:par>
                              <p:par>
                                <p:cTn id="1551" nodeType="withEffect" fill="hold" presetClass="entr" presetID="1">
                                  <p:stCondLst>
                                    <p:cond delay="0"/>
                                  </p:stCondLst>
                                  <p:childTnLst>
                                    <p:set>
                                      <p:cBhvr>
                                        <p:cTn id="1552" dur="1" fill="hold">
                                          <p:stCondLst>
                                            <p:cond delay="0"/>
                                          </p:stCondLst>
                                        </p:cTn>
                                        <p:tgtEl>
                                          <p:spTgt spid="325">
                                            <p:txEl>
                                              <p:pRg st="309" end="324"/>
                                            </p:txEl>
                                          </p:spTgt>
                                        </p:tgtEl>
                                        <p:attrNameLst>
                                          <p:attrName>style.visibility</p:attrName>
                                        </p:attrNameLst>
                                      </p:cBhvr>
                                      <p:to>
                                        <p:strVal val="visible"/>
                                      </p:to>
                                    </p:set>
                                  </p:childTnLst>
                                </p:cTn>
                              </p:par>
                              <p:par>
                                <p:cTn id="1553" nodeType="withEffect" fill="hold" presetClass="entr" presetID="1">
                                  <p:stCondLst>
                                    <p:cond delay="0"/>
                                  </p:stCondLst>
                                  <p:childTnLst>
                                    <p:set>
                                      <p:cBhvr>
                                        <p:cTn id="1554" dur="1" fill="hold">
                                          <p:stCondLst>
                                            <p:cond delay="0"/>
                                          </p:stCondLst>
                                        </p:cTn>
                                        <p:tgtEl>
                                          <p:spTgt spid="325">
                                            <p:txEl>
                                              <p:pRg st="365" end="373"/>
                                            </p:txEl>
                                          </p:spTgt>
                                        </p:tgtEl>
                                        <p:attrNameLst>
                                          <p:attrName>style.visibility</p:attrName>
                                        </p:attrNameLst>
                                      </p:cBhvr>
                                      <p:to>
                                        <p:strVal val="visible"/>
                                      </p:to>
                                    </p:set>
                                  </p:childTnLst>
                                </p:cTn>
                              </p:par>
                            </p:childTnLst>
                          </p:cTn>
                        </p:par>
                      </p:childTnLst>
                    </p:cTn>
                  </p:par>
                  <p:par>
                    <p:cTn id="1555" fill="hold">
                      <p:stCondLst>
                        <p:cond delay="indefinite"/>
                      </p:stCondLst>
                      <p:childTnLst>
                        <p:par>
                          <p:cTn id="1556" fill="hold">
                            <p:stCondLst>
                              <p:cond delay="0"/>
                            </p:stCondLst>
                            <p:childTnLst>
                              <p:par>
                                <p:cTn id="1557" nodeType="clickEffect" fill="hold" presetClass="entr" presetID="1">
                                  <p:stCondLst>
                                    <p:cond delay="0"/>
                                  </p:stCondLst>
                                  <p:childTnLst>
                                    <p:set>
                                      <p:cBhvr>
                                        <p:cTn id="1558" dur="1" fill="hold">
                                          <p:stCondLst>
                                            <p:cond delay="0"/>
                                          </p:stCondLst>
                                        </p:cTn>
                                        <p:tgtEl>
                                          <p:spTgt spid="325">
                                            <p:txEl>
                                              <p:pRg st="274" end="309"/>
                                            </p:txEl>
                                          </p:spTgt>
                                        </p:tgtEl>
                                        <p:attrNameLst>
                                          <p:attrName>style.visibility</p:attrName>
                                        </p:attrNameLst>
                                      </p:cBhvr>
                                      <p:to>
                                        <p:strVal val="visible"/>
                                      </p:to>
                                    </p:set>
                                  </p:childTnLst>
                                </p:cTn>
                              </p:par>
                            </p:childTnLst>
                          </p:cTn>
                        </p:par>
                      </p:childTnLst>
                    </p:cTn>
                  </p:par>
                  <p:par>
                    <p:cTn id="1559" fill="hold">
                      <p:stCondLst>
                        <p:cond delay="indefinite"/>
                      </p:stCondLst>
                      <p:childTnLst>
                        <p:par>
                          <p:cTn id="1560" fill="hold">
                            <p:stCondLst>
                              <p:cond delay="0"/>
                            </p:stCondLst>
                            <p:childTnLst>
                              <p:par>
                                <p:cTn id="1561" nodeType="clickEffect" fill="hold" presetClass="entr" presetID="1">
                                  <p:stCondLst>
                                    <p:cond delay="0"/>
                                  </p:stCondLst>
                                  <p:childTnLst>
                                    <p:set>
                                      <p:cBhvr>
                                        <p:cTn id="1562" dur="1" fill="hold">
                                          <p:stCondLst>
                                            <p:cond delay="0"/>
                                          </p:stCondLst>
                                        </p:cTn>
                                        <p:tgtEl>
                                          <p:spTgt spid="325">
                                            <p:txEl>
                                              <p:pRg st="324" end="344"/>
                                            </p:txEl>
                                          </p:spTgt>
                                        </p:tgtEl>
                                        <p:attrNameLst>
                                          <p:attrName>style.visibility</p:attrName>
                                        </p:attrNameLst>
                                      </p:cBhvr>
                                      <p:to>
                                        <p:strVal val="visible"/>
                                      </p:to>
                                    </p:set>
                                  </p:childTnLst>
                                </p:cTn>
                              </p:par>
                            </p:childTnLst>
                          </p:cTn>
                        </p:par>
                      </p:childTnLst>
                    </p:cTn>
                  </p:par>
                  <p:par>
                    <p:cTn id="1563" fill="hold">
                      <p:stCondLst>
                        <p:cond delay="indefinite"/>
                      </p:stCondLst>
                      <p:childTnLst>
                        <p:par>
                          <p:cTn id="1564" fill="hold">
                            <p:stCondLst>
                              <p:cond delay="0"/>
                            </p:stCondLst>
                            <p:childTnLst>
                              <p:par>
                                <p:cTn id="1565" nodeType="clickEffect" fill="hold" presetClass="entr" presetID="1">
                                  <p:stCondLst>
                                    <p:cond delay="0"/>
                                  </p:stCondLst>
                                  <p:childTnLst>
                                    <p:set>
                                      <p:cBhvr>
                                        <p:cTn id="1566" dur="1" fill="hold">
                                          <p:stCondLst>
                                            <p:cond delay="0"/>
                                          </p:stCondLst>
                                        </p:cTn>
                                        <p:tgtEl>
                                          <p:spTgt spid="325">
                                            <p:txEl>
                                              <p:pRg st="344" end="365"/>
                                            </p:txEl>
                                          </p:spTgt>
                                        </p:tgtEl>
                                        <p:attrNameLst>
                                          <p:attrName>style.visibility</p:attrName>
                                        </p:attrNameLst>
                                      </p:cBhvr>
                                      <p:to>
                                        <p:strVal val="visible"/>
                                      </p:to>
                                    </p:set>
                                  </p:childTnLst>
                                </p:cTn>
                              </p:par>
                            </p:childTnLst>
                          </p:cTn>
                        </p:par>
                      </p:childTnLst>
                    </p:cTn>
                  </p:par>
                  <p:par>
                    <p:cTn id="1567" fill="hold">
                      <p:stCondLst>
                        <p:cond delay="indefinite"/>
                      </p:stCondLst>
                      <p:childTnLst>
                        <p:par>
                          <p:cTn id="1568" fill="hold">
                            <p:stCondLst>
                              <p:cond delay="0"/>
                            </p:stCondLst>
                            <p:childTnLst>
                              <p:par>
                                <p:cTn id="1569" nodeType="clickEffect" fill="hold" presetClass="entr" presetID="1">
                                  <p:stCondLst>
                                    <p:cond delay="0"/>
                                  </p:stCondLst>
                                  <p:childTnLst>
                                    <p:set>
                                      <p:cBhvr>
                                        <p:cTn id="1570" dur="1" fill="hold">
                                          <p:stCondLst>
                                            <p:cond delay="0"/>
                                          </p:stCondLst>
                                        </p:cTn>
                                        <p:tgtEl>
                                          <p:spTgt spid="326"/>
                                        </p:tgtEl>
                                        <p:attrNameLst>
                                          <p:attrName>style.visibility</p:attrName>
                                        </p:attrNameLst>
                                      </p:cBhvr>
                                      <p:to>
                                        <p:strVal val="visible"/>
                                      </p:to>
                                    </p:set>
                                  </p:childTnLst>
                                </p:cTn>
                              </p:par>
                            </p:childTnLst>
                          </p:cTn>
                        </p:par>
                      </p:childTnLst>
                    </p:cTn>
                  </p:par>
                  <p:par>
                    <p:cTn id="1571" fill="hold">
                      <p:stCondLst>
                        <p:cond delay="indefinite"/>
                      </p:stCondLst>
                      <p:childTnLst>
                        <p:par>
                          <p:cTn id="1572" fill="hold">
                            <p:stCondLst>
                              <p:cond delay="0"/>
                            </p:stCondLst>
                            <p:childTnLst>
                              <p:par>
                                <p:cTn id="1573" nodeType="clickEffect" fill="hold" presetClass="entr" presetID="1">
                                  <p:stCondLst>
                                    <p:cond delay="0"/>
                                  </p:stCondLst>
                                  <p:childTnLst>
                                    <p:set>
                                      <p:cBhvr>
                                        <p:cTn id="1574" dur="1" fill="hold">
                                          <p:stCondLst>
                                            <p:cond delay="0"/>
                                          </p:stCondLst>
                                        </p:cTn>
                                        <p:tgtEl>
                                          <p:spTgt spid="327"/>
                                        </p:tgtEl>
                                        <p:attrNameLst>
                                          <p:attrName>style.visibility</p:attrName>
                                        </p:attrNameLst>
                                      </p:cBhvr>
                                      <p:to>
                                        <p:strVal val="visible"/>
                                      </p:to>
                                    </p:set>
                                  </p:childTnLst>
                                </p:cTn>
                              </p:par>
                            </p:childTnLst>
                          </p:cTn>
                        </p:par>
                      </p:childTnLst>
                    </p:cTn>
                  </p:par>
                  <p:par>
                    <p:cTn id="1575" fill="hold">
                      <p:stCondLst>
                        <p:cond delay="indefinite"/>
                      </p:stCondLst>
                      <p:childTnLst>
                        <p:par>
                          <p:cTn id="1576" fill="hold">
                            <p:stCondLst>
                              <p:cond delay="0"/>
                            </p:stCondLst>
                            <p:childTnLst>
                              <p:par>
                                <p:cTn id="1577" nodeType="clickEffect" fill="hold" presetClass="entr" presetID="1">
                                  <p:stCondLst>
                                    <p:cond delay="0"/>
                                  </p:stCondLst>
                                  <p:childTnLst>
                                    <p:set>
                                      <p:cBhvr>
                                        <p:cTn id="1578" dur="1" fill="hold">
                                          <p:stCondLst>
                                            <p:cond delay="0"/>
                                          </p:stCondLst>
                                        </p:cTn>
                                        <p:tgtEl>
                                          <p:spTgt spid="-1"/>
                                        </p:tgtEl>
                                        <p:attrNameLst>
                                          <p:attrName>style.visibility</p:attrName>
                                        </p:attrNameLst>
                                      </p:cBhvr>
                                      <p:to>
                                        <p:strVal val="visible"/>
                                      </p:to>
                                    </p:set>
                                  </p:childTnLst>
                                </p:cTn>
                              </p:par>
                            </p:childTnLst>
                          </p:cTn>
                        </p:par>
                      </p:childTnLst>
                    </p:cTn>
                  </p:par>
                  <p:par>
                    <p:cTn id="1579" fill="hold">
                      <p:stCondLst>
                        <p:cond delay="indefinite"/>
                      </p:stCondLst>
                      <p:childTnLst>
                        <p:par>
                          <p:cTn id="1580" fill="hold">
                            <p:stCondLst>
                              <p:cond delay="0"/>
                            </p:stCondLst>
                            <p:childTnLst>
                              <p:par>
                                <p:cTn id="1581" nodeType="clickEffect" fill="hold" presetClass="entr" presetID="1">
                                  <p:stCondLst>
                                    <p:cond delay="0"/>
                                  </p:stCondLst>
                                  <p:childTnLst>
                                    <p:set>
                                      <p:cBhvr>
                                        <p:cTn id="1582" dur="1" fill="hold">
                                          <p:stCondLst>
                                            <p:cond delay="0"/>
                                          </p:stCondLst>
                                        </p:cTn>
                                        <p:tgtEl>
                                          <p:spTgt spid="325">
                                            <p:txEl>
                                              <p:pRg st="435" end="469"/>
                                            </p:txEl>
                                          </p:spTgt>
                                        </p:tgtEl>
                                        <p:attrNameLst>
                                          <p:attrName>style.visibility</p:attrName>
                                        </p:attrNameLst>
                                      </p:cBhvr>
                                      <p:to>
                                        <p:strVal val="visible"/>
                                      </p:to>
                                    </p:set>
                                  </p:childTnLst>
                                </p:cTn>
                              </p:par>
                            </p:childTnLst>
                          </p:cTn>
                        </p:par>
                      </p:childTnLst>
                    </p:cTn>
                  </p:par>
                  <p:par>
                    <p:cTn id="1583" fill="hold">
                      <p:stCondLst>
                        <p:cond delay="indefinite"/>
                      </p:stCondLst>
                      <p:childTnLst>
                        <p:par>
                          <p:cTn id="1584" fill="hold">
                            <p:stCondLst>
                              <p:cond delay="0"/>
                            </p:stCondLst>
                            <p:childTnLst>
                              <p:par>
                                <p:cTn id="1585" nodeType="clickEffect" fill="hold" presetClass="entr" presetID="1">
                                  <p:stCondLst>
                                    <p:cond delay="0"/>
                                  </p:stCondLst>
                                  <p:childTnLst>
                                    <p:set>
                                      <p:cBhvr>
                                        <p:cTn id="1586" dur="1" fill="hold">
                                          <p:stCondLst>
                                            <p:cond delay="0"/>
                                          </p:stCondLst>
                                        </p:cTn>
                                        <p:tgtEl>
                                          <p:spTgt spid="325">
                                            <p:txEl>
                                              <p:pRg st="469" end="542"/>
                                            </p:txEl>
                                          </p:spTgt>
                                        </p:tgtEl>
                                        <p:attrNameLst>
                                          <p:attrName>style.visibility</p:attrName>
                                        </p:attrNameLst>
                                      </p:cBhvr>
                                      <p:to>
                                        <p:strVal val="visible"/>
                                      </p:to>
                                    </p:set>
                                  </p:childTnLst>
                                </p:cTn>
                              </p:par>
                            </p:childTnLst>
                          </p:cTn>
                        </p:par>
                      </p:childTnLst>
                    </p:cTn>
                  </p:par>
                  <p:par>
                    <p:cTn id="1587" fill="hold">
                      <p:stCondLst>
                        <p:cond delay="indefinite"/>
                      </p:stCondLst>
                      <p:childTnLst>
                        <p:par>
                          <p:cTn id="1588" fill="hold">
                            <p:stCondLst>
                              <p:cond delay="0"/>
                            </p:stCondLst>
                            <p:childTnLst>
                              <p:par>
                                <p:cTn id="1589" nodeType="clickEffect" fill="hold" presetClass="entr" presetID="1">
                                  <p:stCondLst>
                                    <p:cond delay="0"/>
                                  </p:stCondLst>
                                  <p:childTnLst>
                                    <p:set>
                                      <p:cBhvr>
                                        <p:cTn id="1590" dur="1" fill="hold">
                                          <p:stCondLst>
                                            <p:cond delay="0"/>
                                          </p:stCondLst>
                                        </p:cTn>
                                        <p:tgtEl>
                                          <p:spTgt spid="325">
                                            <p:txEl>
                                              <p:pRg st="542" end="584"/>
                                            </p:txEl>
                                          </p:spTgt>
                                        </p:tgtEl>
                                        <p:attrNameLst>
                                          <p:attrName>style.visibility</p:attrName>
                                        </p:attrNameLst>
                                      </p:cBhvr>
                                      <p:to>
                                        <p:strVal val="visible"/>
                                      </p:to>
                                    </p:set>
                                  </p:childTnLst>
                                </p:cTn>
                              </p:par>
                            </p:childTnLst>
                          </p:cTn>
                        </p:par>
                      </p:childTnLst>
                    </p:cTn>
                  </p:par>
                  <p:par>
                    <p:cTn id="1591" fill="hold">
                      <p:stCondLst>
                        <p:cond delay="indefinite"/>
                      </p:stCondLst>
                      <p:childTnLst>
                        <p:par>
                          <p:cTn id="1592" fill="hold">
                            <p:stCondLst>
                              <p:cond delay="0"/>
                            </p:stCondLst>
                            <p:childTnLst>
                              <p:par>
                                <p:cTn id="1593" nodeType="clickEffect" fill="hold" presetClass="entr" presetID="1">
                                  <p:stCondLst>
                                    <p:cond delay="0"/>
                                  </p:stCondLst>
                                  <p:childTnLst>
                                    <p:set>
                                      <p:cBhvr>
                                        <p:cTn id="1594" dur="1" fill="hold">
                                          <p:stCondLst>
                                            <p:cond delay="0"/>
                                          </p:stCondLst>
                                        </p:cTn>
                                        <p:tgtEl>
                                          <p:spTgt spid="325">
                                            <p:txEl>
                                              <p:pRg st="584" end="612"/>
                                            </p:txEl>
                                          </p:spTgt>
                                        </p:tgtEl>
                                        <p:attrNameLst>
                                          <p:attrName>style.visibility</p:attrName>
                                        </p:attrNameLst>
                                      </p:cBhvr>
                                      <p:to>
                                        <p:strVal val="visible"/>
                                      </p:to>
                                    </p:set>
                                  </p:childTnLst>
                                </p:cTn>
                              </p:par>
                            </p:childTnLst>
                          </p:cTn>
                        </p:par>
                      </p:childTnLst>
                    </p:cTn>
                  </p:par>
                  <p:par>
                    <p:cTn id="1595" fill="hold">
                      <p:stCondLst>
                        <p:cond delay="indefinite"/>
                      </p:stCondLst>
                      <p:childTnLst>
                        <p:par>
                          <p:cTn id="1596" fill="hold">
                            <p:stCondLst>
                              <p:cond delay="0"/>
                            </p:stCondLst>
                            <p:childTnLst>
                              <p:par>
                                <p:cTn id="1597" nodeType="clickEffect" fill="hold" presetClass="entr" presetID="1">
                                  <p:stCondLst>
                                    <p:cond delay="0"/>
                                  </p:stCondLst>
                                  <p:childTnLst>
                                    <p:set>
                                      <p:cBhvr>
                                        <p:cTn id="1598" dur="1" fill="hold">
                                          <p:stCondLst>
                                            <p:cond delay="0"/>
                                          </p:stCondLst>
                                        </p:cTn>
                                        <p:tgtEl>
                                          <p:spTgt spid="325">
                                            <p:txEl>
                                              <p:pRg st="612" end="63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DD70AB0A-C61B-48EC-83F2-5F971C7BD158}"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31"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append, freeList</a:t>
            </a:r>
            <a:endParaRPr b="0" lang="en-US" sz="2840" spc="-1" strike="noStrike">
              <a:solidFill>
                <a:srgbClr val="000000"/>
              </a:solidFill>
              <a:uFill>
                <a:solidFill>
                  <a:srgbClr val="ffffff"/>
                </a:solidFill>
              </a:uFill>
              <a:latin typeface="Trebuchet MS"/>
            </a:endParaRPr>
          </a:p>
        </p:txBody>
      </p:sp>
      <p:sp>
        <p:nvSpPr>
          <p:cNvPr id="332" name="TextShape 3"/>
          <p:cNvSpPr txBox="1"/>
          <p:nvPr/>
        </p:nvSpPr>
        <p:spPr>
          <a:xfrm>
            <a:off x="534600" y="1111680"/>
            <a:ext cx="9040680" cy="5780880"/>
          </a:xfrm>
          <a:prstGeom prst="rect">
            <a:avLst/>
          </a:prstGeom>
          <a:noFill/>
          <a:ln>
            <a:noFill/>
          </a:ln>
        </p:spPr>
        <p:txBody>
          <a:bodyPr lIns="101880" rIns="101880" tIns="51120" bIns="51120"/>
          <a:p>
            <a:r>
              <a:rPr b="1" lang="en-US" sz="2000" spc="-1" strike="noStrike">
                <a:solidFill>
                  <a:srgbClr val="000000"/>
                </a:solidFill>
                <a:uFill>
                  <a:solidFill>
                    <a:srgbClr val="ffffff"/>
                  </a:solidFill>
                </a:uFill>
                <a:latin typeface="Courier New"/>
                <a:ea typeface="ＭＳ Ｐゴシック"/>
              </a:rPr>
              <a:t>List append(List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toArrayList(list);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 ==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this-&gt;array[this-&gt;listSize] =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freeList(List 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free(((ArrayList *) list)-&gt;array);</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free(list);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333" name="CustomShape 4"/>
          <p:cNvSpPr/>
          <p:nvPr/>
        </p:nvSpPr>
        <p:spPr>
          <a:xfrm>
            <a:off x="3805560" y="1819440"/>
            <a:ext cx="5362560" cy="39456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 this-&gt;listSize == FIXED_SIZE) {</a:t>
            </a:r>
            <a:endParaRPr b="0" lang="en-IN" sz="1950" spc="-1" strike="noStrike">
              <a:solidFill>
                <a:srgbClr val="000000"/>
              </a:solidFill>
              <a:uFill>
                <a:solidFill>
                  <a:srgbClr val="ffffff"/>
                </a:solidFill>
              </a:uFill>
              <a:latin typeface="Arial"/>
            </a:endParaRPr>
          </a:p>
        </p:txBody>
      </p:sp>
    </p:spTree>
  </p:cSld>
  <p:timing>
    <p:tnLst>
      <p:par>
        <p:cTn id="1599" dur="indefinite" restart="never" nodeType="tmRoot">
          <p:childTnLst>
            <p:seq>
              <p:cTn id="1600" dur="indefinite" nodeType="mainSeq">
                <p:childTnLst>
                  <p:par>
                    <p:cTn id="1601" fill="hold">
                      <p:stCondLst>
                        <p:cond delay="indefinite"/>
                      </p:stCondLst>
                      <p:childTnLst>
                        <p:par>
                          <p:cTn id="1602" fill="hold">
                            <p:stCondLst>
                              <p:cond delay="0"/>
                            </p:stCondLst>
                            <p:childTnLst>
                              <p:par>
                                <p:cTn id="1603" nodeType="clickEffect" fill="hold" presetClass="exit" presetID="10">
                                  <p:stCondLst>
                                    <p:cond delay="0"/>
                                  </p:stCondLst>
                                  <p:childTnLst>
                                    <p:animEffect filter="fade" transition="in">
                                      <p:cBhvr additive="repl">
                                        <p:cTn id="1604" dur="500"/>
                                        <p:tgtEl>
                                          <p:spTgt spid="333"/>
                                        </p:tgtEl>
                                      </p:cBhvr>
                                    </p:animEffect>
                                    <p:set>
                                      <p:cBhvr>
                                        <p:cTn id="1605" dur="1" fill="hold">
                                          <p:stCondLst>
                                            <p:cond delay="499"/>
                                          </p:stCondLst>
                                        </p:cTn>
                                        <p:tgtEl>
                                          <p:spTgt spid="333"/>
                                        </p:tgtEl>
                                        <p:attrNameLst>
                                          <p:attrName>style.visibility</p:attrName>
                                        </p:attrNameLst>
                                      </p:cBhvr>
                                      <p:to>
                                        <p:strVal val="hidden"/>
                                      </p:to>
                                    </p:set>
                                  </p:childTnLst>
                                </p:cTn>
                              </p:par>
                            </p:childTnLst>
                          </p:cTn>
                        </p:par>
                      </p:childTnLst>
                    </p:cTn>
                  </p:par>
                  <p:par>
                    <p:cTn id="1606" fill="hold">
                      <p:stCondLst>
                        <p:cond delay="indefinite"/>
                      </p:stCondLst>
                      <p:childTnLst>
                        <p:par>
                          <p:cTn id="1607" fill="hold">
                            <p:stCondLst>
                              <p:cond delay="0"/>
                            </p:stCondLst>
                            <p:childTnLst>
                              <p:par>
                                <p:cTn id="1608" nodeType="clickEffect" fill="hold" presetClass="entr" presetID="1">
                                  <p:stCondLst>
                                    <p:cond delay="0"/>
                                  </p:stCondLst>
                                  <p:childTnLst>
                                    <p:set>
                                      <p:cBhvr>
                                        <p:cTn id="1609" dur="1" fill="hold">
                                          <p:stCondLst>
                                            <p:cond delay="0"/>
                                          </p:stCondLst>
                                        </p:cTn>
                                        <p:tgtEl>
                                          <p:spTgt spid="332">
                                            <p:txEl>
                                              <p:pRg st="192" end="219"/>
                                            </p:txEl>
                                          </p:spTgt>
                                        </p:tgtEl>
                                        <p:attrNameLst>
                                          <p:attrName>style.visibility</p:attrName>
                                        </p:attrNameLst>
                                      </p:cBhvr>
                                      <p:to>
                                        <p:strVal val="visible"/>
                                      </p:to>
                                    </p:set>
                                  </p:childTnLst>
                                </p:cTn>
                              </p:par>
                              <p:par>
                                <p:cTn id="1610" nodeType="withEffect" fill="hold" presetClass="entr" presetID="1">
                                  <p:stCondLst>
                                    <p:cond delay="0"/>
                                  </p:stCondLst>
                                  <p:childTnLst>
                                    <p:set>
                                      <p:cBhvr>
                                        <p:cTn id="1611" dur="1" fill="hold">
                                          <p:stCondLst>
                                            <p:cond delay="0"/>
                                          </p:stCondLst>
                                        </p:cTn>
                                        <p:tgtEl>
                                          <p:spTgt spid="332">
                                            <p:txEl>
                                              <p:pRg st="299" end="301"/>
                                            </p:txEl>
                                          </p:spTgt>
                                        </p:tgtEl>
                                        <p:attrNameLst>
                                          <p:attrName>style.visibility</p:attrName>
                                        </p:attrNameLst>
                                      </p:cBhvr>
                                      <p:to>
                                        <p:strVal val="visible"/>
                                      </p:to>
                                    </p:set>
                                  </p:childTnLst>
                                </p:cTn>
                              </p:par>
                            </p:childTnLst>
                          </p:cTn>
                        </p:par>
                      </p:childTnLst>
                    </p:cTn>
                  </p:par>
                  <p:par>
                    <p:cTn id="1612" fill="hold">
                      <p:stCondLst>
                        <p:cond delay="indefinite"/>
                      </p:stCondLst>
                      <p:childTnLst>
                        <p:par>
                          <p:cTn id="1613" fill="hold">
                            <p:stCondLst>
                              <p:cond delay="0"/>
                            </p:stCondLst>
                            <p:childTnLst>
                              <p:par>
                                <p:cTn id="1614" nodeType="clickEffect" fill="hold" presetClass="entr" presetID="1">
                                  <p:stCondLst>
                                    <p:cond delay="0"/>
                                  </p:stCondLst>
                                  <p:childTnLst>
                                    <p:set>
                                      <p:cBhvr>
                                        <p:cTn id="1615" dur="1" fill="hold">
                                          <p:stCondLst>
                                            <p:cond delay="0"/>
                                          </p:stCondLst>
                                        </p:cTn>
                                        <p:tgtEl>
                                          <p:spTgt spid="332">
                                            <p:txEl>
                                              <p:pRg st="219" end="240"/>
                                            </p:txEl>
                                          </p:spTgt>
                                        </p:tgtEl>
                                        <p:attrNameLst>
                                          <p:attrName>style.visibility</p:attrName>
                                        </p:attrNameLst>
                                      </p:cBhvr>
                                      <p:to>
                                        <p:strVal val="visible"/>
                                      </p:to>
                                    </p:set>
                                  </p:childTnLst>
                                </p:cTn>
                              </p:par>
                              <p:par>
                                <p:cTn id="1616" nodeType="withEffect" fill="hold" presetClass="entr" presetID="1">
                                  <p:stCondLst>
                                    <p:cond delay="0"/>
                                  </p:stCondLst>
                                  <p:childTnLst>
                                    <p:set>
                                      <p:cBhvr>
                                        <p:cTn id="1617" dur="1" fill="hold">
                                          <p:stCondLst>
                                            <p:cond delay="0"/>
                                          </p:stCondLst>
                                        </p:cTn>
                                        <p:tgtEl>
                                          <p:spTgt spid="332">
                                            <p:txEl>
                                              <p:pRg st="295" end="299"/>
                                            </p:txEl>
                                          </p:spTgt>
                                        </p:tgtEl>
                                        <p:attrNameLst>
                                          <p:attrName>style.visibility</p:attrName>
                                        </p:attrNameLst>
                                      </p:cBhvr>
                                      <p:to>
                                        <p:strVal val="visible"/>
                                      </p:to>
                                    </p:set>
                                  </p:childTnLst>
                                </p:cTn>
                              </p:par>
                            </p:childTnLst>
                          </p:cTn>
                        </p:par>
                      </p:childTnLst>
                    </p:cTn>
                  </p:par>
                  <p:par>
                    <p:cTn id="1618" fill="hold">
                      <p:stCondLst>
                        <p:cond delay="indefinite"/>
                      </p:stCondLst>
                      <p:childTnLst>
                        <p:par>
                          <p:cTn id="1619" fill="hold">
                            <p:stCondLst>
                              <p:cond delay="0"/>
                            </p:stCondLst>
                            <p:childTnLst>
                              <p:par>
                                <p:cTn id="1620" nodeType="clickEffect" fill="hold" presetClass="entr" presetID="1">
                                  <p:stCondLst>
                                    <p:cond delay="0"/>
                                  </p:stCondLst>
                                  <p:childTnLst>
                                    <p:set>
                                      <p:cBhvr>
                                        <p:cTn id="1621" dur="1" fill="hold">
                                          <p:stCondLst>
                                            <p:cond delay="0"/>
                                          </p:stCondLst>
                                        </p:cTn>
                                        <p:tgtEl>
                                          <p:spTgt spid="332">
                                            <p:txEl>
                                              <p:pRg st="240" end="279"/>
                                            </p:txEl>
                                          </p:spTgt>
                                        </p:tgtEl>
                                        <p:attrNameLst>
                                          <p:attrName>style.visibility</p:attrName>
                                        </p:attrNameLst>
                                      </p:cBhvr>
                                      <p:to>
                                        <p:strVal val="visible"/>
                                      </p:to>
                                    </p:set>
                                  </p:childTnLst>
                                </p:cTn>
                              </p:par>
                            </p:childTnLst>
                          </p:cTn>
                        </p:par>
                      </p:childTnLst>
                    </p:cTn>
                  </p:par>
                  <p:par>
                    <p:cTn id="1622" fill="hold">
                      <p:stCondLst>
                        <p:cond delay="indefinite"/>
                      </p:stCondLst>
                      <p:childTnLst>
                        <p:par>
                          <p:cTn id="1623" fill="hold">
                            <p:stCondLst>
                              <p:cond delay="0"/>
                            </p:stCondLst>
                            <p:childTnLst>
                              <p:par>
                                <p:cTn id="1624" nodeType="clickEffect" fill="hold" presetClass="entr" presetID="1">
                                  <p:stCondLst>
                                    <p:cond delay="0"/>
                                  </p:stCondLst>
                                  <p:childTnLst>
                                    <p:set>
                                      <p:cBhvr>
                                        <p:cTn id="1625" dur="1" fill="hold">
                                          <p:stCondLst>
                                            <p:cond delay="0"/>
                                          </p:stCondLst>
                                        </p:cTn>
                                        <p:tgtEl>
                                          <p:spTgt spid="332">
                                            <p:txEl>
                                              <p:pRg st="279" end="29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552BD888-1CE4-40C8-958F-8E93C04ECA82}"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35"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 Implementation 3: linked lists</a:t>
            </a:r>
            <a:endParaRPr b="0" lang="en-US" sz="2840" spc="-1" strike="noStrike">
              <a:solidFill>
                <a:srgbClr val="000000"/>
              </a:solidFill>
              <a:uFill>
                <a:solidFill>
                  <a:srgbClr val="ffffff"/>
                </a:solidFill>
              </a:uFill>
              <a:latin typeface="Trebuchet MS"/>
            </a:endParaRPr>
          </a:p>
        </p:txBody>
      </p:sp>
      <p:sp>
        <p:nvSpPr>
          <p:cNvPr id="336"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Definition</a:t>
            </a:r>
            <a:r>
              <a:rPr b="0" lang="en-US" sz="2000" spc="-1" strike="noStrike">
                <a:solidFill>
                  <a:srgbClr val="000000"/>
                </a:solidFill>
                <a:uFill>
                  <a:solidFill>
                    <a:srgbClr val="ffffff"/>
                  </a:solidFill>
                </a:uFill>
                <a:latin typeface="Trebuchet MS"/>
                <a:ea typeface="ＭＳ Ｐゴシック"/>
              </a:rPr>
              <a:t>: A </a:t>
            </a:r>
            <a:r>
              <a:rPr b="0" lang="en-US" sz="2000" spc="-1" strike="noStrike">
                <a:solidFill>
                  <a:srgbClr val="0070c0"/>
                </a:solidFill>
                <a:uFill>
                  <a:solidFill>
                    <a:srgbClr val="ffffff"/>
                  </a:solidFill>
                </a:uFill>
                <a:latin typeface="Trebuchet MS"/>
                <a:ea typeface="ＭＳ Ｐゴシック"/>
              </a:rPr>
              <a:t>linked list</a:t>
            </a:r>
            <a:r>
              <a:rPr b="0" lang="en-US" sz="2000" spc="-1" strike="noStrike">
                <a:solidFill>
                  <a:srgbClr val="000000"/>
                </a:solidFill>
                <a:uFill>
                  <a:solidFill>
                    <a:srgbClr val="ffffff"/>
                  </a:solidFill>
                </a:uFill>
                <a:latin typeface="Trebuchet MS"/>
                <a:ea typeface="ＭＳ Ｐゴシック"/>
              </a:rPr>
              <a:t> is either empty or consists of a </a:t>
            </a:r>
            <a:r>
              <a:rPr b="0" lang="en-US" sz="2000" spc="-1" strike="noStrike">
                <a:solidFill>
                  <a:srgbClr val="0070c0"/>
                </a:solidFill>
                <a:uFill>
                  <a:solidFill>
                    <a:srgbClr val="ffffff"/>
                  </a:solidFill>
                </a:uFill>
                <a:latin typeface="Trebuchet MS"/>
                <a:ea typeface="ＭＳ Ｐゴシック"/>
              </a:rPr>
              <a:t>node</a:t>
            </a:r>
            <a:r>
              <a:rPr b="0" lang="en-US" sz="2000" spc="-1" strike="noStrike">
                <a:solidFill>
                  <a:srgbClr val="000000"/>
                </a:solidFill>
                <a:uFill>
                  <a:solidFill>
                    <a:srgbClr val="ffffff"/>
                  </a:solidFill>
                </a:uFill>
                <a:latin typeface="Trebuchet MS"/>
                <a:ea typeface="ＭＳ Ｐゴシック"/>
              </a:rPr>
              <a:t> containing data followed by a linked list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#ifndef LINKEDLIST1_H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LINKEDLIST1_H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node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struct node *next;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Node;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#endif</a:t>
            </a:r>
            <a:endParaRPr b="0" lang="en-US" sz="1950" spc="-1" strike="noStrike">
              <a:solidFill>
                <a:srgbClr val="000000"/>
              </a:solidFill>
              <a:uFill>
                <a:solidFill>
                  <a:srgbClr val="ffffff"/>
                </a:solidFill>
              </a:uFill>
              <a:latin typeface="Trebuchet MS"/>
            </a:endParaRPr>
          </a:p>
        </p:txBody>
      </p:sp>
      <p:sp>
        <p:nvSpPr>
          <p:cNvPr id="337" name="CustomShape 4"/>
          <p:cNvSpPr/>
          <p:nvPr/>
        </p:nvSpPr>
        <p:spPr>
          <a:xfrm>
            <a:off x="939600" y="1167120"/>
            <a:ext cx="1337760" cy="394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Trebuchet MS"/>
                <a:ea typeface="ＭＳ Ｐゴシック"/>
              </a:rPr>
              <a:t>Recursive</a:t>
            </a:r>
            <a:endParaRPr b="0" lang="en-IN" sz="1950" spc="-1" strike="noStrike">
              <a:solidFill>
                <a:srgbClr val="000000"/>
              </a:solidFill>
              <a:uFill>
                <a:solidFill>
                  <a:srgbClr val="ffffff"/>
                </a:solidFill>
              </a:uFill>
              <a:latin typeface="Arial"/>
            </a:endParaRPr>
          </a:p>
        </p:txBody>
      </p:sp>
      <p:sp>
        <p:nvSpPr>
          <p:cNvPr id="338" name="CustomShape 5"/>
          <p:cNvSpPr/>
          <p:nvPr/>
        </p:nvSpPr>
        <p:spPr>
          <a:xfrm>
            <a:off x="2814840" y="4065120"/>
            <a:ext cx="6764760" cy="28634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2000" spc="-1" strike="noStrike">
                <a:solidFill>
                  <a:srgbClr val="000000"/>
                </a:solidFill>
                <a:uFill>
                  <a:solidFill>
                    <a:srgbClr val="ffffff"/>
                  </a:solidFill>
                </a:uFill>
                <a:latin typeface="Trebuchet MS"/>
                <a:ea typeface="ＭＳ Ｐゴシック"/>
              </a:rPr>
              <a:t>In </a:t>
            </a:r>
            <a:r>
              <a:rPr b="1" lang="en-IN" sz="2000" spc="-1" strike="noStrike">
                <a:solidFill>
                  <a:srgbClr val="000000"/>
                </a:solidFill>
                <a:uFill>
                  <a:solidFill>
                    <a:srgbClr val="ffffff"/>
                  </a:solidFill>
                </a:uFill>
                <a:latin typeface="Courier New"/>
                <a:ea typeface="ＭＳ Ｐゴシック"/>
              </a:rPr>
              <a:t>LinkedList.c</a:t>
            </a:r>
            <a:endParaRPr b="0" lang="en-IN" sz="1950" spc="-1" strike="noStrike">
              <a:solidFill>
                <a:srgbClr val="000000"/>
              </a:solidFill>
              <a:uFill>
                <a:solidFill>
                  <a:srgbClr val="ffffff"/>
                </a:solidFill>
              </a:uFill>
              <a:latin typeface="Arial"/>
            </a:endParaRPr>
          </a:p>
          <a:p>
            <a:pPr>
              <a:lnSpc>
                <a:spcPct val="100000"/>
              </a:lnSpc>
            </a:pP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Node *makeNode(int data, Node *next) {</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a:t>
            </a:r>
            <a:r>
              <a:rPr b="1" lang="en-IN" sz="1800" spc="-1" strike="noStrike">
                <a:solidFill>
                  <a:srgbClr val="000000"/>
                </a:solidFill>
                <a:uFill>
                  <a:solidFill>
                    <a:srgbClr val="ffffff"/>
                  </a:solidFill>
                </a:uFill>
                <a:latin typeface="Courier New"/>
                <a:ea typeface="ＭＳ Ｐゴシック"/>
              </a:rPr>
              <a:t>Node *newNode = (Node *) malloc(sizeof(Node));</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a:t>
            </a:r>
            <a:r>
              <a:rPr b="1" lang="en-IN" sz="1800" spc="-1" strike="noStrike">
                <a:solidFill>
                  <a:srgbClr val="000000"/>
                </a:solidFill>
                <a:uFill>
                  <a:solidFill>
                    <a:srgbClr val="ffffff"/>
                  </a:solidFill>
                </a:uFill>
                <a:latin typeface="Courier New"/>
                <a:ea typeface="ＭＳ Ｐゴシック"/>
              </a:rPr>
              <a:t>if(newNode != NULL) {</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a:t>
            </a:r>
            <a:r>
              <a:rPr b="1" lang="en-IN" sz="1800" spc="-1" strike="noStrike">
                <a:solidFill>
                  <a:srgbClr val="000000"/>
                </a:solidFill>
                <a:uFill>
                  <a:solidFill>
                    <a:srgbClr val="ffffff"/>
                  </a:solidFill>
                </a:uFill>
                <a:latin typeface="Courier New"/>
                <a:ea typeface="ＭＳ Ｐゴシック"/>
              </a:rPr>
              <a:t>newNode-&gt;data = data;</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a:t>
            </a:r>
            <a:r>
              <a:rPr b="1" lang="en-IN" sz="1800" spc="-1" strike="noStrike">
                <a:solidFill>
                  <a:srgbClr val="000000"/>
                </a:solidFill>
                <a:uFill>
                  <a:solidFill>
                    <a:srgbClr val="ffffff"/>
                  </a:solidFill>
                </a:uFill>
                <a:latin typeface="Courier New"/>
                <a:ea typeface="ＭＳ Ｐゴシック"/>
              </a:rPr>
              <a:t>newNode-&gt;next = next;</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a:t>
            </a:r>
            <a:r>
              <a:rPr b="1" lang="en-IN" sz="1800" spc="-1" strike="noStrike">
                <a:solidFill>
                  <a:srgbClr val="000000"/>
                </a:solidFill>
                <a:uFill>
                  <a:solidFill>
                    <a:srgbClr val="ffffff"/>
                  </a:solidFill>
                </a:uFill>
                <a:latin typeface="Courier New"/>
                <a:ea typeface="ＭＳ Ｐゴシック"/>
              </a:rPr>
              <a:t>}</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a:t>
            </a:r>
            <a:r>
              <a:rPr b="1" lang="en-IN" sz="1800" spc="-1" strike="noStrike">
                <a:solidFill>
                  <a:srgbClr val="000000"/>
                </a:solidFill>
                <a:uFill>
                  <a:solidFill>
                    <a:srgbClr val="ffffff"/>
                  </a:solidFill>
                </a:uFill>
                <a:latin typeface="Courier New"/>
                <a:ea typeface="ＭＳ Ｐゴシック"/>
              </a:rPr>
              <a:t>return newNode;</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a:t>
            </a:r>
            <a:endParaRPr b="0" lang="en-IN" sz="1950" spc="-1" strike="noStrike">
              <a:solidFill>
                <a:srgbClr val="000000"/>
              </a:solidFill>
              <a:uFill>
                <a:solidFill>
                  <a:srgbClr val="ffffff"/>
                </a:solidFill>
              </a:uFill>
              <a:latin typeface="Arial"/>
            </a:endParaRPr>
          </a:p>
        </p:txBody>
      </p:sp>
    </p:spTree>
  </p:cSld>
  <p:timing>
    <p:tnLst>
      <p:par>
        <p:cTn id="1626" dur="indefinite" restart="never" nodeType="tmRoot">
          <p:childTnLst>
            <p:seq>
              <p:cTn id="1627" dur="indefinite" nodeType="mainSeq">
                <p:childTnLst>
                  <p:par>
                    <p:cTn id="1628" fill="hold">
                      <p:stCondLst>
                        <p:cond delay="indefinite"/>
                      </p:stCondLst>
                      <p:childTnLst>
                        <p:par>
                          <p:cTn id="1629" fill="hold">
                            <p:stCondLst>
                              <p:cond delay="0"/>
                            </p:stCondLst>
                            <p:childTnLst>
                              <p:par>
                                <p:cTn id="1630" nodeType="clickEffect" fill="hold" presetClass="entr" presetID="1">
                                  <p:stCondLst>
                                    <p:cond delay="0"/>
                                  </p:stCondLst>
                                  <p:childTnLst>
                                    <p:set>
                                      <p:cBhvr>
                                        <p:cTn id="1631" dur="1" fill="hold">
                                          <p:stCondLst>
                                            <p:cond delay="0"/>
                                          </p:stCondLst>
                                        </p:cTn>
                                        <p:tgtEl>
                                          <p:spTgt spid="336">
                                            <p:txEl>
                                              <p:pRg st="1" end="107"/>
                                            </p:txEl>
                                          </p:spTgt>
                                        </p:tgtEl>
                                        <p:attrNameLst>
                                          <p:attrName>style.visibility</p:attrName>
                                        </p:attrNameLst>
                                      </p:cBhvr>
                                      <p:to>
                                        <p:strVal val="visible"/>
                                      </p:to>
                                    </p:set>
                                  </p:childTnLst>
                                </p:cTn>
                              </p:par>
                            </p:childTnLst>
                          </p:cTn>
                        </p:par>
                      </p:childTnLst>
                    </p:cTn>
                  </p:par>
                  <p:par>
                    <p:cTn id="1632" fill="hold">
                      <p:stCondLst>
                        <p:cond delay="indefinite"/>
                      </p:stCondLst>
                      <p:childTnLst>
                        <p:par>
                          <p:cTn id="1633" fill="hold">
                            <p:stCondLst>
                              <p:cond delay="0"/>
                            </p:stCondLst>
                            <p:childTnLst>
                              <p:par>
                                <p:cTn id="1634" nodeType="clickEffect" fill="hold" presetClass="entr" presetID="1">
                                  <p:stCondLst>
                                    <p:cond delay="0"/>
                                  </p:stCondLst>
                                  <p:childTnLst>
                                    <p:set>
                                      <p:cBhvr>
                                        <p:cTn id="1635" dur="1" fill="hold">
                                          <p:stCondLst>
                                            <p:cond delay="0"/>
                                          </p:stCondLst>
                                        </p:cTn>
                                        <p:tgtEl>
                                          <p:spTgt spid="337"/>
                                        </p:tgtEl>
                                        <p:attrNameLst>
                                          <p:attrName>style.visibility</p:attrName>
                                        </p:attrNameLst>
                                      </p:cBhvr>
                                      <p:to>
                                        <p:strVal val="visible"/>
                                      </p:to>
                                    </p:set>
                                  </p:childTnLst>
                                </p:cTn>
                              </p:par>
                            </p:childTnLst>
                          </p:cTn>
                        </p:par>
                      </p:childTnLst>
                    </p:cTn>
                  </p:par>
                  <p:par>
                    <p:cTn id="1636" fill="hold">
                      <p:stCondLst>
                        <p:cond delay="indefinite"/>
                      </p:stCondLst>
                      <p:childTnLst>
                        <p:par>
                          <p:cTn id="1637" fill="hold">
                            <p:stCondLst>
                              <p:cond delay="0"/>
                            </p:stCondLst>
                            <p:childTnLst>
                              <p:par>
                                <p:cTn id="1638" nodeType="clickEffect" fill="hold" presetClass="entr" presetID="1">
                                  <p:stCondLst>
                                    <p:cond delay="0"/>
                                  </p:stCondLst>
                                  <p:childTnLst>
                                    <p:set>
                                      <p:cBhvr>
                                        <p:cTn id="1639" dur="1" fill="hold">
                                          <p:stCondLst>
                                            <p:cond delay="0"/>
                                          </p:stCondLst>
                                        </p:cTn>
                                        <p:tgtEl>
                                          <p:spTgt spid="336">
                                            <p:txEl>
                                              <p:pRg st="108" end="130"/>
                                            </p:txEl>
                                          </p:spTgt>
                                        </p:tgtEl>
                                        <p:attrNameLst>
                                          <p:attrName>style.visibility</p:attrName>
                                        </p:attrNameLst>
                                      </p:cBhvr>
                                      <p:to>
                                        <p:strVal val="visible"/>
                                      </p:to>
                                    </p:set>
                                  </p:childTnLst>
                                </p:cTn>
                              </p:par>
                              <p:par>
                                <p:cTn id="1640" nodeType="withEffect" fill="hold" presetClass="entr" presetID="1">
                                  <p:stCondLst>
                                    <p:cond delay="0"/>
                                  </p:stCondLst>
                                  <p:childTnLst>
                                    <p:set>
                                      <p:cBhvr>
                                        <p:cTn id="1641" dur="1" fill="hold">
                                          <p:stCondLst>
                                            <p:cond delay="0"/>
                                          </p:stCondLst>
                                        </p:cTn>
                                        <p:tgtEl>
                                          <p:spTgt spid="336">
                                            <p:txEl>
                                              <p:pRg st="130" end="152"/>
                                            </p:txEl>
                                          </p:spTgt>
                                        </p:tgtEl>
                                        <p:attrNameLst>
                                          <p:attrName>style.visibility</p:attrName>
                                        </p:attrNameLst>
                                      </p:cBhvr>
                                      <p:to>
                                        <p:strVal val="visible"/>
                                      </p:to>
                                    </p:set>
                                  </p:childTnLst>
                                </p:cTn>
                              </p:par>
                              <p:par>
                                <p:cTn id="1642" nodeType="withEffect" fill="hold" presetClass="entr" presetID="1">
                                  <p:stCondLst>
                                    <p:cond delay="0"/>
                                  </p:stCondLst>
                                  <p:childTnLst>
                                    <p:set>
                                      <p:cBhvr>
                                        <p:cTn id="1643" dur="1" fill="hold">
                                          <p:stCondLst>
                                            <p:cond delay="0"/>
                                          </p:stCondLst>
                                        </p:cTn>
                                        <p:tgtEl>
                                          <p:spTgt spid="336">
                                            <p:txEl>
                                              <p:pRg st="215" end="222"/>
                                            </p:txEl>
                                          </p:spTgt>
                                        </p:tgtEl>
                                        <p:attrNameLst>
                                          <p:attrName>style.visibility</p:attrName>
                                        </p:attrNameLst>
                                      </p:cBhvr>
                                      <p:to>
                                        <p:strVal val="visible"/>
                                      </p:to>
                                    </p:set>
                                  </p:childTnLst>
                                </p:cTn>
                              </p:par>
                            </p:childTnLst>
                          </p:cTn>
                        </p:par>
                      </p:childTnLst>
                    </p:cTn>
                  </p:par>
                  <p:par>
                    <p:cTn id="1644" fill="hold">
                      <p:stCondLst>
                        <p:cond delay="indefinite"/>
                      </p:stCondLst>
                      <p:childTnLst>
                        <p:par>
                          <p:cTn id="1645" fill="hold">
                            <p:stCondLst>
                              <p:cond delay="0"/>
                            </p:stCondLst>
                            <p:childTnLst>
                              <p:par>
                                <p:cTn id="1646" nodeType="clickEffect" fill="hold" presetClass="entr" presetID="1">
                                  <p:stCondLst>
                                    <p:cond delay="0"/>
                                  </p:stCondLst>
                                  <p:childTnLst>
                                    <p:set>
                                      <p:cBhvr>
                                        <p:cTn id="1647" dur="1" fill="hold">
                                          <p:stCondLst>
                                            <p:cond delay="0"/>
                                          </p:stCondLst>
                                        </p:cTn>
                                        <p:tgtEl>
                                          <p:spTgt spid="336">
                                            <p:txEl>
                                              <p:pRg st="152" end="174"/>
                                            </p:txEl>
                                          </p:spTgt>
                                        </p:tgtEl>
                                        <p:attrNameLst>
                                          <p:attrName>style.visibility</p:attrName>
                                        </p:attrNameLst>
                                      </p:cBhvr>
                                      <p:to>
                                        <p:strVal val="visible"/>
                                      </p:to>
                                    </p:set>
                                  </p:childTnLst>
                                </p:cTn>
                              </p:par>
                              <p:par>
                                <p:cTn id="1648" nodeType="withEffect" fill="hold" presetClass="entr" presetID="1">
                                  <p:stCondLst>
                                    <p:cond delay="0"/>
                                  </p:stCondLst>
                                  <p:childTnLst>
                                    <p:set>
                                      <p:cBhvr>
                                        <p:cTn id="1649" dur="1" fill="hold">
                                          <p:stCondLst>
                                            <p:cond delay="0"/>
                                          </p:stCondLst>
                                        </p:cTn>
                                        <p:tgtEl>
                                          <p:spTgt spid="336">
                                            <p:txEl>
                                              <p:pRg st="207" end="215"/>
                                            </p:txEl>
                                          </p:spTgt>
                                        </p:tgtEl>
                                        <p:attrNameLst>
                                          <p:attrName>style.visibility</p:attrName>
                                        </p:attrNameLst>
                                      </p:cBhvr>
                                      <p:to>
                                        <p:strVal val="visible"/>
                                      </p:to>
                                    </p:set>
                                  </p:childTnLst>
                                </p:cTn>
                              </p:par>
                            </p:childTnLst>
                          </p:cTn>
                        </p:par>
                      </p:childTnLst>
                    </p:cTn>
                  </p:par>
                  <p:par>
                    <p:cTn id="1650" fill="hold">
                      <p:stCondLst>
                        <p:cond delay="indefinite"/>
                      </p:stCondLst>
                      <p:childTnLst>
                        <p:par>
                          <p:cTn id="1651" fill="hold">
                            <p:stCondLst>
                              <p:cond delay="0"/>
                            </p:stCondLst>
                            <p:childTnLst>
                              <p:par>
                                <p:cTn id="1652" nodeType="clickEffect" fill="hold" presetClass="entr" presetID="1">
                                  <p:stCondLst>
                                    <p:cond delay="0"/>
                                  </p:stCondLst>
                                  <p:childTnLst>
                                    <p:set>
                                      <p:cBhvr>
                                        <p:cTn id="1653" dur="1" fill="hold">
                                          <p:stCondLst>
                                            <p:cond delay="0"/>
                                          </p:stCondLst>
                                        </p:cTn>
                                        <p:tgtEl>
                                          <p:spTgt spid="336">
                                            <p:txEl>
                                              <p:pRg st="174" end="186"/>
                                            </p:txEl>
                                          </p:spTgt>
                                        </p:tgtEl>
                                        <p:attrNameLst>
                                          <p:attrName>style.visibility</p:attrName>
                                        </p:attrNameLst>
                                      </p:cBhvr>
                                      <p:to>
                                        <p:strVal val="visible"/>
                                      </p:to>
                                    </p:set>
                                  </p:childTnLst>
                                </p:cTn>
                              </p:par>
                            </p:childTnLst>
                          </p:cTn>
                        </p:par>
                      </p:childTnLst>
                    </p:cTn>
                  </p:par>
                  <p:par>
                    <p:cTn id="1654" fill="hold">
                      <p:stCondLst>
                        <p:cond delay="indefinite"/>
                      </p:stCondLst>
                      <p:childTnLst>
                        <p:par>
                          <p:cTn id="1655" fill="hold">
                            <p:stCondLst>
                              <p:cond delay="0"/>
                            </p:stCondLst>
                            <p:childTnLst>
                              <p:par>
                                <p:cTn id="1656" nodeType="clickEffect" fill="hold" presetClass="entr" presetID="1">
                                  <p:stCondLst>
                                    <p:cond delay="0"/>
                                  </p:stCondLst>
                                  <p:childTnLst>
                                    <p:set>
                                      <p:cBhvr>
                                        <p:cTn id="1657" dur="1" fill="hold">
                                          <p:stCondLst>
                                            <p:cond delay="0"/>
                                          </p:stCondLst>
                                        </p:cTn>
                                        <p:tgtEl>
                                          <p:spTgt spid="336">
                                            <p:txEl>
                                              <p:pRg st="186" end="207"/>
                                            </p:txEl>
                                          </p:spTgt>
                                        </p:tgtEl>
                                        <p:attrNameLst>
                                          <p:attrName>style.visibility</p:attrName>
                                        </p:attrNameLst>
                                      </p:cBhvr>
                                      <p:to>
                                        <p:strVal val="visible"/>
                                      </p:to>
                                    </p:set>
                                  </p:childTnLst>
                                </p:cTn>
                              </p:par>
                            </p:childTnLst>
                          </p:cTn>
                        </p:par>
                      </p:childTnLst>
                    </p:cTn>
                  </p:par>
                  <p:par>
                    <p:cTn id="1658" fill="hold">
                      <p:stCondLst>
                        <p:cond delay="indefinite"/>
                      </p:stCondLst>
                      <p:childTnLst>
                        <p:par>
                          <p:cTn id="1659" fill="hold">
                            <p:stCondLst>
                              <p:cond delay="0"/>
                            </p:stCondLst>
                            <p:childTnLst>
                              <p:par>
                                <p:cTn id="1660" nodeType="clickEffect" fill="hold" presetClass="entr" presetID="1">
                                  <p:stCondLst>
                                    <p:cond delay="0"/>
                                  </p:stCondLst>
                                  <p:childTnLst>
                                    <p:set>
                                      <p:cBhvr>
                                        <p:cTn id="1661" dur="1" fill="hold">
                                          <p:stCondLst>
                                            <p:cond delay="0"/>
                                          </p:stCondLst>
                                        </p:cTn>
                                        <p:tgtEl>
                                          <p:spTgt spid="338">
                                            <p:txEl>
                                              <p:pRg st="0" end="16"/>
                                            </p:txEl>
                                          </p:spTgt>
                                        </p:tgtEl>
                                        <p:attrNameLst>
                                          <p:attrName>style.visibility</p:attrName>
                                        </p:attrNameLst>
                                      </p:cBhvr>
                                      <p:to>
                                        <p:strVal val="visible"/>
                                      </p:to>
                                    </p:set>
                                  </p:childTnLst>
                                </p:cTn>
                              </p:par>
                            </p:childTnLst>
                          </p:cTn>
                        </p:par>
                      </p:childTnLst>
                    </p:cTn>
                  </p:par>
                  <p:par>
                    <p:cTn id="1662" fill="hold">
                      <p:stCondLst>
                        <p:cond delay="indefinite"/>
                      </p:stCondLst>
                      <p:childTnLst>
                        <p:par>
                          <p:cTn id="1663" fill="hold">
                            <p:stCondLst>
                              <p:cond delay="0"/>
                            </p:stCondLst>
                            <p:childTnLst>
                              <p:par>
                                <p:cTn id="1664" nodeType="clickEffect" fill="hold" presetClass="entr" presetID="1">
                                  <p:stCondLst>
                                    <p:cond delay="0"/>
                                  </p:stCondLst>
                                  <p:childTnLst>
                                    <p:set>
                                      <p:cBhvr>
                                        <p:cTn id="1665" dur="1" fill="hold">
                                          <p:stCondLst>
                                            <p:cond delay="0"/>
                                          </p:stCondLst>
                                        </p:cTn>
                                        <p:tgtEl>
                                          <p:spTgt spid="338">
                                            <p:txEl>
                                              <p:pRg st="17" end="56"/>
                                            </p:txEl>
                                          </p:spTgt>
                                        </p:tgtEl>
                                        <p:attrNameLst>
                                          <p:attrName>style.visibility</p:attrName>
                                        </p:attrNameLst>
                                      </p:cBhvr>
                                      <p:to>
                                        <p:strVal val="visible"/>
                                      </p:to>
                                    </p:set>
                                  </p:childTnLst>
                                </p:cTn>
                              </p:par>
                              <p:par>
                                <p:cTn id="1666" nodeType="withEffect" fill="hold" presetClass="entr" presetID="1">
                                  <p:stCondLst>
                                    <p:cond delay="0"/>
                                  </p:stCondLst>
                                  <p:childTnLst>
                                    <p:set>
                                      <p:cBhvr>
                                        <p:cTn id="1667" dur="1" fill="hold">
                                          <p:stCondLst>
                                            <p:cond delay="0"/>
                                          </p:stCondLst>
                                        </p:cTn>
                                        <p:tgtEl>
                                          <p:spTgt spid="338">
                                            <p:txEl>
                                              <p:pRg st="203" end="205"/>
                                            </p:txEl>
                                          </p:spTgt>
                                        </p:tgtEl>
                                        <p:attrNameLst>
                                          <p:attrName>style.visibility</p:attrName>
                                        </p:attrNameLst>
                                      </p:cBhvr>
                                      <p:to>
                                        <p:strVal val="visible"/>
                                      </p:to>
                                    </p:set>
                                  </p:childTnLst>
                                </p:cTn>
                              </p:par>
                            </p:childTnLst>
                          </p:cTn>
                        </p:par>
                      </p:childTnLst>
                    </p:cTn>
                  </p:par>
                  <p:par>
                    <p:cTn id="1668" fill="hold">
                      <p:stCondLst>
                        <p:cond delay="indefinite"/>
                      </p:stCondLst>
                      <p:childTnLst>
                        <p:par>
                          <p:cTn id="1669" fill="hold">
                            <p:stCondLst>
                              <p:cond delay="0"/>
                            </p:stCondLst>
                            <p:childTnLst>
                              <p:par>
                                <p:cTn id="1670" nodeType="clickEffect" fill="hold" presetClass="entr" presetID="1">
                                  <p:stCondLst>
                                    <p:cond delay="0"/>
                                  </p:stCondLst>
                                  <p:childTnLst>
                                    <p:set>
                                      <p:cBhvr>
                                        <p:cTn id="1671" dur="1" fill="hold">
                                          <p:stCondLst>
                                            <p:cond delay="0"/>
                                          </p:stCondLst>
                                        </p:cTn>
                                        <p:tgtEl>
                                          <p:spTgt spid="338">
                                            <p:txEl>
                                              <p:pRg st="56" end="105"/>
                                            </p:txEl>
                                          </p:spTgt>
                                        </p:tgtEl>
                                        <p:attrNameLst>
                                          <p:attrName>style.visibility</p:attrName>
                                        </p:attrNameLst>
                                      </p:cBhvr>
                                      <p:to>
                                        <p:strVal val="visible"/>
                                      </p:to>
                                    </p:set>
                                  </p:childTnLst>
                                </p:cTn>
                              </p:par>
                            </p:childTnLst>
                          </p:cTn>
                        </p:par>
                      </p:childTnLst>
                    </p:cTn>
                  </p:par>
                  <p:par>
                    <p:cTn id="1672" fill="hold">
                      <p:stCondLst>
                        <p:cond delay="indefinite"/>
                      </p:stCondLst>
                      <p:childTnLst>
                        <p:par>
                          <p:cTn id="1673" fill="hold">
                            <p:stCondLst>
                              <p:cond delay="0"/>
                            </p:stCondLst>
                            <p:childTnLst>
                              <p:par>
                                <p:cTn id="1674" nodeType="clickEffect" fill="hold" presetClass="entr" presetID="1">
                                  <p:stCondLst>
                                    <p:cond delay="0"/>
                                  </p:stCondLst>
                                  <p:childTnLst>
                                    <p:set>
                                      <p:cBhvr>
                                        <p:cTn id="1675" dur="1" fill="hold">
                                          <p:stCondLst>
                                            <p:cond delay="0"/>
                                          </p:stCondLst>
                                        </p:cTn>
                                        <p:tgtEl>
                                          <p:spTgt spid="338">
                                            <p:txEl>
                                              <p:pRg st="105" end="129"/>
                                            </p:txEl>
                                          </p:spTgt>
                                        </p:tgtEl>
                                        <p:attrNameLst>
                                          <p:attrName>style.visibility</p:attrName>
                                        </p:attrNameLst>
                                      </p:cBhvr>
                                      <p:to>
                                        <p:strVal val="visible"/>
                                      </p:to>
                                    </p:set>
                                  </p:childTnLst>
                                </p:cTn>
                              </p:par>
                              <p:par>
                                <p:cTn id="1676" nodeType="withEffect" fill="hold" presetClass="entr" presetID="1">
                                  <p:stCondLst>
                                    <p:cond delay="0"/>
                                  </p:stCondLst>
                                  <p:childTnLst>
                                    <p:set>
                                      <p:cBhvr>
                                        <p:cTn id="1677" dur="1" fill="hold">
                                          <p:stCondLst>
                                            <p:cond delay="0"/>
                                          </p:stCondLst>
                                        </p:cTn>
                                        <p:tgtEl>
                                          <p:spTgt spid="338">
                                            <p:txEl>
                                              <p:pRg st="181" end="185"/>
                                            </p:txEl>
                                          </p:spTgt>
                                        </p:tgtEl>
                                        <p:attrNameLst>
                                          <p:attrName>style.visibility</p:attrName>
                                        </p:attrNameLst>
                                      </p:cBhvr>
                                      <p:to>
                                        <p:strVal val="visible"/>
                                      </p:to>
                                    </p:set>
                                  </p:childTnLst>
                                </p:cTn>
                              </p:par>
                            </p:childTnLst>
                          </p:cTn>
                        </p:par>
                      </p:childTnLst>
                    </p:cTn>
                  </p:par>
                  <p:par>
                    <p:cTn id="1678" fill="hold">
                      <p:stCondLst>
                        <p:cond delay="indefinite"/>
                      </p:stCondLst>
                      <p:childTnLst>
                        <p:par>
                          <p:cTn id="1679" fill="hold">
                            <p:stCondLst>
                              <p:cond delay="0"/>
                            </p:stCondLst>
                            <p:childTnLst>
                              <p:par>
                                <p:cTn id="1680" nodeType="clickEffect" fill="hold" presetClass="entr" presetID="1">
                                  <p:stCondLst>
                                    <p:cond delay="0"/>
                                  </p:stCondLst>
                                  <p:childTnLst>
                                    <p:set>
                                      <p:cBhvr>
                                        <p:cTn id="1681" dur="1" fill="hold">
                                          <p:stCondLst>
                                            <p:cond delay="0"/>
                                          </p:stCondLst>
                                        </p:cTn>
                                        <p:tgtEl>
                                          <p:spTgt spid="338">
                                            <p:txEl>
                                              <p:pRg st="129" end="155"/>
                                            </p:txEl>
                                          </p:spTgt>
                                        </p:tgtEl>
                                        <p:attrNameLst>
                                          <p:attrName>style.visibility</p:attrName>
                                        </p:attrNameLst>
                                      </p:cBhvr>
                                      <p:to>
                                        <p:strVal val="visible"/>
                                      </p:to>
                                    </p:set>
                                  </p:childTnLst>
                                </p:cTn>
                              </p:par>
                            </p:childTnLst>
                          </p:cTn>
                        </p:par>
                      </p:childTnLst>
                    </p:cTn>
                  </p:par>
                  <p:par>
                    <p:cTn id="1682" fill="hold">
                      <p:stCondLst>
                        <p:cond delay="indefinite"/>
                      </p:stCondLst>
                      <p:childTnLst>
                        <p:par>
                          <p:cTn id="1683" fill="hold">
                            <p:stCondLst>
                              <p:cond delay="0"/>
                            </p:stCondLst>
                            <p:childTnLst>
                              <p:par>
                                <p:cTn id="1684" nodeType="clickEffect" fill="hold" presetClass="entr" presetID="1">
                                  <p:stCondLst>
                                    <p:cond delay="0"/>
                                  </p:stCondLst>
                                  <p:childTnLst>
                                    <p:set>
                                      <p:cBhvr>
                                        <p:cTn id="1685" dur="1" fill="hold">
                                          <p:stCondLst>
                                            <p:cond delay="0"/>
                                          </p:stCondLst>
                                        </p:cTn>
                                        <p:tgtEl>
                                          <p:spTgt spid="338">
                                            <p:txEl>
                                              <p:pRg st="155" end="181"/>
                                            </p:txEl>
                                          </p:spTgt>
                                        </p:tgtEl>
                                        <p:attrNameLst>
                                          <p:attrName>style.visibility</p:attrName>
                                        </p:attrNameLst>
                                      </p:cBhvr>
                                      <p:to>
                                        <p:strVal val="visible"/>
                                      </p:to>
                                    </p:set>
                                  </p:childTnLst>
                                </p:cTn>
                              </p:par>
                            </p:childTnLst>
                          </p:cTn>
                        </p:par>
                      </p:childTnLst>
                    </p:cTn>
                  </p:par>
                  <p:par>
                    <p:cTn id="1686" fill="hold">
                      <p:stCondLst>
                        <p:cond delay="indefinite"/>
                      </p:stCondLst>
                      <p:childTnLst>
                        <p:par>
                          <p:cTn id="1687" fill="hold">
                            <p:stCondLst>
                              <p:cond delay="0"/>
                            </p:stCondLst>
                            <p:childTnLst>
                              <p:par>
                                <p:cTn id="1688" nodeType="clickEffect" fill="hold" presetClass="entr" presetID="1">
                                  <p:stCondLst>
                                    <p:cond delay="0"/>
                                  </p:stCondLst>
                                  <p:childTnLst>
                                    <p:set>
                                      <p:cBhvr>
                                        <p:cTn id="1689" dur="1" fill="hold">
                                          <p:stCondLst>
                                            <p:cond delay="0"/>
                                          </p:stCondLst>
                                        </p:cTn>
                                        <p:tgtEl>
                                          <p:spTgt spid="338">
                                            <p:txEl>
                                              <p:pRg st="185" end="20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633D9348-450A-4724-8AE0-607F6223248D}"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40"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prepend, size, isEmpty</a:t>
            </a:r>
            <a:endParaRPr b="0" lang="en-US" sz="2840" spc="-1" strike="noStrike">
              <a:solidFill>
                <a:srgbClr val="000000"/>
              </a:solidFill>
              <a:uFill>
                <a:solidFill>
                  <a:srgbClr val="ffffff"/>
                </a:solidFill>
              </a:uFill>
              <a:latin typeface="Trebuchet MS"/>
            </a:endParaRPr>
          </a:p>
        </p:txBody>
      </p:sp>
      <p:sp>
        <p:nvSpPr>
          <p:cNvPr id="341"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prepend(List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makeNode(data, (Node *)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size(List 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result = 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for(Node *p = (Node *) list; p != NULL; p = p-&gt;next)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++result;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result;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isEmpty(List list) { return list == NULL; }</a:t>
            </a:r>
            <a:endParaRPr b="0" lang="en-US" sz="1950" spc="-1" strike="noStrike">
              <a:solidFill>
                <a:srgbClr val="000000"/>
              </a:solidFill>
              <a:uFill>
                <a:solidFill>
                  <a:srgbClr val="ffffff"/>
                </a:solidFill>
              </a:uFill>
              <a:latin typeface="Trebuchet MS"/>
            </a:endParaRPr>
          </a:p>
        </p:txBody>
      </p:sp>
      <p:sp>
        <p:nvSpPr>
          <p:cNvPr id="342" name="CustomShape 4"/>
          <p:cNvSpPr/>
          <p:nvPr/>
        </p:nvSpPr>
        <p:spPr>
          <a:xfrm>
            <a:off x="1497600" y="3314520"/>
            <a:ext cx="7801200" cy="130932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if(list == NULL) { return 0; }</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return 1 + size(((Node *) list)-&gt;next);           </a:t>
            </a:r>
            <a:endParaRPr b="0" lang="en-IN" sz="1950" spc="-1" strike="noStrike">
              <a:solidFill>
                <a:srgbClr val="000000"/>
              </a:solidFill>
              <a:uFill>
                <a:solidFill>
                  <a:srgbClr val="ffffff"/>
                </a:solidFill>
              </a:uFill>
              <a:latin typeface="Arial"/>
            </a:endParaRPr>
          </a:p>
          <a:p>
            <a:pPr>
              <a:lnSpc>
                <a:spcPct val="100000"/>
              </a:lnSpc>
            </a:pPr>
            <a:endParaRPr b="0" lang="en-IN" sz="1950" spc="-1" strike="noStrike">
              <a:solidFill>
                <a:srgbClr val="000000"/>
              </a:solidFill>
              <a:uFill>
                <a:solidFill>
                  <a:srgbClr val="ffffff"/>
                </a:solidFill>
              </a:uFill>
              <a:latin typeface="Arial"/>
            </a:endParaRPr>
          </a:p>
        </p:txBody>
      </p:sp>
    </p:spTree>
  </p:cSld>
  <p:timing>
    <p:tnLst>
      <p:par>
        <p:cTn id="1690" dur="indefinite" restart="never" nodeType="tmRoot">
          <p:childTnLst>
            <p:seq>
              <p:cTn id="1691" dur="indefinite" nodeType="mainSeq">
                <p:childTnLst>
                  <p:par>
                    <p:cTn id="1692" fill="hold">
                      <p:stCondLst>
                        <p:cond delay="indefinite"/>
                      </p:stCondLst>
                      <p:childTnLst>
                        <p:par>
                          <p:cTn id="1693" fill="hold">
                            <p:stCondLst>
                              <p:cond delay="0"/>
                            </p:stCondLst>
                            <p:childTnLst>
                              <p:par>
                                <p:cTn id="1694" nodeType="clickEffect" fill="hold" presetClass="entr" presetID="1">
                                  <p:stCondLst>
                                    <p:cond delay="0"/>
                                  </p:stCondLst>
                                  <p:childTnLst>
                                    <p:set>
                                      <p:cBhvr>
                                        <p:cTn id="1695" dur="1" fill="hold">
                                          <p:stCondLst>
                                            <p:cond delay="0"/>
                                          </p:stCondLst>
                                        </p:cTn>
                                        <p:tgtEl>
                                          <p:spTgt spid="341">
                                            <p:txEl>
                                              <p:pRg st="1" end="37"/>
                                            </p:txEl>
                                          </p:spTgt>
                                        </p:tgtEl>
                                        <p:attrNameLst>
                                          <p:attrName>style.visibility</p:attrName>
                                        </p:attrNameLst>
                                      </p:cBhvr>
                                      <p:to>
                                        <p:strVal val="visible"/>
                                      </p:to>
                                    </p:set>
                                  </p:childTnLst>
                                </p:cTn>
                              </p:par>
                              <p:par>
                                <p:cTn id="1696" nodeType="withEffect" fill="hold" presetClass="entr" presetID="1">
                                  <p:stCondLst>
                                    <p:cond delay="0"/>
                                  </p:stCondLst>
                                  <p:childTnLst>
                                    <p:set>
                                      <p:cBhvr>
                                        <p:cTn id="1697" dur="1" fill="hold">
                                          <p:stCondLst>
                                            <p:cond delay="0"/>
                                          </p:stCondLst>
                                        </p:cTn>
                                        <p:tgtEl>
                                          <p:spTgt spid="341">
                                            <p:txEl>
                                              <p:pRg st="77" end="79"/>
                                            </p:txEl>
                                          </p:spTgt>
                                        </p:tgtEl>
                                        <p:attrNameLst>
                                          <p:attrName>style.visibility</p:attrName>
                                        </p:attrNameLst>
                                      </p:cBhvr>
                                      <p:to>
                                        <p:strVal val="visible"/>
                                      </p:to>
                                    </p:set>
                                  </p:childTnLst>
                                </p:cTn>
                              </p:par>
                            </p:childTnLst>
                          </p:cTn>
                        </p:par>
                      </p:childTnLst>
                    </p:cTn>
                  </p:par>
                  <p:par>
                    <p:cTn id="1698" fill="hold">
                      <p:stCondLst>
                        <p:cond delay="indefinite"/>
                      </p:stCondLst>
                      <p:childTnLst>
                        <p:par>
                          <p:cTn id="1699" fill="hold">
                            <p:stCondLst>
                              <p:cond delay="0"/>
                            </p:stCondLst>
                            <p:childTnLst>
                              <p:par>
                                <p:cTn id="1700" nodeType="clickEffect" fill="hold" presetClass="entr" presetID="1">
                                  <p:stCondLst>
                                    <p:cond delay="0"/>
                                  </p:stCondLst>
                                  <p:childTnLst>
                                    <p:set>
                                      <p:cBhvr>
                                        <p:cTn id="1701" dur="1" fill="hold">
                                          <p:stCondLst>
                                            <p:cond delay="0"/>
                                          </p:stCondLst>
                                        </p:cTn>
                                        <p:tgtEl>
                                          <p:spTgt spid="341">
                                            <p:txEl>
                                              <p:pRg st="37" end="77"/>
                                            </p:txEl>
                                          </p:spTgt>
                                        </p:tgtEl>
                                        <p:attrNameLst>
                                          <p:attrName>style.visibility</p:attrName>
                                        </p:attrNameLst>
                                      </p:cBhvr>
                                      <p:to>
                                        <p:strVal val="visible"/>
                                      </p:to>
                                    </p:set>
                                  </p:childTnLst>
                                </p:cTn>
                              </p:par>
                            </p:childTnLst>
                          </p:cTn>
                        </p:par>
                      </p:childTnLst>
                    </p:cTn>
                  </p:par>
                  <p:par>
                    <p:cTn id="1702" fill="hold">
                      <p:stCondLst>
                        <p:cond delay="indefinite"/>
                      </p:stCondLst>
                      <p:childTnLst>
                        <p:par>
                          <p:cTn id="1703" fill="hold">
                            <p:stCondLst>
                              <p:cond delay="0"/>
                            </p:stCondLst>
                            <p:childTnLst>
                              <p:par>
                                <p:cTn id="1704" nodeType="clickEffect" fill="hold" presetClass="entr" presetID="1">
                                  <p:stCondLst>
                                    <p:cond delay="0"/>
                                  </p:stCondLst>
                                  <p:childTnLst>
                                    <p:set>
                                      <p:cBhvr>
                                        <p:cTn id="1705" dur="1" fill="hold">
                                          <p:stCondLst>
                                            <p:cond delay="0"/>
                                          </p:stCondLst>
                                        </p:cTn>
                                        <p:tgtEl>
                                          <p:spTgt spid="341">
                                            <p:txEl>
                                              <p:pRg st="80" end="102"/>
                                            </p:txEl>
                                          </p:spTgt>
                                        </p:tgtEl>
                                        <p:attrNameLst>
                                          <p:attrName>style.visibility</p:attrName>
                                        </p:attrNameLst>
                                      </p:cBhvr>
                                      <p:to>
                                        <p:strVal val="visible"/>
                                      </p:to>
                                    </p:set>
                                  </p:childTnLst>
                                </p:cTn>
                              </p:par>
                              <p:par>
                                <p:cTn id="1706" nodeType="withEffect" fill="hold" presetClass="entr" presetID="1">
                                  <p:stCondLst>
                                    <p:cond delay="0"/>
                                  </p:stCondLst>
                                  <p:childTnLst>
                                    <p:set>
                                      <p:cBhvr>
                                        <p:cTn id="1707" dur="1" fill="hold">
                                          <p:stCondLst>
                                            <p:cond delay="0"/>
                                          </p:stCondLst>
                                        </p:cTn>
                                        <p:tgtEl>
                                          <p:spTgt spid="341">
                                            <p:txEl>
                                              <p:pRg st="206" end="208"/>
                                            </p:txEl>
                                          </p:spTgt>
                                        </p:tgtEl>
                                        <p:attrNameLst>
                                          <p:attrName>style.visibility</p:attrName>
                                        </p:attrNameLst>
                                      </p:cBhvr>
                                      <p:to>
                                        <p:strVal val="visible"/>
                                      </p:to>
                                    </p:set>
                                  </p:childTnLst>
                                </p:cTn>
                              </p:par>
                            </p:childTnLst>
                          </p:cTn>
                        </p:par>
                      </p:childTnLst>
                    </p:cTn>
                  </p:par>
                  <p:par>
                    <p:cTn id="1708" fill="hold">
                      <p:stCondLst>
                        <p:cond delay="indefinite"/>
                      </p:stCondLst>
                      <p:childTnLst>
                        <p:par>
                          <p:cTn id="1709" fill="hold">
                            <p:stCondLst>
                              <p:cond delay="0"/>
                            </p:stCondLst>
                            <p:childTnLst>
                              <p:par>
                                <p:cTn id="1710" nodeType="clickEffect" fill="hold" presetClass="entr" presetID="1">
                                  <p:stCondLst>
                                    <p:cond delay="0"/>
                                  </p:stCondLst>
                                  <p:childTnLst>
                                    <p:set>
                                      <p:cBhvr>
                                        <p:cTn id="1711" dur="1" fill="hold">
                                          <p:stCondLst>
                                            <p:cond delay="0"/>
                                          </p:stCondLst>
                                        </p:cTn>
                                        <p:tgtEl>
                                          <p:spTgt spid="341">
                                            <p:txEl>
                                              <p:pRg st="102" end="120"/>
                                            </p:txEl>
                                          </p:spTgt>
                                        </p:tgtEl>
                                        <p:attrNameLst>
                                          <p:attrName>style.visibility</p:attrName>
                                        </p:attrNameLst>
                                      </p:cBhvr>
                                      <p:to>
                                        <p:strVal val="visible"/>
                                      </p:to>
                                    </p:set>
                                  </p:childTnLst>
                                </p:cTn>
                              </p:par>
                            </p:childTnLst>
                          </p:cTn>
                        </p:par>
                      </p:childTnLst>
                    </p:cTn>
                  </p:par>
                  <p:par>
                    <p:cTn id="1712" fill="hold">
                      <p:stCondLst>
                        <p:cond delay="indefinite"/>
                      </p:stCondLst>
                      <p:childTnLst>
                        <p:par>
                          <p:cTn id="1713" fill="hold">
                            <p:stCondLst>
                              <p:cond delay="0"/>
                            </p:stCondLst>
                            <p:childTnLst>
                              <p:par>
                                <p:cTn id="1714" nodeType="clickEffect" fill="hold" presetClass="entr" presetID="1">
                                  <p:stCondLst>
                                    <p:cond delay="0"/>
                                  </p:stCondLst>
                                  <p:childTnLst>
                                    <p:set>
                                      <p:cBhvr>
                                        <p:cTn id="1715" dur="1" fill="hold">
                                          <p:stCondLst>
                                            <p:cond delay="0"/>
                                          </p:stCondLst>
                                        </p:cTn>
                                        <p:tgtEl>
                                          <p:spTgt spid="341">
                                            <p:txEl>
                                              <p:pRg st="120" end="175"/>
                                            </p:txEl>
                                          </p:spTgt>
                                        </p:tgtEl>
                                        <p:attrNameLst>
                                          <p:attrName>style.visibility</p:attrName>
                                        </p:attrNameLst>
                                      </p:cBhvr>
                                      <p:to>
                                        <p:strVal val="visible"/>
                                      </p:to>
                                    </p:set>
                                  </p:childTnLst>
                                </p:cTn>
                              </p:par>
                            </p:childTnLst>
                          </p:cTn>
                        </p:par>
                      </p:childTnLst>
                    </p:cTn>
                  </p:par>
                  <p:par>
                    <p:cTn id="1716" fill="hold">
                      <p:stCondLst>
                        <p:cond delay="indefinite"/>
                      </p:stCondLst>
                      <p:childTnLst>
                        <p:par>
                          <p:cTn id="1717" fill="hold">
                            <p:stCondLst>
                              <p:cond delay="0"/>
                            </p:stCondLst>
                            <p:childTnLst>
                              <p:par>
                                <p:cTn id="1718" nodeType="clickEffect" fill="hold" presetClass="entr" presetID="1">
                                  <p:stCondLst>
                                    <p:cond delay="0"/>
                                  </p:stCondLst>
                                  <p:childTnLst>
                                    <p:set>
                                      <p:cBhvr>
                                        <p:cTn id="1719" dur="1" fill="hold">
                                          <p:stCondLst>
                                            <p:cond delay="0"/>
                                          </p:stCondLst>
                                        </p:cTn>
                                        <p:tgtEl>
                                          <p:spTgt spid="341">
                                            <p:txEl>
                                              <p:pRg st="175" end="189"/>
                                            </p:txEl>
                                          </p:spTgt>
                                        </p:tgtEl>
                                        <p:attrNameLst>
                                          <p:attrName>style.visibility</p:attrName>
                                        </p:attrNameLst>
                                      </p:cBhvr>
                                      <p:to>
                                        <p:strVal val="visible"/>
                                      </p:to>
                                    </p:set>
                                  </p:childTnLst>
                                </p:cTn>
                              </p:par>
                            </p:childTnLst>
                          </p:cTn>
                        </p:par>
                      </p:childTnLst>
                    </p:cTn>
                  </p:par>
                  <p:par>
                    <p:cTn id="1720" fill="hold">
                      <p:stCondLst>
                        <p:cond delay="indefinite"/>
                      </p:stCondLst>
                      <p:childTnLst>
                        <p:par>
                          <p:cTn id="1721" fill="hold">
                            <p:stCondLst>
                              <p:cond delay="0"/>
                            </p:stCondLst>
                            <p:childTnLst>
                              <p:par>
                                <p:cTn id="1722" nodeType="clickEffect" fill="hold" presetClass="entr" presetID="1">
                                  <p:stCondLst>
                                    <p:cond delay="0"/>
                                  </p:stCondLst>
                                  <p:childTnLst>
                                    <p:set>
                                      <p:cBhvr>
                                        <p:cTn id="1723" dur="1" fill="hold">
                                          <p:stCondLst>
                                            <p:cond delay="0"/>
                                          </p:stCondLst>
                                        </p:cTn>
                                        <p:tgtEl>
                                          <p:spTgt spid="341">
                                            <p:txEl>
                                              <p:pRg st="189" end="206"/>
                                            </p:txEl>
                                          </p:spTgt>
                                        </p:tgtEl>
                                        <p:attrNameLst>
                                          <p:attrName>style.visibility</p:attrName>
                                        </p:attrNameLst>
                                      </p:cBhvr>
                                      <p:to>
                                        <p:strVal val="visible"/>
                                      </p:to>
                                    </p:set>
                                  </p:childTnLst>
                                </p:cTn>
                              </p:par>
                            </p:childTnLst>
                          </p:cTn>
                        </p:par>
                      </p:childTnLst>
                    </p:cTn>
                  </p:par>
                  <p:par>
                    <p:cTn id="1724" fill="hold">
                      <p:stCondLst>
                        <p:cond delay="indefinite"/>
                      </p:stCondLst>
                      <p:childTnLst>
                        <p:par>
                          <p:cTn id="1725" fill="hold">
                            <p:stCondLst>
                              <p:cond delay="0"/>
                            </p:stCondLst>
                            <p:childTnLst>
                              <p:par>
                                <p:cTn id="1726" nodeType="clickEffect" fill="hold" presetClass="entr" presetID="1">
                                  <p:stCondLst>
                                    <p:cond delay="0"/>
                                  </p:stCondLst>
                                  <p:childTnLst>
                                    <p:set>
                                      <p:cBhvr>
                                        <p:cTn id="1727" dur="1" fill="hold">
                                          <p:stCondLst>
                                            <p:cond delay="0"/>
                                          </p:stCondLst>
                                        </p:cTn>
                                        <p:tgtEl>
                                          <p:spTgt spid="341">
                                            <p:txEl>
                                              <p:pRg st="209" end="257"/>
                                            </p:txEl>
                                          </p:spTgt>
                                        </p:tgtEl>
                                        <p:attrNameLst>
                                          <p:attrName>style.visibility</p:attrName>
                                        </p:attrNameLst>
                                      </p:cBhvr>
                                      <p:to>
                                        <p:strVal val="visible"/>
                                      </p:to>
                                    </p:set>
                                  </p:childTnLst>
                                </p:cTn>
                              </p:par>
                            </p:childTnLst>
                          </p:cTn>
                        </p:par>
                      </p:childTnLst>
                    </p:cTn>
                  </p:par>
                  <p:par>
                    <p:cTn id="1728" fill="hold">
                      <p:stCondLst>
                        <p:cond delay="indefinite"/>
                      </p:stCondLst>
                      <p:childTnLst>
                        <p:par>
                          <p:cTn id="1729" fill="hold">
                            <p:stCondLst>
                              <p:cond delay="0"/>
                            </p:stCondLst>
                            <p:childTnLst>
                              <p:par>
                                <p:cTn id="1730" nodeType="clickEffect" fill="hold" presetClass="entr" presetID="1">
                                  <p:stCondLst>
                                    <p:cond delay="0"/>
                                  </p:stCondLst>
                                  <p:childTnLst>
                                    <p:set>
                                      <p:cBhvr>
                                        <p:cTn id="1731"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D1E2F58A-C878-4D50-9467-05E1BA31A584}"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136"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Course Project: Two Options</a:t>
            </a:r>
            <a:endParaRPr b="0" lang="en-US" sz="1950" spc="-1" strike="noStrike">
              <a:solidFill>
                <a:srgbClr val="000000"/>
              </a:solidFill>
              <a:uFill>
                <a:solidFill>
                  <a:srgbClr val="ffffff"/>
                </a:solidFill>
              </a:uFill>
              <a:latin typeface="Trebuchet MS"/>
            </a:endParaRPr>
          </a:p>
        </p:txBody>
      </p:sp>
      <p:sp>
        <p:nvSpPr>
          <p:cNvPr id="137"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457200" indent="-456840">
              <a:lnSpc>
                <a:spcPct val="100000"/>
              </a:lnSpc>
              <a:buClr>
                <a:srgbClr val="000000"/>
              </a:buClr>
              <a:buFont typeface="Trebuchet MS"/>
              <a:buAutoNum type="arabicPeriod"/>
            </a:pPr>
            <a:r>
              <a:rPr b="1" lang="en-US" sz="2000" spc="-1" strike="noStrike">
                <a:solidFill>
                  <a:srgbClr val="000000"/>
                </a:solidFill>
                <a:uFill>
                  <a:solidFill>
                    <a:srgbClr val="ffffff"/>
                  </a:solidFill>
                </a:uFill>
                <a:latin typeface="Trebuchet MS"/>
                <a:ea typeface="ＭＳ Ｐゴシック"/>
              </a:rPr>
              <a:t>Fast track</a:t>
            </a:r>
            <a:r>
              <a:rPr b="0" lang="en-US" sz="2000" spc="-1" strike="noStrike">
                <a:solidFill>
                  <a:srgbClr val="000000"/>
                </a:solidFill>
                <a:uFill>
                  <a:solidFill>
                    <a:srgbClr val="ffffff"/>
                  </a:solidFill>
                </a:uFill>
                <a:latin typeface="Trebuchet MS"/>
                <a:ea typeface="ＭＳ Ｐゴシック"/>
              </a:rPr>
              <a:t>: Complete project in </a:t>
            </a:r>
            <a:r>
              <a:rPr b="0" i="1" lang="en-US" sz="2000" spc="-1" strike="noStrike">
                <a:solidFill>
                  <a:srgbClr val="000000"/>
                </a:solidFill>
                <a:uFill>
                  <a:solidFill>
                    <a:srgbClr val="ffffff"/>
                  </a:solidFill>
                </a:uFill>
                <a:latin typeface="Trebuchet MS"/>
                <a:ea typeface="ＭＳ Ｐゴシック"/>
              </a:rPr>
              <a:t>Data Structures Made Easy</a:t>
            </a:r>
            <a:r>
              <a:rPr b="0" lang="en-US" sz="2000" spc="-1" strike="noStrike">
                <a:solidFill>
                  <a:srgbClr val="000000"/>
                </a:solidFill>
                <a:uFill>
                  <a:solidFill>
                    <a:srgbClr val="ffffff"/>
                  </a:solidFill>
                </a:uFill>
                <a:latin typeface="Trebuchet MS"/>
                <a:ea typeface="ＭＳ Ｐゴシック"/>
              </a:rPr>
              <a:t> (UCSD); coursera.org/learn/data-structures-optimizing-performance (Java)</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NOT: coursera.org/learn/data-structures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Register by Aug 6, complete work by Sept 11, viva date TBA</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57200" indent="-456840">
              <a:lnSpc>
                <a:spcPct val="100000"/>
              </a:lnSpc>
              <a:buClr>
                <a:srgbClr val="000000"/>
              </a:buClr>
              <a:buFont typeface="Trebuchet MS"/>
              <a:buAutoNum type="arabicPeriod"/>
            </a:pPr>
            <a:r>
              <a:rPr b="1" lang="en-US" sz="2000" spc="-1" strike="noStrike">
                <a:solidFill>
                  <a:srgbClr val="000000"/>
                </a:solidFill>
                <a:uFill>
                  <a:solidFill>
                    <a:srgbClr val="ffffff"/>
                  </a:solidFill>
                </a:uFill>
                <a:latin typeface="Trebuchet MS"/>
                <a:ea typeface="ＭＳ Ｐゴシック"/>
              </a:rPr>
              <a:t>Regular track</a:t>
            </a:r>
            <a:r>
              <a:rPr b="0" lang="en-US" sz="2000" spc="-1" strike="noStrike">
                <a:solidFill>
                  <a:srgbClr val="000000"/>
                </a:solidFill>
                <a:uFill>
                  <a:solidFill>
                    <a:srgbClr val="ffffff"/>
                  </a:solidFill>
                </a:uFill>
                <a:latin typeface="Trebuchet MS"/>
                <a:ea typeface="ＭＳ Ｐゴシック"/>
              </a:rPr>
              <a:t>: Complete in-course project (any language other than C)</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Can combine this with other course projects (e.g., Web Tech.)</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Common concept: Edit Distance between two words (operations allowed: insert, modify, delete one letter at a time)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e.g., </a:t>
            </a:r>
            <a:r>
              <a:rPr b="0" lang="en-US" sz="2000" spc="-1" strike="noStrike">
                <a:solidFill>
                  <a:srgbClr val="0070c0"/>
                </a:solidFill>
                <a:uFill>
                  <a:solidFill>
                    <a:srgbClr val="ffffff"/>
                  </a:solidFill>
                </a:uFill>
                <a:latin typeface="Trebuchet MS"/>
                <a:ea typeface="ＭＳ Ｐゴシック"/>
              </a:rPr>
              <a:t>time</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ff0000"/>
                </a:solidFill>
                <a:uFill>
                  <a:solidFill>
                    <a:srgbClr val="ffffff"/>
                  </a:solidFill>
                </a:uFill>
                <a:latin typeface="Trebuchet MS"/>
                <a:ea typeface="ＭＳ Ｐゴシック"/>
              </a:rPr>
              <a:t>s</a:t>
            </a:r>
            <a:r>
              <a:rPr b="0" lang="en-US" sz="2000" spc="-1" strike="noStrike">
                <a:solidFill>
                  <a:srgbClr val="0070c0"/>
                </a:solidFill>
                <a:uFill>
                  <a:solidFill>
                    <a:srgbClr val="ffffff"/>
                  </a:solidFill>
                </a:uFill>
                <a:latin typeface="Trebuchet MS"/>
                <a:ea typeface="ＭＳ Ｐゴシック"/>
              </a:rPr>
              <a:t>time</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ff0000"/>
                </a:solidFill>
                <a:uFill>
                  <a:solidFill>
                    <a:srgbClr val="ffffff"/>
                  </a:solidFill>
                </a:uFill>
                <a:latin typeface="Trebuchet MS"/>
                <a:ea typeface="ＭＳ Ｐゴシック"/>
              </a:rPr>
              <a:t>sp</a:t>
            </a:r>
            <a:r>
              <a:rPr b="0" lang="en-US" sz="2000" spc="-1" strike="noStrike">
                <a:solidFill>
                  <a:srgbClr val="0070c0"/>
                </a:solidFill>
                <a:uFill>
                  <a:solidFill>
                    <a:srgbClr val="ffffff"/>
                  </a:solidFill>
                </a:uFill>
                <a:latin typeface="Trebuchet MS"/>
                <a:ea typeface="ＭＳ Ｐゴシック"/>
              </a:rPr>
              <a:t>ime</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ff0000"/>
                </a:solidFill>
                <a:uFill>
                  <a:solidFill>
                    <a:srgbClr val="ffffff"/>
                  </a:solidFill>
                </a:uFill>
                <a:latin typeface="Trebuchet MS"/>
                <a:ea typeface="ＭＳ Ｐゴシック"/>
              </a:rPr>
              <a:t>spa</a:t>
            </a:r>
            <a:r>
              <a:rPr b="0" lang="en-US" sz="2000" spc="-1" strike="noStrike">
                <a:solidFill>
                  <a:srgbClr val="0070c0"/>
                </a:solidFill>
                <a:uFill>
                  <a:solidFill>
                    <a:srgbClr val="ffffff"/>
                  </a:solidFill>
                </a:uFill>
                <a:latin typeface="Trebuchet MS"/>
                <a:ea typeface="ＭＳ Ｐゴシック"/>
              </a:rPr>
              <a:t>me</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ff0000"/>
                </a:solidFill>
                <a:uFill>
                  <a:solidFill>
                    <a:srgbClr val="ffffff"/>
                  </a:solidFill>
                </a:uFill>
                <a:latin typeface="Trebuchet MS"/>
                <a:ea typeface="ＭＳ Ｐゴシック"/>
              </a:rPr>
              <a:t>spac</a:t>
            </a:r>
            <a:r>
              <a:rPr b="0" lang="en-US" sz="2000" spc="-1" strike="noStrike">
                <a:solidFill>
                  <a:srgbClr val="0070c0"/>
                </a:solidFill>
                <a:uFill>
                  <a:solidFill>
                    <a:srgbClr val="ffffff"/>
                  </a:solidFill>
                </a:uFill>
                <a:latin typeface="Trebuchet MS"/>
                <a:ea typeface="ＭＳ Ｐゴシック"/>
              </a:rPr>
              <a:t>e</a:t>
            </a:r>
            <a:r>
              <a:rPr b="0" lang="en-US" sz="2000" spc="-1" strike="noStrike">
                <a:solidFill>
                  <a:srgbClr val="000000"/>
                </a:solidFill>
                <a:uFill>
                  <a:solidFill>
                    <a:srgbClr val="ffffff"/>
                  </a:solidFill>
                </a:uFill>
                <a:latin typeface="Trebuchet MS"/>
                <a:ea typeface="ＭＳ Ｐゴシック"/>
              </a:rPr>
              <a:t> (edit distance = 4)</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twist: intermediate words must be valid English words (vocab. game)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time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tame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fame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face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pace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space (edit distance = 5)</a:t>
            </a:r>
            <a:endParaRPr b="0" lang="en-US" sz="1950" spc="-1" strike="noStrike">
              <a:solidFill>
                <a:srgbClr val="000000"/>
              </a:solidFill>
              <a:uFill>
                <a:solidFill>
                  <a:srgbClr val="ffffff"/>
                </a:solidFill>
              </a:uFill>
              <a:latin typeface="Trebuchet MS"/>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37">
                                            <p:txEl>
                                              <p:pRg st="1" end="13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37">
                                            <p:txEl>
                                              <p:pRg st="132" end="17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37">
                                            <p:txEl>
                                              <p:pRg st="172" end="23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37">
                                            <p:txEl>
                                              <p:pRg st="232" end="30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37">
                                            <p:txEl>
                                              <p:pRg st="302" end="36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37">
                                            <p:txEl>
                                              <p:pRg st="365" end="47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37">
                                            <p:txEl>
                                              <p:pRg st="479" end="54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37">
                                            <p:txEl>
                                              <p:pRg st="543" end="61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37">
                                            <p:txEl>
                                              <p:pRg st="613" end="67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B2877BA4-0957-48A1-AB09-DC9AB0478DD7}"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44"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append</a:t>
            </a:r>
            <a:endParaRPr b="0" lang="en-US" sz="2840" spc="-1" strike="noStrike">
              <a:solidFill>
                <a:srgbClr val="000000"/>
              </a:solidFill>
              <a:uFill>
                <a:solidFill>
                  <a:srgbClr val="ffffff"/>
                </a:solidFill>
              </a:uFill>
              <a:latin typeface="Trebuchet MS"/>
            </a:endParaRPr>
          </a:p>
        </p:txBody>
      </p:sp>
      <p:sp>
        <p:nvSpPr>
          <p:cNvPr id="345" name="TextShape 3"/>
          <p:cNvSpPr txBox="1"/>
          <p:nvPr/>
        </p:nvSpPr>
        <p:spPr>
          <a:xfrm>
            <a:off x="534600" y="1111680"/>
            <a:ext cx="9040680" cy="5780880"/>
          </a:xfrm>
          <a:prstGeom prst="rect">
            <a:avLst/>
          </a:prstGeom>
          <a:noFill/>
          <a:ln>
            <a:noFill/>
          </a:ln>
        </p:spPr>
        <p:txBody>
          <a:bodyPr lIns="101880" rIns="101880" tIns="51120" bIns="51120"/>
          <a:p>
            <a:pPr marL="65160">
              <a:lnSpc>
                <a:spcPct val="100000"/>
              </a:lnSpc>
            </a:pP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List append(List list, int data)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*newNode = makeNode(data, NULL);</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if(newNode == NULL || list == NULL) { return newNode;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*p = (Node *) list;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while(p-&gt;next != NULL)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p = p-&gt;next;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p-&gt;next = newNode;</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list;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346" name="CustomShape 4"/>
          <p:cNvSpPr/>
          <p:nvPr/>
        </p:nvSpPr>
        <p:spPr>
          <a:xfrm>
            <a:off x="4677480" y="3993480"/>
            <a:ext cx="4257720" cy="25290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In LinkedList1: prepend is cheap,</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size and append are expensive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In ArrayList1: prepend is expensive,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size and append are cheap</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In ArrayList2: size is cheap, append</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and prepend are expensive (in the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70c0"/>
                </a:solidFill>
                <a:uFill>
                  <a:solidFill>
                    <a:srgbClr val="ffffff"/>
                  </a:solidFill>
                </a:uFill>
                <a:latin typeface="Trebuchet MS"/>
                <a:ea typeface="ＭＳ Ｐゴシック"/>
              </a:rPr>
              <a:t>worst case</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In LinkedList2: all 3 will be cheap!</a:t>
            </a:r>
            <a:endParaRPr b="0" lang="en-IN" sz="1950" spc="-1" strike="noStrike">
              <a:solidFill>
                <a:srgbClr val="000000"/>
              </a:solidFill>
              <a:uFill>
                <a:solidFill>
                  <a:srgbClr val="ffffff"/>
                </a:solidFill>
              </a:uFill>
              <a:latin typeface="Arial"/>
            </a:endParaRPr>
          </a:p>
        </p:txBody>
      </p:sp>
    </p:spTree>
  </p:cSld>
  <p:timing>
    <p:tnLst>
      <p:par>
        <p:cTn id="1732" dur="indefinite" restart="never" nodeType="tmRoot">
          <p:childTnLst>
            <p:seq>
              <p:cTn id="1733" dur="indefinite" nodeType="mainSeq">
                <p:childTnLst>
                  <p:par>
                    <p:cTn id="1734" fill="hold">
                      <p:stCondLst>
                        <p:cond delay="indefinite"/>
                      </p:stCondLst>
                      <p:childTnLst>
                        <p:par>
                          <p:cTn id="1735" fill="hold">
                            <p:stCondLst>
                              <p:cond delay="0"/>
                            </p:stCondLst>
                            <p:childTnLst>
                              <p:par>
                                <p:cTn id="1736" nodeType="clickEffect" fill="hold" presetClass="entr" presetID="1">
                                  <p:stCondLst>
                                    <p:cond delay="0"/>
                                  </p:stCondLst>
                                  <p:childTnLst>
                                    <p:set>
                                      <p:cBhvr>
                                        <p:cTn id="1737" dur="1" fill="hold">
                                          <p:stCondLst>
                                            <p:cond delay="0"/>
                                          </p:stCondLst>
                                        </p:cTn>
                                        <p:tgtEl>
                                          <p:spTgt spid="345">
                                            <p:txEl>
                                              <p:pRg st="1" end="36"/>
                                            </p:txEl>
                                          </p:spTgt>
                                        </p:tgtEl>
                                        <p:attrNameLst>
                                          <p:attrName>style.visibility</p:attrName>
                                        </p:attrNameLst>
                                      </p:cBhvr>
                                      <p:to>
                                        <p:strVal val="visible"/>
                                      </p:to>
                                    </p:set>
                                  </p:childTnLst>
                                </p:cTn>
                              </p:par>
                              <p:par>
                                <p:cTn id="1738" nodeType="withEffect" fill="hold" presetClass="entr" presetID="1">
                                  <p:stCondLst>
                                    <p:cond delay="0"/>
                                  </p:stCondLst>
                                  <p:childTnLst>
                                    <p:set>
                                      <p:cBhvr>
                                        <p:cTn id="1739" dur="1" fill="hold">
                                          <p:stCondLst>
                                            <p:cond delay="0"/>
                                          </p:stCondLst>
                                        </p:cTn>
                                        <p:tgtEl>
                                          <p:spTgt spid="345">
                                            <p:txEl>
                                              <p:pRg st="245" end="247"/>
                                            </p:txEl>
                                          </p:spTgt>
                                        </p:tgtEl>
                                        <p:attrNameLst>
                                          <p:attrName>style.visibility</p:attrName>
                                        </p:attrNameLst>
                                      </p:cBhvr>
                                      <p:to>
                                        <p:strVal val="visible"/>
                                      </p:to>
                                    </p:set>
                                  </p:childTnLst>
                                </p:cTn>
                              </p:par>
                            </p:childTnLst>
                          </p:cTn>
                        </p:par>
                      </p:childTnLst>
                    </p:cTn>
                  </p:par>
                  <p:par>
                    <p:cTn id="1740" fill="hold">
                      <p:stCondLst>
                        <p:cond delay="indefinite"/>
                      </p:stCondLst>
                      <p:childTnLst>
                        <p:par>
                          <p:cTn id="1741" fill="hold">
                            <p:stCondLst>
                              <p:cond delay="0"/>
                            </p:stCondLst>
                            <p:childTnLst>
                              <p:par>
                                <p:cTn id="1742" nodeType="clickEffect" fill="hold" presetClass="entr" presetID="1">
                                  <p:stCondLst>
                                    <p:cond delay="0"/>
                                  </p:stCondLst>
                                  <p:childTnLst>
                                    <p:set>
                                      <p:cBhvr>
                                        <p:cTn id="1743" dur="1" fill="hold">
                                          <p:stCondLst>
                                            <p:cond delay="0"/>
                                          </p:stCondLst>
                                        </p:cTn>
                                        <p:tgtEl>
                                          <p:spTgt spid="345">
                                            <p:txEl>
                                              <p:pRg st="36" end="76"/>
                                            </p:txEl>
                                          </p:spTgt>
                                        </p:tgtEl>
                                        <p:attrNameLst>
                                          <p:attrName>style.visibility</p:attrName>
                                        </p:attrNameLst>
                                      </p:cBhvr>
                                      <p:to>
                                        <p:strVal val="visible"/>
                                      </p:to>
                                    </p:set>
                                  </p:childTnLst>
                                </p:cTn>
                              </p:par>
                            </p:childTnLst>
                          </p:cTn>
                        </p:par>
                      </p:childTnLst>
                    </p:cTn>
                  </p:par>
                  <p:par>
                    <p:cTn id="1744" fill="hold">
                      <p:stCondLst>
                        <p:cond delay="indefinite"/>
                      </p:stCondLst>
                      <p:childTnLst>
                        <p:par>
                          <p:cTn id="1745" fill="hold">
                            <p:stCondLst>
                              <p:cond delay="0"/>
                            </p:stCondLst>
                            <p:childTnLst>
                              <p:par>
                                <p:cTn id="1746" nodeType="clickEffect" fill="hold" presetClass="entr" presetID="1">
                                  <p:stCondLst>
                                    <p:cond delay="0"/>
                                  </p:stCondLst>
                                  <p:childTnLst>
                                    <p:set>
                                      <p:cBhvr>
                                        <p:cTn id="1747" dur="1" fill="hold">
                                          <p:stCondLst>
                                            <p:cond delay="0"/>
                                          </p:stCondLst>
                                        </p:cTn>
                                        <p:tgtEl>
                                          <p:spTgt spid="345">
                                            <p:txEl>
                                              <p:pRg st="76" end="134"/>
                                            </p:txEl>
                                          </p:spTgt>
                                        </p:tgtEl>
                                        <p:attrNameLst>
                                          <p:attrName>style.visibility</p:attrName>
                                        </p:attrNameLst>
                                      </p:cBhvr>
                                      <p:to>
                                        <p:strVal val="visible"/>
                                      </p:to>
                                    </p:set>
                                  </p:childTnLst>
                                </p:cTn>
                              </p:par>
                            </p:childTnLst>
                          </p:cTn>
                        </p:par>
                      </p:childTnLst>
                    </p:cTn>
                  </p:par>
                  <p:par>
                    <p:cTn id="1748" fill="hold">
                      <p:stCondLst>
                        <p:cond delay="indefinite"/>
                      </p:stCondLst>
                      <p:childTnLst>
                        <p:par>
                          <p:cTn id="1749" fill="hold">
                            <p:stCondLst>
                              <p:cond delay="0"/>
                            </p:stCondLst>
                            <p:childTnLst>
                              <p:par>
                                <p:cTn id="1750" nodeType="clickEffect" fill="hold" presetClass="entr" presetID="1">
                                  <p:stCondLst>
                                    <p:cond delay="0"/>
                                  </p:stCondLst>
                                  <p:childTnLst>
                                    <p:set>
                                      <p:cBhvr>
                                        <p:cTn id="1751" dur="1" fill="hold">
                                          <p:stCondLst>
                                            <p:cond delay="0"/>
                                          </p:stCondLst>
                                        </p:cTn>
                                        <p:tgtEl>
                                          <p:spTgt spid="345">
                                            <p:txEl>
                                              <p:pRg st="134" end="161"/>
                                            </p:txEl>
                                          </p:spTgt>
                                        </p:tgtEl>
                                        <p:attrNameLst>
                                          <p:attrName>style.visibility</p:attrName>
                                        </p:attrNameLst>
                                      </p:cBhvr>
                                      <p:to>
                                        <p:strVal val="visible"/>
                                      </p:to>
                                    </p:set>
                                  </p:childTnLst>
                                </p:cTn>
                              </p:par>
                            </p:childTnLst>
                          </p:cTn>
                        </p:par>
                      </p:childTnLst>
                    </p:cTn>
                  </p:par>
                  <p:par>
                    <p:cTn id="1752" fill="hold">
                      <p:stCondLst>
                        <p:cond delay="indefinite"/>
                      </p:stCondLst>
                      <p:childTnLst>
                        <p:par>
                          <p:cTn id="1753" fill="hold">
                            <p:stCondLst>
                              <p:cond delay="0"/>
                            </p:stCondLst>
                            <p:childTnLst>
                              <p:par>
                                <p:cTn id="1754" nodeType="clickEffect" fill="hold" presetClass="entr" presetID="1">
                                  <p:stCondLst>
                                    <p:cond delay="0"/>
                                  </p:stCondLst>
                                  <p:childTnLst>
                                    <p:set>
                                      <p:cBhvr>
                                        <p:cTn id="1755" dur="1" fill="hold">
                                          <p:stCondLst>
                                            <p:cond delay="0"/>
                                          </p:stCondLst>
                                        </p:cTn>
                                        <p:tgtEl>
                                          <p:spTgt spid="345">
                                            <p:txEl>
                                              <p:pRg st="161" end="188"/>
                                            </p:txEl>
                                          </p:spTgt>
                                        </p:tgtEl>
                                        <p:attrNameLst>
                                          <p:attrName>style.visibility</p:attrName>
                                        </p:attrNameLst>
                                      </p:cBhvr>
                                      <p:to>
                                        <p:strVal val="visible"/>
                                      </p:to>
                                    </p:set>
                                  </p:childTnLst>
                                </p:cTn>
                              </p:par>
                              <p:par>
                                <p:cTn id="1756" nodeType="withEffect" fill="hold" presetClass="entr" presetID="1">
                                  <p:stCondLst>
                                    <p:cond delay="0"/>
                                  </p:stCondLst>
                                  <p:childTnLst>
                                    <p:set>
                                      <p:cBhvr>
                                        <p:cTn id="1757" dur="1" fill="hold">
                                          <p:stCondLst>
                                            <p:cond delay="0"/>
                                          </p:stCondLst>
                                        </p:cTn>
                                        <p:tgtEl>
                                          <p:spTgt spid="345">
                                            <p:txEl>
                                              <p:pRg st="205" end="209"/>
                                            </p:txEl>
                                          </p:spTgt>
                                        </p:tgtEl>
                                        <p:attrNameLst>
                                          <p:attrName>style.visibility</p:attrName>
                                        </p:attrNameLst>
                                      </p:cBhvr>
                                      <p:to>
                                        <p:strVal val="visible"/>
                                      </p:to>
                                    </p:set>
                                  </p:childTnLst>
                                </p:cTn>
                              </p:par>
                            </p:childTnLst>
                          </p:cTn>
                        </p:par>
                      </p:childTnLst>
                    </p:cTn>
                  </p:par>
                  <p:par>
                    <p:cTn id="1758" fill="hold">
                      <p:stCondLst>
                        <p:cond delay="indefinite"/>
                      </p:stCondLst>
                      <p:childTnLst>
                        <p:par>
                          <p:cTn id="1759" fill="hold">
                            <p:stCondLst>
                              <p:cond delay="0"/>
                            </p:stCondLst>
                            <p:childTnLst>
                              <p:par>
                                <p:cTn id="1760" nodeType="clickEffect" fill="hold" presetClass="entr" presetID="1">
                                  <p:stCondLst>
                                    <p:cond delay="0"/>
                                  </p:stCondLst>
                                  <p:childTnLst>
                                    <p:set>
                                      <p:cBhvr>
                                        <p:cTn id="1761" dur="1" fill="hold">
                                          <p:stCondLst>
                                            <p:cond delay="0"/>
                                          </p:stCondLst>
                                        </p:cTn>
                                        <p:tgtEl>
                                          <p:spTgt spid="345">
                                            <p:txEl>
                                              <p:pRg st="188" end="205"/>
                                            </p:txEl>
                                          </p:spTgt>
                                        </p:tgtEl>
                                        <p:attrNameLst>
                                          <p:attrName>style.visibility</p:attrName>
                                        </p:attrNameLst>
                                      </p:cBhvr>
                                      <p:to>
                                        <p:strVal val="visible"/>
                                      </p:to>
                                    </p:set>
                                  </p:childTnLst>
                                </p:cTn>
                              </p:par>
                            </p:childTnLst>
                          </p:cTn>
                        </p:par>
                      </p:childTnLst>
                    </p:cTn>
                  </p:par>
                  <p:par>
                    <p:cTn id="1762" fill="hold">
                      <p:stCondLst>
                        <p:cond delay="indefinite"/>
                      </p:stCondLst>
                      <p:childTnLst>
                        <p:par>
                          <p:cTn id="1763" fill="hold">
                            <p:stCondLst>
                              <p:cond delay="0"/>
                            </p:stCondLst>
                            <p:childTnLst>
                              <p:par>
                                <p:cTn id="1764" nodeType="clickEffect" fill="hold" presetClass="entr" presetID="1">
                                  <p:stCondLst>
                                    <p:cond delay="0"/>
                                  </p:stCondLst>
                                  <p:childTnLst>
                                    <p:set>
                                      <p:cBhvr>
                                        <p:cTn id="1765" dur="1" fill="hold">
                                          <p:stCondLst>
                                            <p:cond delay="0"/>
                                          </p:stCondLst>
                                        </p:cTn>
                                        <p:tgtEl>
                                          <p:spTgt spid="345">
                                            <p:txEl>
                                              <p:pRg st="209" end="230"/>
                                            </p:txEl>
                                          </p:spTgt>
                                        </p:tgtEl>
                                        <p:attrNameLst>
                                          <p:attrName>style.visibility</p:attrName>
                                        </p:attrNameLst>
                                      </p:cBhvr>
                                      <p:to>
                                        <p:strVal val="visible"/>
                                      </p:to>
                                    </p:set>
                                  </p:childTnLst>
                                </p:cTn>
                              </p:par>
                            </p:childTnLst>
                          </p:cTn>
                        </p:par>
                      </p:childTnLst>
                    </p:cTn>
                  </p:par>
                  <p:par>
                    <p:cTn id="1766" fill="hold">
                      <p:stCondLst>
                        <p:cond delay="indefinite"/>
                      </p:stCondLst>
                      <p:childTnLst>
                        <p:par>
                          <p:cTn id="1767" fill="hold">
                            <p:stCondLst>
                              <p:cond delay="0"/>
                            </p:stCondLst>
                            <p:childTnLst>
                              <p:par>
                                <p:cTn id="1768" nodeType="clickEffect" fill="hold" presetClass="entr" presetID="1">
                                  <p:stCondLst>
                                    <p:cond delay="0"/>
                                  </p:stCondLst>
                                  <p:childTnLst>
                                    <p:set>
                                      <p:cBhvr>
                                        <p:cTn id="1769" dur="1" fill="hold">
                                          <p:stCondLst>
                                            <p:cond delay="0"/>
                                          </p:stCondLst>
                                        </p:cTn>
                                        <p:tgtEl>
                                          <p:spTgt spid="345">
                                            <p:txEl>
                                              <p:pRg st="230" end="245"/>
                                            </p:txEl>
                                          </p:spTgt>
                                        </p:tgtEl>
                                        <p:attrNameLst>
                                          <p:attrName>style.visibility</p:attrName>
                                        </p:attrNameLst>
                                      </p:cBhvr>
                                      <p:to>
                                        <p:strVal val="visible"/>
                                      </p:to>
                                    </p:set>
                                  </p:childTnLst>
                                </p:cTn>
                              </p:par>
                            </p:childTnLst>
                          </p:cTn>
                        </p:par>
                      </p:childTnLst>
                    </p:cTn>
                  </p:par>
                  <p:par>
                    <p:cTn id="1770" fill="hold">
                      <p:stCondLst>
                        <p:cond delay="indefinite"/>
                      </p:stCondLst>
                      <p:childTnLst>
                        <p:par>
                          <p:cTn id="1771" fill="hold">
                            <p:stCondLst>
                              <p:cond delay="0"/>
                            </p:stCondLst>
                            <p:childTnLst>
                              <p:par>
                                <p:cTn id="1772" nodeType="clickEffect" fill="hold" presetClass="entr" presetID="1">
                                  <p:stCondLst>
                                    <p:cond delay="0"/>
                                  </p:stCondLst>
                                  <p:childTnLst>
                                    <p:set>
                                      <p:cBhvr>
                                        <p:cTn id="1773" dur="1" fill="hold">
                                          <p:stCondLst>
                                            <p:cond delay="0"/>
                                          </p:stCondLst>
                                        </p:cTn>
                                        <p:tgtEl>
                                          <p:spTgt spid="346">
                                            <p:txEl>
                                              <p:pRg st="0" end="34"/>
                                            </p:txEl>
                                          </p:spTgt>
                                        </p:tgtEl>
                                        <p:attrNameLst>
                                          <p:attrName>style.visibility</p:attrName>
                                        </p:attrNameLst>
                                      </p:cBhvr>
                                      <p:to>
                                        <p:strVal val="visible"/>
                                      </p:to>
                                    </p:set>
                                  </p:childTnLst>
                                </p:cTn>
                              </p:par>
                              <p:par>
                                <p:cTn id="1774" nodeType="withEffect" fill="hold" presetClass="entr" presetID="1">
                                  <p:stCondLst>
                                    <p:cond delay="0"/>
                                  </p:stCondLst>
                                  <p:childTnLst>
                                    <p:set>
                                      <p:cBhvr>
                                        <p:cTn id="1775" dur="1" fill="hold">
                                          <p:stCondLst>
                                            <p:cond delay="0"/>
                                          </p:stCondLst>
                                        </p:cTn>
                                        <p:tgtEl>
                                          <p:spTgt spid="346">
                                            <p:txEl>
                                              <p:pRg st="34" end="64"/>
                                            </p:txEl>
                                          </p:spTgt>
                                        </p:tgtEl>
                                        <p:attrNameLst>
                                          <p:attrName>style.visibility</p:attrName>
                                        </p:attrNameLst>
                                      </p:cBhvr>
                                      <p:to>
                                        <p:strVal val="visible"/>
                                      </p:to>
                                    </p:set>
                                  </p:childTnLst>
                                </p:cTn>
                              </p:par>
                            </p:childTnLst>
                          </p:cTn>
                        </p:par>
                      </p:childTnLst>
                    </p:cTn>
                  </p:par>
                  <p:par>
                    <p:cTn id="1776" fill="hold">
                      <p:stCondLst>
                        <p:cond delay="indefinite"/>
                      </p:stCondLst>
                      <p:childTnLst>
                        <p:par>
                          <p:cTn id="1777" fill="hold">
                            <p:stCondLst>
                              <p:cond delay="0"/>
                            </p:stCondLst>
                            <p:childTnLst>
                              <p:par>
                                <p:cTn id="1778" nodeType="clickEffect" fill="hold" presetClass="entr" presetID="1">
                                  <p:stCondLst>
                                    <p:cond delay="0"/>
                                  </p:stCondLst>
                                  <p:childTnLst>
                                    <p:set>
                                      <p:cBhvr>
                                        <p:cTn id="1779" dur="1" fill="hold">
                                          <p:stCondLst>
                                            <p:cond delay="0"/>
                                          </p:stCondLst>
                                        </p:cTn>
                                        <p:tgtEl>
                                          <p:spTgt spid="346">
                                            <p:txEl>
                                              <p:pRg st="64" end="101"/>
                                            </p:txEl>
                                          </p:spTgt>
                                        </p:tgtEl>
                                        <p:attrNameLst>
                                          <p:attrName>style.visibility</p:attrName>
                                        </p:attrNameLst>
                                      </p:cBhvr>
                                      <p:to>
                                        <p:strVal val="visible"/>
                                      </p:to>
                                    </p:set>
                                  </p:childTnLst>
                                </p:cTn>
                              </p:par>
                              <p:par>
                                <p:cTn id="1780" nodeType="withEffect" fill="hold" presetClass="entr" presetID="1">
                                  <p:stCondLst>
                                    <p:cond delay="0"/>
                                  </p:stCondLst>
                                  <p:childTnLst>
                                    <p:set>
                                      <p:cBhvr>
                                        <p:cTn id="1781" dur="1" fill="hold">
                                          <p:stCondLst>
                                            <p:cond delay="0"/>
                                          </p:stCondLst>
                                        </p:cTn>
                                        <p:tgtEl>
                                          <p:spTgt spid="346">
                                            <p:txEl>
                                              <p:pRg st="101" end="127"/>
                                            </p:txEl>
                                          </p:spTgt>
                                        </p:tgtEl>
                                        <p:attrNameLst>
                                          <p:attrName>style.visibility</p:attrName>
                                        </p:attrNameLst>
                                      </p:cBhvr>
                                      <p:to>
                                        <p:strVal val="visible"/>
                                      </p:to>
                                    </p:set>
                                  </p:childTnLst>
                                </p:cTn>
                              </p:par>
                            </p:childTnLst>
                          </p:cTn>
                        </p:par>
                      </p:childTnLst>
                    </p:cTn>
                  </p:par>
                  <p:par>
                    <p:cTn id="1782" fill="hold">
                      <p:stCondLst>
                        <p:cond delay="indefinite"/>
                      </p:stCondLst>
                      <p:childTnLst>
                        <p:par>
                          <p:cTn id="1783" fill="hold">
                            <p:stCondLst>
                              <p:cond delay="0"/>
                            </p:stCondLst>
                            <p:childTnLst>
                              <p:par>
                                <p:cTn id="1784" nodeType="clickEffect" fill="hold" presetClass="entr" presetID="1">
                                  <p:stCondLst>
                                    <p:cond delay="0"/>
                                  </p:stCondLst>
                                  <p:childTnLst>
                                    <p:set>
                                      <p:cBhvr>
                                        <p:cTn id="1785" dur="1" fill="hold">
                                          <p:stCondLst>
                                            <p:cond delay="0"/>
                                          </p:stCondLst>
                                        </p:cTn>
                                        <p:tgtEl>
                                          <p:spTgt spid="346">
                                            <p:txEl>
                                              <p:pRg st="127" end="164"/>
                                            </p:txEl>
                                          </p:spTgt>
                                        </p:tgtEl>
                                        <p:attrNameLst>
                                          <p:attrName>style.visibility</p:attrName>
                                        </p:attrNameLst>
                                      </p:cBhvr>
                                      <p:to>
                                        <p:strVal val="visible"/>
                                      </p:to>
                                    </p:set>
                                  </p:childTnLst>
                                </p:cTn>
                              </p:par>
                              <p:par>
                                <p:cTn id="1786" nodeType="withEffect" fill="hold" presetClass="entr" presetID="1">
                                  <p:stCondLst>
                                    <p:cond delay="0"/>
                                  </p:stCondLst>
                                  <p:childTnLst>
                                    <p:set>
                                      <p:cBhvr>
                                        <p:cTn id="1787" dur="1" fill="hold">
                                          <p:stCondLst>
                                            <p:cond delay="0"/>
                                          </p:stCondLst>
                                        </p:cTn>
                                        <p:tgtEl>
                                          <p:spTgt spid="346">
                                            <p:txEl>
                                              <p:pRg st="164" end="198"/>
                                            </p:txEl>
                                          </p:spTgt>
                                        </p:tgtEl>
                                        <p:attrNameLst>
                                          <p:attrName>style.visibility</p:attrName>
                                        </p:attrNameLst>
                                      </p:cBhvr>
                                      <p:to>
                                        <p:strVal val="visible"/>
                                      </p:to>
                                    </p:set>
                                  </p:childTnLst>
                                </p:cTn>
                              </p:par>
                              <p:par>
                                <p:cTn id="1788" nodeType="withEffect" fill="hold" presetClass="entr" presetID="1">
                                  <p:stCondLst>
                                    <p:cond delay="0"/>
                                  </p:stCondLst>
                                  <p:childTnLst>
                                    <p:set>
                                      <p:cBhvr>
                                        <p:cTn id="1789" dur="1" fill="hold">
                                          <p:stCondLst>
                                            <p:cond delay="0"/>
                                          </p:stCondLst>
                                        </p:cTn>
                                        <p:tgtEl>
                                          <p:spTgt spid="346">
                                            <p:txEl>
                                              <p:pRg st="198" end="210"/>
                                            </p:txEl>
                                          </p:spTgt>
                                        </p:tgtEl>
                                        <p:attrNameLst>
                                          <p:attrName>style.visibility</p:attrName>
                                        </p:attrNameLst>
                                      </p:cBhvr>
                                      <p:to>
                                        <p:strVal val="visible"/>
                                      </p:to>
                                    </p:set>
                                  </p:childTnLst>
                                </p:cTn>
                              </p:par>
                            </p:childTnLst>
                          </p:cTn>
                        </p:par>
                      </p:childTnLst>
                    </p:cTn>
                  </p:par>
                  <p:par>
                    <p:cTn id="1790" fill="hold">
                      <p:stCondLst>
                        <p:cond delay="indefinite"/>
                      </p:stCondLst>
                      <p:childTnLst>
                        <p:par>
                          <p:cTn id="1791" fill="hold">
                            <p:stCondLst>
                              <p:cond delay="0"/>
                            </p:stCondLst>
                            <p:childTnLst>
                              <p:par>
                                <p:cTn id="1792" nodeType="clickEffect" fill="hold" presetClass="entr" presetID="1">
                                  <p:stCondLst>
                                    <p:cond delay="0"/>
                                  </p:stCondLst>
                                  <p:childTnLst>
                                    <p:set>
                                      <p:cBhvr>
                                        <p:cTn id="1793" dur="1" fill="hold">
                                          <p:stCondLst>
                                            <p:cond delay="0"/>
                                          </p:stCondLst>
                                        </p:cTn>
                                        <p:tgtEl>
                                          <p:spTgt spid="346">
                                            <p:txEl>
                                              <p:pRg st="210" end="24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7CC6BE4D-03EF-4980-95A1-346BE16476F2}"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48"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start, next, getEntry, setEntry</a:t>
            </a:r>
            <a:endParaRPr b="0" lang="en-US" sz="2840" spc="-1" strike="noStrike">
              <a:solidFill>
                <a:srgbClr val="000000"/>
              </a:solidFill>
              <a:uFill>
                <a:solidFill>
                  <a:srgbClr val="ffffff"/>
                </a:solidFill>
              </a:uFill>
              <a:latin typeface="Trebuchet MS"/>
            </a:endParaRPr>
          </a:p>
        </p:txBody>
      </p:sp>
      <p:sp>
        <p:nvSpPr>
          <p:cNvPr id="349" name="TextShape 3"/>
          <p:cNvSpPr txBox="1"/>
          <p:nvPr/>
        </p:nvSpPr>
        <p:spPr>
          <a:xfrm>
            <a:off x="534600" y="1111680"/>
            <a:ext cx="9040680" cy="5780880"/>
          </a:xfrm>
          <a:prstGeom prst="rect">
            <a:avLst/>
          </a:prstGeom>
          <a:noFill/>
          <a:ln>
            <a:noFill/>
          </a:ln>
        </p:spPr>
        <p:txBody>
          <a:bodyPr lIns="101880" rIns="101880" tIns="51120" bIns="51120"/>
          <a:p>
            <a:pPr marL="65160">
              <a:lnSpc>
                <a:spcPct val="100000"/>
              </a:lnSpc>
            </a:pP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ListEntry start(List list) { return list; }</a:t>
            </a:r>
            <a:endParaRPr b="0" lang="en-US" sz="1950" spc="-1" strike="noStrike">
              <a:solidFill>
                <a:srgbClr val="000000"/>
              </a:solidFill>
              <a:uFill>
                <a:solidFill>
                  <a:srgbClr val="ffffff"/>
                </a:solidFill>
              </a:uFill>
              <a:latin typeface="Trebuchet MS"/>
            </a:endParaRPr>
          </a:p>
          <a:p>
            <a:pPr marL="65160">
              <a:lnSpc>
                <a:spcPct val="100000"/>
              </a:lnSpc>
            </a:pP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ListEntry next(List list, ListEntry current)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current == NULL ? NULL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 current)-&gt;next;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int getData(ListEntry e) { return ((Node *) e)-&gt;data; }</a:t>
            </a:r>
            <a:endParaRPr b="0" lang="en-US" sz="1950" spc="-1" strike="noStrike">
              <a:solidFill>
                <a:srgbClr val="000000"/>
              </a:solidFill>
              <a:uFill>
                <a:solidFill>
                  <a:srgbClr val="ffffff"/>
                </a:solidFill>
              </a:uFill>
              <a:latin typeface="Trebuchet MS"/>
            </a:endParaRPr>
          </a:p>
          <a:p>
            <a:pPr marL="65160">
              <a:lnSpc>
                <a:spcPct val="100000"/>
              </a:lnSpc>
            </a:pP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void setData(ListEntry e, int data)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 e)-&gt;data = data;</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Tree>
  </p:cSld>
  <p:timing>
    <p:tnLst>
      <p:par>
        <p:cTn id="1794" dur="indefinite" restart="never" nodeType="tmRoot">
          <p:childTnLst>
            <p:seq>
              <p:cTn id="1795" dur="indefinite" nodeType="mainSeq">
                <p:childTnLst>
                  <p:par>
                    <p:cTn id="1796" fill="hold">
                      <p:stCondLst>
                        <p:cond delay="indefinite"/>
                      </p:stCondLst>
                      <p:childTnLst>
                        <p:par>
                          <p:cTn id="1797" fill="hold">
                            <p:stCondLst>
                              <p:cond delay="0"/>
                            </p:stCondLst>
                            <p:childTnLst>
                              <p:par>
                                <p:cTn id="1798" nodeType="clickEffect" fill="hold" presetClass="entr" presetID="1">
                                  <p:stCondLst>
                                    <p:cond delay="0"/>
                                  </p:stCondLst>
                                  <p:childTnLst>
                                    <p:set>
                                      <p:cBhvr>
                                        <p:cTn id="1799" dur="1" fill="hold">
                                          <p:stCondLst>
                                            <p:cond delay="0"/>
                                          </p:stCondLst>
                                        </p:cTn>
                                        <p:tgtEl>
                                          <p:spTgt spid="349">
                                            <p:txEl>
                                              <p:pRg st="1" end="45"/>
                                            </p:txEl>
                                          </p:spTgt>
                                        </p:tgtEl>
                                        <p:attrNameLst>
                                          <p:attrName>style.visibility</p:attrName>
                                        </p:attrNameLst>
                                      </p:cBhvr>
                                      <p:to>
                                        <p:strVal val="visible"/>
                                      </p:to>
                                    </p:set>
                                  </p:childTnLst>
                                </p:cTn>
                              </p:par>
                            </p:childTnLst>
                          </p:cTn>
                        </p:par>
                      </p:childTnLst>
                    </p:cTn>
                  </p:par>
                  <p:par>
                    <p:cTn id="1800" fill="hold">
                      <p:stCondLst>
                        <p:cond delay="indefinite"/>
                      </p:stCondLst>
                      <p:childTnLst>
                        <p:par>
                          <p:cTn id="1801" fill="hold">
                            <p:stCondLst>
                              <p:cond delay="0"/>
                            </p:stCondLst>
                            <p:childTnLst>
                              <p:par>
                                <p:cTn id="1802" nodeType="clickEffect" fill="hold" presetClass="entr" presetID="1">
                                  <p:stCondLst>
                                    <p:cond delay="0"/>
                                  </p:stCondLst>
                                  <p:childTnLst>
                                    <p:set>
                                      <p:cBhvr>
                                        <p:cTn id="1803" dur="1" fill="hold">
                                          <p:stCondLst>
                                            <p:cond delay="0"/>
                                          </p:stCondLst>
                                        </p:cTn>
                                        <p:tgtEl>
                                          <p:spTgt spid="349">
                                            <p:txEl>
                                              <p:pRg st="46" end="93"/>
                                            </p:txEl>
                                          </p:spTgt>
                                        </p:tgtEl>
                                        <p:attrNameLst>
                                          <p:attrName>style.visibility</p:attrName>
                                        </p:attrNameLst>
                                      </p:cBhvr>
                                      <p:to>
                                        <p:strVal val="visible"/>
                                      </p:to>
                                    </p:set>
                                  </p:childTnLst>
                                </p:cTn>
                              </p:par>
                              <p:par>
                                <p:cTn id="1804" nodeType="withEffect" fill="hold" presetClass="entr" presetID="1">
                                  <p:stCondLst>
                                    <p:cond delay="0"/>
                                  </p:stCondLst>
                                  <p:childTnLst>
                                    <p:set>
                                      <p:cBhvr>
                                        <p:cTn id="1805" dur="1" fill="hold">
                                          <p:stCondLst>
                                            <p:cond delay="0"/>
                                          </p:stCondLst>
                                        </p:cTn>
                                        <p:tgtEl>
                                          <p:spTgt spid="349">
                                            <p:txEl>
                                              <p:pRg st="180" end="182"/>
                                            </p:txEl>
                                          </p:spTgt>
                                        </p:tgtEl>
                                        <p:attrNameLst>
                                          <p:attrName>style.visibility</p:attrName>
                                        </p:attrNameLst>
                                      </p:cBhvr>
                                      <p:to>
                                        <p:strVal val="visible"/>
                                      </p:to>
                                    </p:set>
                                  </p:childTnLst>
                                </p:cTn>
                              </p:par>
                            </p:childTnLst>
                          </p:cTn>
                        </p:par>
                      </p:childTnLst>
                    </p:cTn>
                  </p:par>
                  <p:par>
                    <p:cTn id="1806" fill="hold">
                      <p:stCondLst>
                        <p:cond delay="indefinite"/>
                      </p:stCondLst>
                      <p:childTnLst>
                        <p:par>
                          <p:cTn id="1807" fill="hold">
                            <p:stCondLst>
                              <p:cond delay="0"/>
                            </p:stCondLst>
                            <p:childTnLst>
                              <p:par>
                                <p:cTn id="1808" nodeType="clickEffect" fill="hold" presetClass="entr" presetID="1">
                                  <p:stCondLst>
                                    <p:cond delay="0"/>
                                  </p:stCondLst>
                                  <p:childTnLst>
                                    <p:set>
                                      <p:cBhvr>
                                        <p:cTn id="1809" dur="1" fill="hold">
                                          <p:stCondLst>
                                            <p:cond delay="0"/>
                                          </p:stCondLst>
                                        </p:cTn>
                                        <p:tgtEl>
                                          <p:spTgt spid="349">
                                            <p:txEl>
                                              <p:pRg st="93" end="127"/>
                                            </p:txEl>
                                          </p:spTgt>
                                        </p:tgtEl>
                                        <p:attrNameLst>
                                          <p:attrName>style.visibility</p:attrName>
                                        </p:attrNameLst>
                                      </p:cBhvr>
                                      <p:to>
                                        <p:strVal val="visible"/>
                                      </p:to>
                                    </p:set>
                                  </p:childTnLst>
                                </p:cTn>
                              </p:par>
                            </p:childTnLst>
                          </p:cTn>
                        </p:par>
                      </p:childTnLst>
                    </p:cTn>
                  </p:par>
                  <p:par>
                    <p:cTn id="1810" fill="hold">
                      <p:stCondLst>
                        <p:cond delay="indefinite"/>
                      </p:stCondLst>
                      <p:childTnLst>
                        <p:par>
                          <p:cTn id="1811" fill="hold">
                            <p:stCondLst>
                              <p:cond delay="0"/>
                            </p:stCondLst>
                            <p:childTnLst>
                              <p:par>
                                <p:cTn id="1812" nodeType="clickEffect" fill="hold" presetClass="entr" presetID="1">
                                  <p:stCondLst>
                                    <p:cond delay="0"/>
                                  </p:stCondLst>
                                  <p:childTnLst>
                                    <p:set>
                                      <p:cBhvr>
                                        <p:cTn id="1813" dur="1" fill="hold">
                                          <p:stCondLst>
                                            <p:cond delay="0"/>
                                          </p:stCondLst>
                                        </p:cTn>
                                        <p:tgtEl>
                                          <p:spTgt spid="349">
                                            <p:txEl>
                                              <p:pRg st="127" end="180"/>
                                            </p:txEl>
                                          </p:spTgt>
                                        </p:tgtEl>
                                        <p:attrNameLst>
                                          <p:attrName>style.visibility</p:attrName>
                                        </p:attrNameLst>
                                      </p:cBhvr>
                                      <p:to>
                                        <p:strVal val="visible"/>
                                      </p:to>
                                    </p:set>
                                  </p:childTnLst>
                                </p:cTn>
                              </p:par>
                            </p:childTnLst>
                          </p:cTn>
                        </p:par>
                      </p:childTnLst>
                    </p:cTn>
                  </p:par>
                  <p:par>
                    <p:cTn id="1814" fill="hold">
                      <p:stCondLst>
                        <p:cond delay="indefinite"/>
                      </p:stCondLst>
                      <p:childTnLst>
                        <p:par>
                          <p:cTn id="1815" fill="hold">
                            <p:stCondLst>
                              <p:cond delay="0"/>
                            </p:stCondLst>
                            <p:childTnLst>
                              <p:par>
                                <p:cTn id="1816" nodeType="clickEffect" fill="hold" presetClass="entr" presetID="1">
                                  <p:stCondLst>
                                    <p:cond delay="0"/>
                                  </p:stCondLst>
                                  <p:childTnLst>
                                    <p:set>
                                      <p:cBhvr>
                                        <p:cTn id="1817" dur="1" fill="hold">
                                          <p:stCondLst>
                                            <p:cond delay="0"/>
                                          </p:stCondLst>
                                        </p:cTn>
                                        <p:tgtEl>
                                          <p:spTgt spid="349">
                                            <p:txEl>
                                              <p:pRg st="183" end="239"/>
                                            </p:txEl>
                                          </p:spTgt>
                                        </p:tgtEl>
                                        <p:attrNameLst>
                                          <p:attrName>style.visibility</p:attrName>
                                        </p:attrNameLst>
                                      </p:cBhvr>
                                      <p:to>
                                        <p:strVal val="visible"/>
                                      </p:to>
                                    </p:set>
                                  </p:childTnLst>
                                </p:cTn>
                              </p:par>
                            </p:childTnLst>
                          </p:cTn>
                        </p:par>
                      </p:childTnLst>
                    </p:cTn>
                  </p:par>
                  <p:par>
                    <p:cTn id="1818" fill="hold">
                      <p:stCondLst>
                        <p:cond delay="indefinite"/>
                      </p:stCondLst>
                      <p:childTnLst>
                        <p:par>
                          <p:cTn id="1819" fill="hold">
                            <p:stCondLst>
                              <p:cond delay="0"/>
                            </p:stCondLst>
                            <p:childTnLst>
                              <p:par>
                                <p:cTn id="1820" nodeType="clickEffect" fill="hold" presetClass="entr" presetID="1">
                                  <p:stCondLst>
                                    <p:cond delay="0"/>
                                  </p:stCondLst>
                                  <p:childTnLst>
                                    <p:set>
                                      <p:cBhvr>
                                        <p:cTn id="1821" dur="1" fill="hold">
                                          <p:stCondLst>
                                            <p:cond delay="0"/>
                                          </p:stCondLst>
                                        </p:cTn>
                                        <p:tgtEl>
                                          <p:spTgt spid="349">
                                            <p:txEl>
                                              <p:pRg st="240" end="278"/>
                                            </p:txEl>
                                          </p:spTgt>
                                        </p:tgtEl>
                                        <p:attrNameLst>
                                          <p:attrName>style.visibility</p:attrName>
                                        </p:attrNameLst>
                                      </p:cBhvr>
                                      <p:to>
                                        <p:strVal val="visible"/>
                                      </p:to>
                                    </p:set>
                                  </p:childTnLst>
                                </p:cTn>
                              </p:par>
                              <p:par>
                                <p:cTn id="1822" nodeType="withEffect" fill="hold" presetClass="entr" presetID="1">
                                  <p:stCondLst>
                                    <p:cond delay="0"/>
                                  </p:stCondLst>
                                  <p:childTnLst>
                                    <p:set>
                                      <p:cBhvr>
                                        <p:cTn id="1823" dur="1" fill="hold">
                                          <p:stCondLst>
                                            <p:cond delay="0"/>
                                          </p:stCondLst>
                                        </p:cTn>
                                        <p:tgtEl>
                                          <p:spTgt spid="349">
                                            <p:txEl>
                                              <p:pRg st="307" end="309"/>
                                            </p:txEl>
                                          </p:spTgt>
                                        </p:tgtEl>
                                        <p:attrNameLst>
                                          <p:attrName>style.visibility</p:attrName>
                                        </p:attrNameLst>
                                      </p:cBhvr>
                                      <p:to>
                                        <p:strVal val="visible"/>
                                      </p:to>
                                    </p:set>
                                  </p:childTnLst>
                                </p:cTn>
                              </p:par>
                            </p:childTnLst>
                          </p:cTn>
                        </p:par>
                      </p:childTnLst>
                    </p:cTn>
                  </p:par>
                  <p:par>
                    <p:cTn id="1824" fill="hold">
                      <p:stCondLst>
                        <p:cond delay="indefinite"/>
                      </p:stCondLst>
                      <p:childTnLst>
                        <p:par>
                          <p:cTn id="1825" fill="hold">
                            <p:stCondLst>
                              <p:cond delay="0"/>
                            </p:stCondLst>
                            <p:childTnLst>
                              <p:par>
                                <p:cTn id="1826" nodeType="clickEffect" fill="hold" presetClass="entr" presetID="1">
                                  <p:stCondLst>
                                    <p:cond delay="0"/>
                                  </p:stCondLst>
                                  <p:childTnLst>
                                    <p:set>
                                      <p:cBhvr>
                                        <p:cTn id="1827" dur="1" fill="hold">
                                          <p:stCondLst>
                                            <p:cond delay="0"/>
                                          </p:stCondLst>
                                        </p:cTn>
                                        <p:tgtEl>
                                          <p:spTgt spid="349">
                                            <p:txEl>
                                              <p:pRg st="278" end="30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C206897E-A589-4368-85A0-D52445BFF63D}"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51"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findPosition, deleteAll</a:t>
            </a:r>
            <a:endParaRPr b="0" lang="en-US" sz="2840" spc="-1" strike="noStrike">
              <a:solidFill>
                <a:srgbClr val="000000"/>
              </a:solidFill>
              <a:uFill>
                <a:solidFill>
                  <a:srgbClr val="ffffff"/>
                </a:solidFill>
              </a:uFill>
              <a:latin typeface="Trebuchet MS"/>
            </a:endParaRPr>
          </a:p>
        </p:txBody>
      </p:sp>
      <p:sp>
        <p:nvSpPr>
          <p:cNvPr id="352" name="TextShape 3"/>
          <p:cNvSpPr txBox="1"/>
          <p:nvPr/>
        </p:nvSpPr>
        <p:spPr>
          <a:xfrm>
            <a:off x="534600" y="1111680"/>
            <a:ext cx="9040680" cy="5780880"/>
          </a:xfrm>
          <a:prstGeom prst="rect">
            <a:avLst/>
          </a:prstGeom>
          <a:noFill/>
          <a:ln>
            <a:noFill/>
          </a:ln>
        </p:spPr>
        <p:txBody>
          <a:bodyPr lIns="101880" rIns="101880" tIns="51120" bIns="51120"/>
          <a:p>
            <a:pPr marL="65160">
              <a:lnSpc>
                <a:spcPct val="100000"/>
              </a:lnSpc>
            </a:pPr>
            <a:r>
              <a:rPr b="1" lang="en-US" sz="2000" spc="-1" strike="noStrike">
                <a:solidFill>
                  <a:srgbClr val="000000"/>
                </a:solidFill>
                <a:uFill>
                  <a:solidFill>
                    <a:srgbClr val="ffffff"/>
                  </a:solidFill>
                </a:uFill>
                <a:latin typeface="Courier New"/>
                <a:ea typeface="ＭＳ Ｐゴシック"/>
              </a:rPr>
              <a:t>int findPosition(List list, int data)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*p = (Node *) list;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0; p != NULL; p = p-&gt;next, ++i)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if(p-&gt;data == data) { return i;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-1;</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65160">
              <a:lnSpc>
                <a:spcPct val="100000"/>
              </a:lnSpc>
            </a:pP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List deleteAll(List list, int data)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 return NULL;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*p = (Node *) list;</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*rec = (Node *) deleteAll(p-&gt;next, data);</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if(p-&gt;data == data) { free(p); return rec; }</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p-&gt;next = rec;</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p;</a:t>
            </a:r>
            <a:endParaRPr b="0" lang="en-US" sz="1950" spc="-1" strike="noStrike">
              <a:solidFill>
                <a:srgbClr val="000000"/>
              </a:solidFill>
              <a:uFill>
                <a:solidFill>
                  <a:srgbClr val="ffffff"/>
                </a:solidFill>
              </a:uFill>
              <a:latin typeface="Trebuchet MS"/>
            </a:endParaRPr>
          </a:p>
          <a:p>
            <a:pPr marL="65160">
              <a:lnSpc>
                <a:spcPct val="100000"/>
              </a:lnSpc>
            </a:pP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353" name="CustomShape 4"/>
          <p:cNvSpPr/>
          <p:nvPr/>
        </p:nvSpPr>
        <p:spPr>
          <a:xfrm>
            <a:off x="957600" y="1570680"/>
            <a:ext cx="6886800" cy="191916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 Find the bug!</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if(list == NULL) { return -1; }</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Node *p = (Node *) list;</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if(p-&gt;data == data) { return 0; }</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return 1 + findPosition(p-&gt;next, data);     </a:t>
            </a:r>
            <a:endParaRPr b="0" lang="en-IN" sz="1950" spc="-1" strike="noStrike">
              <a:solidFill>
                <a:srgbClr val="000000"/>
              </a:solidFill>
              <a:uFill>
                <a:solidFill>
                  <a:srgbClr val="ffffff"/>
                </a:solidFill>
              </a:uFill>
              <a:latin typeface="Arial"/>
            </a:endParaRPr>
          </a:p>
          <a:p>
            <a:pPr>
              <a:lnSpc>
                <a:spcPct val="100000"/>
              </a:lnSpc>
            </a:pPr>
            <a:endParaRPr b="0" lang="en-IN" sz="1950" spc="-1" strike="noStrike">
              <a:solidFill>
                <a:srgbClr val="000000"/>
              </a:solidFill>
              <a:uFill>
                <a:solidFill>
                  <a:srgbClr val="ffffff"/>
                </a:solidFill>
              </a:uFill>
              <a:latin typeface="Arial"/>
            </a:endParaRPr>
          </a:p>
        </p:txBody>
      </p:sp>
    </p:spTree>
  </p:cSld>
  <p:timing>
    <p:tnLst>
      <p:par>
        <p:cTn id="1828" dur="indefinite" restart="never" nodeType="tmRoot">
          <p:childTnLst>
            <p:seq>
              <p:cTn id="1829" dur="indefinite" nodeType="mainSeq">
                <p:childTnLst>
                  <p:par>
                    <p:cTn id="1830" fill="hold">
                      <p:stCondLst>
                        <p:cond delay="indefinite"/>
                      </p:stCondLst>
                      <p:childTnLst>
                        <p:par>
                          <p:cTn id="1831" fill="hold">
                            <p:stCondLst>
                              <p:cond delay="0"/>
                            </p:stCondLst>
                            <p:childTnLst>
                              <p:par>
                                <p:cTn id="1832" nodeType="clickEffect" fill="hold" presetClass="entr" presetID="1">
                                  <p:stCondLst>
                                    <p:cond delay="0"/>
                                  </p:stCondLst>
                                  <p:childTnLst>
                                    <p:set>
                                      <p:cBhvr>
                                        <p:cTn id="1833" dur="1" fill="hold">
                                          <p:stCondLst>
                                            <p:cond delay="0"/>
                                          </p:stCondLst>
                                        </p:cTn>
                                        <p:tgtEl>
                                          <p:spTgt spid="352">
                                            <p:txEl>
                                              <p:pRg st="0" end="40"/>
                                            </p:txEl>
                                          </p:spTgt>
                                        </p:tgtEl>
                                        <p:attrNameLst>
                                          <p:attrName>style.visibility</p:attrName>
                                        </p:attrNameLst>
                                      </p:cBhvr>
                                      <p:to>
                                        <p:strVal val="visible"/>
                                      </p:to>
                                    </p:set>
                                  </p:childTnLst>
                                </p:cTn>
                              </p:par>
                              <p:par>
                                <p:cTn id="1834" nodeType="withEffect" fill="hold" presetClass="entr" presetID="1">
                                  <p:stCondLst>
                                    <p:cond delay="0"/>
                                  </p:stCondLst>
                                  <p:childTnLst>
                                    <p:set>
                                      <p:cBhvr>
                                        <p:cTn id="1835" dur="1" fill="hold">
                                          <p:stCondLst>
                                            <p:cond delay="0"/>
                                          </p:stCondLst>
                                        </p:cTn>
                                        <p:tgtEl>
                                          <p:spTgt spid="352">
                                            <p:txEl>
                                              <p:pRg st="170" end="172"/>
                                            </p:txEl>
                                          </p:spTgt>
                                        </p:tgtEl>
                                        <p:attrNameLst>
                                          <p:attrName>style.visibility</p:attrName>
                                        </p:attrNameLst>
                                      </p:cBhvr>
                                      <p:to>
                                        <p:strVal val="visible"/>
                                      </p:to>
                                    </p:set>
                                  </p:childTnLst>
                                </p:cTn>
                              </p:par>
                            </p:childTnLst>
                          </p:cTn>
                        </p:par>
                      </p:childTnLst>
                    </p:cTn>
                  </p:par>
                  <p:par>
                    <p:cTn id="1836" fill="hold">
                      <p:stCondLst>
                        <p:cond delay="indefinite"/>
                      </p:stCondLst>
                      <p:childTnLst>
                        <p:par>
                          <p:cTn id="1837" fill="hold">
                            <p:stCondLst>
                              <p:cond delay="0"/>
                            </p:stCondLst>
                            <p:childTnLst>
                              <p:par>
                                <p:cTn id="1838" nodeType="clickEffect" fill="hold" presetClass="entr" presetID="1">
                                  <p:stCondLst>
                                    <p:cond delay="0"/>
                                  </p:stCondLst>
                                  <p:childTnLst>
                                    <p:set>
                                      <p:cBhvr>
                                        <p:cTn id="1839" dur="1" fill="hold">
                                          <p:stCondLst>
                                            <p:cond delay="0"/>
                                          </p:stCondLst>
                                        </p:cTn>
                                        <p:tgtEl>
                                          <p:spTgt spid="352">
                                            <p:txEl>
                                              <p:pRg st="40" end="67"/>
                                            </p:txEl>
                                          </p:spTgt>
                                        </p:tgtEl>
                                        <p:attrNameLst>
                                          <p:attrName>style.visibility</p:attrName>
                                        </p:attrNameLst>
                                      </p:cBhvr>
                                      <p:to>
                                        <p:strVal val="visible"/>
                                      </p:to>
                                    </p:set>
                                  </p:childTnLst>
                                </p:cTn>
                              </p:par>
                            </p:childTnLst>
                          </p:cTn>
                        </p:par>
                      </p:childTnLst>
                    </p:cTn>
                  </p:par>
                  <p:par>
                    <p:cTn id="1840" fill="hold">
                      <p:stCondLst>
                        <p:cond delay="indefinite"/>
                      </p:stCondLst>
                      <p:childTnLst>
                        <p:par>
                          <p:cTn id="1841" fill="hold">
                            <p:stCondLst>
                              <p:cond delay="0"/>
                            </p:stCondLst>
                            <p:childTnLst>
                              <p:par>
                                <p:cTn id="1842" nodeType="clickEffect" fill="hold" presetClass="entr" presetID="1">
                                  <p:stCondLst>
                                    <p:cond delay="0"/>
                                  </p:stCondLst>
                                  <p:childTnLst>
                                    <p:set>
                                      <p:cBhvr>
                                        <p:cTn id="1843" dur="1" fill="hold">
                                          <p:stCondLst>
                                            <p:cond delay="0"/>
                                          </p:stCondLst>
                                        </p:cTn>
                                        <p:tgtEl>
                                          <p:spTgt spid="352">
                                            <p:txEl>
                                              <p:pRg st="67" end="115"/>
                                            </p:txEl>
                                          </p:spTgt>
                                        </p:tgtEl>
                                        <p:attrNameLst>
                                          <p:attrName>style.visibility</p:attrName>
                                        </p:attrNameLst>
                                      </p:cBhvr>
                                      <p:to>
                                        <p:strVal val="visible"/>
                                      </p:to>
                                    </p:set>
                                  </p:childTnLst>
                                </p:cTn>
                              </p:par>
                              <p:par>
                                <p:cTn id="1844" nodeType="withEffect" fill="hold" presetClass="entr" presetID="1">
                                  <p:stCondLst>
                                    <p:cond delay="0"/>
                                  </p:stCondLst>
                                  <p:childTnLst>
                                    <p:set>
                                      <p:cBhvr>
                                        <p:cTn id="1845" dur="1" fill="hold">
                                          <p:stCondLst>
                                            <p:cond delay="0"/>
                                          </p:stCondLst>
                                        </p:cTn>
                                        <p:tgtEl>
                                          <p:spTgt spid="352">
                                            <p:txEl>
                                              <p:pRg st="153" end="157"/>
                                            </p:txEl>
                                          </p:spTgt>
                                        </p:tgtEl>
                                        <p:attrNameLst>
                                          <p:attrName>style.visibility</p:attrName>
                                        </p:attrNameLst>
                                      </p:cBhvr>
                                      <p:to>
                                        <p:strVal val="visible"/>
                                      </p:to>
                                    </p:set>
                                  </p:childTnLst>
                                </p:cTn>
                              </p:par>
                            </p:childTnLst>
                          </p:cTn>
                        </p:par>
                      </p:childTnLst>
                    </p:cTn>
                  </p:par>
                  <p:par>
                    <p:cTn id="1846" fill="hold">
                      <p:stCondLst>
                        <p:cond delay="indefinite"/>
                      </p:stCondLst>
                      <p:childTnLst>
                        <p:par>
                          <p:cTn id="1847" fill="hold">
                            <p:stCondLst>
                              <p:cond delay="0"/>
                            </p:stCondLst>
                            <p:childTnLst>
                              <p:par>
                                <p:cTn id="1848" nodeType="clickEffect" fill="hold" presetClass="entr" presetID="1">
                                  <p:stCondLst>
                                    <p:cond delay="0"/>
                                  </p:stCondLst>
                                  <p:childTnLst>
                                    <p:set>
                                      <p:cBhvr>
                                        <p:cTn id="1849" dur="1" fill="hold">
                                          <p:stCondLst>
                                            <p:cond delay="0"/>
                                          </p:stCondLst>
                                        </p:cTn>
                                        <p:tgtEl>
                                          <p:spTgt spid="352">
                                            <p:txEl>
                                              <p:pRg st="115" end="153"/>
                                            </p:txEl>
                                          </p:spTgt>
                                        </p:tgtEl>
                                        <p:attrNameLst>
                                          <p:attrName>style.visibility</p:attrName>
                                        </p:attrNameLst>
                                      </p:cBhvr>
                                      <p:to>
                                        <p:strVal val="visible"/>
                                      </p:to>
                                    </p:set>
                                  </p:childTnLst>
                                </p:cTn>
                              </p:par>
                            </p:childTnLst>
                          </p:cTn>
                        </p:par>
                      </p:childTnLst>
                    </p:cTn>
                  </p:par>
                  <p:par>
                    <p:cTn id="1850" fill="hold">
                      <p:stCondLst>
                        <p:cond delay="indefinite"/>
                      </p:stCondLst>
                      <p:childTnLst>
                        <p:par>
                          <p:cTn id="1851" fill="hold">
                            <p:stCondLst>
                              <p:cond delay="0"/>
                            </p:stCondLst>
                            <p:childTnLst>
                              <p:par>
                                <p:cTn id="1852" nodeType="clickEffect" fill="hold" presetClass="entr" presetID="1">
                                  <p:stCondLst>
                                    <p:cond delay="0"/>
                                  </p:stCondLst>
                                  <p:childTnLst>
                                    <p:set>
                                      <p:cBhvr>
                                        <p:cTn id="1853" dur="1" fill="hold">
                                          <p:stCondLst>
                                            <p:cond delay="0"/>
                                          </p:stCondLst>
                                        </p:cTn>
                                        <p:tgtEl>
                                          <p:spTgt spid="352">
                                            <p:txEl>
                                              <p:pRg st="157" end="170"/>
                                            </p:txEl>
                                          </p:spTgt>
                                        </p:tgtEl>
                                        <p:attrNameLst>
                                          <p:attrName>style.visibility</p:attrName>
                                        </p:attrNameLst>
                                      </p:cBhvr>
                                      <p:to>
                                        <p:strVal val="visible"/>
                                      </p:to>
                                    </p:set>
                                  </p:childTnLst>
                                </p:cTn>
                              </p:par>
                            </p:childTnLst>
                          </p:cTn>
                        </p:par>
                      </p:childTnLst>
                    </p:cTn>
                  </p:par>
                  <p:par>
                    <p:cTn id="1854" fill="hold">
                      <p:stCondLst>
                        <p:cond delay="indefinite"/>
                      </p:stCondLst>
                      <p:childTnLst>
                        <p:par>
                          <p:cTn id="1855" fill="hold">
                            <p:stCondLst>
                              <p:cond delay="0"/>
                            </p:stCondLst>
                            <p:childTnLst>
                              <p:par>
                                <p:cTn id="1856" nodeType="clickEffect" fill="hold" presetClass="entr" presetID="1">
                                  <p:stCondLst>
                                    <p:cond delay="0"/>
                                  </p:stCondLst>
                                  <p:childTnLst>
                                    <p:set>
                                      <p:cBhvr>
                                        <p:cTn id="1857" dur="1" fill="hold">
                                          <p:stCondLst>
                                            <p:cond delay="0"/>
                                          </p:stCondLst>
                                        </p:cTn>
                                        <p:tgtEl>
                                          <p:spTgt spid="353"/>
                                        </p:tgtEl>
                                        <p:attrNameLst>
                                          <p:attrName>style.visibility</p:attrName>
                                        </p:attrNameLst>
                                      </p:cBhvr>
                                      <p:to>
                                        <p:strVal val="visible"/>
                                      </p:to>
                                    </p:set>
                                  </p:childTnLst>
                                </p:cTn>
                              </p:par>
                            </p:childTnLst>
                          </p:cTn>
                        </p:par>
                      </p:childTnLst>
                    </p:cTn>
                  </p:par>
                  <p:par>
                    <p:cTn id="1858" fill="hold">
                      <p:stCondLst>
                        <p:cond delay="indefinite"/>
                      </p:stCondLst>
                      <p:childTnLst>
                        <p:par>
                          <p:cTn id="1859" fill="hold">
                            <p:stCondLst>
                              <p:cond delay="0"/>
                            </p:stCondLst>
                            <p:childTnLst>
                              <p:par>
                                <p:cTn id="1860" nodeType="clickEffect" fill="hold" presetClass="entr" presetID="1">
                                  <p:stCondLst>
                                    <p:cond delay="0"/>
                                  </p:stCondLst>
                                  <p:childTnLst>
                                    <p:set>
                                      <p:cBhvr>
                                        <p:cTn id="1861" dur="1" fill="hold">
                                          <p:stCondLst>
                                            <p:cond delay="0"/>
                                          </p:stCondLst>
                                        </p:cTn>
                                        <p:tgtEl>
                                          <p:spTgt spid="352">
                                            <p:txEl>
                                              <p:pRg st="173" end="211"/>
                                            </p:txEl>
                                          </p:spTgt>
                                        </p:tgtEl>
                                        <p:attrNameLst>
                                          <p:attrName>style.visibility</p:attrName>
                                        </p:attrNameLst>
                                      </p:cBhvr>
                                      <p:to>
                                        <p:strVal val="visible"/>
                                      </p:to>
                                    </p:set>
                                  </p:childTnLst>
                                </p:cTn>
                              </p:par>
                              <p:par>
                                <p:cTn id="1862" nodeType="withEffect" fill="hold" presetClass="entr" presetID="1">
                                  <p:stCondLst>
                                    <p:cond delay="0"/>
                                  </p:stCondLst>
                                  <p:childTnLst>
                                    <p:set>
                                      <p:cBhvr>
                                        <p:cTn id="1863" dur="1" fill="hold">
                                          <p:stCondLst>
                                            <p:cond delay="0"/>
                                          </p:stCondLst>
                                        </p:cTn>
                                        <p:tgtEl>
                                          <p:spTgt spid="352">
                                            <p:txEl>
                                              <p:pRg st="399" end="401"/>
                                            </p:txEl>
                                          </p:spTgt>
                                        </p:tgtEl>
                                        <p:attrNameLst>
                                          <p:attrName>style.visibility</p:attrName>
                                        </p:attrNameLst>
                                      </p:cBhvr>
                                      <p:to>
                                        <p:strVal val="visible"/>
                                      </p:to>
                                    </p:set>
                                  </p:childTnLst>
                                </p:cTn>
                              </p:par>
                            </p:childTnLst>
                          </p:cTn>
                        </p:par>
                      </p:childTnLst>
                    </p:cTn>
                  </p:par>
                  <p:par>
                    <p:cTn id="1864" fill="hold">
                      <p:stCondLst>
                        <p:cond delay="indefinite"/>
                      </p:stCondLst>
                      <p:childTnLst>
                        <p:par>
                          <p:cTn id="1865" fill="hold">
                            <p:stCondLst>
                              <p:cond delay="0"/>
                            </p:stCondLst>
                            <p:childTnLst>
                              <p:par>
                                <p:cTn id="1866" nodeType="clickEffect" fill="hold" presetClass="entr" presetID="1">
                                  <p:stCondLst>
                                    <p:cond delay="0"/>
                                  </p:stCondLst>
                                  <p:childTnLst>
                                    <p:set>
                                      <p:cBhvr>
                                        <p:cTn id="1867" dur="1" fill="hold">
                                          <p:stCondLst>
                                            <p:cond delay="0"/>
                                          </p:stCondLst>
                                        </p:cTn>
                                        <p:tgtEl>
                                          <p:spTgt spid="352">
                                            <p:txEl>
                                              <p:pRg st="211" end="247"/>
                                            </p:txEl>
                                          </p:spTgt>
                                        </p:tgtEl>
                                        <p:attrNameLst>
                                          <p:attrName>style.visibility</p:attrName>
                                        </p:attrNameLst>
                                      </p:cBhvr>
                                      <p:to>
                                        <p:strVal val="visible"/>
                                      </p:to>
                                    </p:set>
                                  </p:childTnLst>
                                </p:cTn>
                              </p:par>
                            </p:childTnLst>
                          </p:cTn>
                        </p:par>
                      </p:childTnLst>
                    </p:cTn>
                  </p:par>
                  <p:par>
                    <p:cTn id="1868" fill="hold">
                      <p:stCondLst>
                        <p:cond delay="indefinite"/>
                      </p:stCondLst>
                      <p:childTnLst>
                        <p:par>
                          <p:cTn id="1869" fill="hold">
                            <p:stCondLst>
                              <p:cond delay="0"/>
                            </p:stCondLst>
                            <p:childTnLst>
                              <p:par>
                                <p:cTn id="1870" nodeType="clickEffect" fill="hold" presetClass="entr" presetID="1">
                                  <p:stCondLst>
                                    <p:cond delay="0"/>
                                  </p:stCondLst>
                                  <p:childTnLst>
                                    <p:set>
                                      <p:cBhvr>
                                        <p:cTn id="1871" dur="1" fill="hold">
                                          <p:stCondLst>
                                            <p:cond delay="0"/>
                                          </p:stCondLst>
                                        </p:cTn>
                                        <p:tgtEl>
                                          <p:spTgt spid="352">
                                            <p:txEl>
                                              <p:pRg st="247" end="274"/>
                                            </p:txEl>
                                          </p:spTgt>
                                        </p:tgtEl>
                                        <p:attrNameLst>
                                          <p:attrName>style.visibility</p:attrName>
                                        </p:attrNameLst>
                                      </p:cBhvr>
                                      <p:to>
                                        <p:strVal val="visible"/>
                                      </p:to>
                                    </p:set>
                                  </p:childTnLst>
                                </p:cTn>
                              </p:par>
                            </p:childTnLst>
                          </p:cTn>
                        </p:par>
                      </p:childTnLst>
                    </p:cTn>
                  </p:par>
                  <p:par>
                    <p:cTn id="1872" fill="hold">
                      <p:stCondLst>
                        <p:cond delay="indefinite"/>
                      </p:stCondLst>
                      <p:childTnLst>
                        <p:par>
                          <p:cTn id="1873" fill="hold">
                            <p:stCondLst>
                              <p:cond delay="0"/>
                            </p:stCondLst>
                            <p:childTnLst>
                              <p:par>
                                <p:cTn id="1874" nodeType="clickEffect" fill="hold" presetClass="entr" presetID="1">
                                  <p:stCondLst>
                                    <p:cond delay="0"/>
                                  </p:stCondLst>
                                  <p:childTnLst>
                                    <p:set>
                                      <p:cBhvr>
                                        <p:cTn id="1875" dur="1" fill="hold">
                                          <p:stCondLst>
                                            <p:cond delay="0"/>
                                          </p:stCondLst>
                                        </p:cTn>
                                        <p:tgtEl>
                                          <p:spTgt spid="352">
                                            <p:txEl>
                                              <p:pRg st="274" end="323"/>
                                            </p:txEl>
                                          </p:spTgt>
                                        </p:tgtEl>
                                        <p:attrNameLst>
                                          <p:attrName>style.visibility</p:attrName>
                                        </p:attrNameLst>
                                      </p:cBhvr>
                                      <p:to>
                                        <p:strVal val="visible"/>
                                      </p:to>
                                    </p:set>
                                  </p:childTnLst>
                                </p:cTn>
                              </p:par>
                            </p:childTnLst>
                          </p:cTn>
                        </p:par>
                      </p:childTnLst>
                    </p:cTn>
                  </p:par>
                  <p:par>
                    <p:cTn id="1876" fill="hold">
                      <p:stCondLst>
                        <p:cond delay="indefinite"/>
                      </p:stCondLst>
                      <p:childTnLst>
                        <p:par>
                          <p:cTn id="1877" fill="hold">
                            <p:stCondLst>
                              <p:cond delay="0"/>
                            </p:stCondLst>
                            <p:childTnLst>
                              <p:par>
                                <p:cTn id="1878" nodeType="clickEffect" fill="hold" presetClass="entr" presetID="1">
                                  <p:stCondLst>
                                    <p:cond delay="0"/>
                                  </p:stCondLst>
                                  <p:childTnLst>
                                    <p:set>
                                      <p:cBhvr>
                                        <p:cTn id="1879" dur="1" fill="hold">
                                          <p:stCondLst>
                                            <p:cond delay="0"/>
                                          </p:stCondLst>
                                        </p:cTn>
                                        <p:tgtEl>
                                          <p:spTgt spid="352">
                                            <p:txEl>
                                              <p:pRg st="323" end="370"/>
                                            </p:txEl>
                                          </p:spTgt>
                                        </p:tgtEl>
                                        <p:attrNameLst>
                                          <p:attrName>style.visibility</p:attrName>
                                        </p:attrNameLst>
                                      </p:cBhvr>
                                      <p:to>
                                        <p:strVal val="visible"/>
                                      </p:to>
                                    </p:set>
                                  </p:childTnLst>
                                </p:cTn>
                              </p:par>
                            </p:childTnLst>
                          </p:cTn>
                        </p:par>
                      </p:childTnLst>
                    </p:cTn>
                  </p:par>
                  <p:par>
                    <p:cTn id="1880" fill="hold">
                      <p:stCondLst>
                        <p:cond delay="indefinite"/>
                      </p:stCondLst>
                      <p:childTnLst>
                        <p:par>
                          <p:cTn id="1881" fill="hold">
                            <p:stCondLst>
                              <p:cond delay="0"/>
                            </p:stCondLst>
                            <p:childTnLst>
                              <p:par>
                                <p:cTn id="1882" nodeType="clickEffect" fill="hold" presetClass="entr" presetID="1">
                                  <p:stCondLst>
                                    <p:cond delay="0"/>
                                  </p:stCondLst>
                                  <p:childTnLst>
                                    <p:set>
                                      <p:cBhvr>
                                        <p:cTn id="1883" dur="1" fill="hold">
                                          <p:stCondLst>
                                            <p:cond delay="0"/>
                                          </p:stCondLst>
                                        </p:cTn>
                                        <p:tgtEl>
                                          <p:spTgt spid="352">
                                            <p:txEl>
                                              <p:pRg st="370" end="387"/>
                                            </p:txEl>
                                          </p:spTgt>
                                        </p:tgtEl>
                                        <p:attrNameLst>
                                          <p:attrName>style.visibility</p:attrName>
                                        </p:attrNameLst>
                                      </p:cBhvr>
                                      <p:to>
                                        <p:strVal val="visible"/>
                                      </p:to>
                                    </p:set>
                                  </p:childTnLst>
                                </p:cTn>
                              </p:par>
                            </p:childTnLst>
                          </p:cTn>
                        </p:par>
                      </p:childTnLst>
                    </p:cTn>
                  </p:par>
                  <p:par>
                    <p:cTn id="1884" fill="hold">
                      <p:stCondLst>
                        <p:cond delay="indefinite"/>
                      </p:stCondLst>
                      <p:childTnLst>
                        <p:par>
                          <p:cTn id="1885" fill="hold">
                            <p:stCondLst>
                              <p:cond delay="0"/>
                            </p:stCondLst>
                            <p:childTnLst>
                              <p:par>
                                <p:cTn id="1886" nodeType="clickEffect" fill="hold" presetClass="entr" presetID="1">
                                  <p:stCondLst>
                                    <p:cond delay="0"/>
                                  </p:stCondLst>
                                  <p:childTnLst>
                                    <p:set>
                                      <p:cBhvr>
                                        <p:cTn id="1887" dur="1" fill="hold">
                                          <p:stCondLst>
                                            <p:cond delay="0"/>
                                          </p:stCondLst>
                                        </p:cTn>
                                        <p:tgtEl>
                                          <p:spTgt spid="352">
                                            <p:txEl>
                                              <p:pRg st="387" end="39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98CC23E8-1C6E-44F3-8613-4F2266C050E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55"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Asymptotic Analysis</a:t>
            </a:r>
            <a:endParaRPr b="0" lang="en-US" sz="2840" spc="-1" strike="noStrike">
              <a:solidFill>
                <a:srgbClr val="000000"/>
              </a:solidFill>
              <a:uFill>
                <a:solidFill>
                  <a:srgbClr val="ffffff"/>
                </a:solidFill>
              </a:uFill>
              <a:latin typeface="Trebuchet MS"/>
            </a:endParaRPr>
          </a:p>
        </p:txBody>
      </p:sp>
      <p:sp>
        <p:nvSpPr>
          <p:cNvPr id="356" name="TextShape 3"/>
          <p:cNvSpPr txBox="1"/>
          <p:nvPr/>
        </p:nvSpPr>
        <p:spPr>
          <a:xfrm>
            <a:off x="534600" y="1111680"/>
            <a:ext cx="9040680" cy="5780880"/>
          </a:xfrm>
          <a:prstGeom prst="rect">
            <a:avLst/>
          </a:prstGeom>
          <a:noFill/>
          <a:ln>
            <a:noFill/>
          </a:ln>
        </p:spPr>
        <p:txBody>
          <a:bodyPr lIns="101880" rIns="101880" tIns="51120" bIns="51120"/>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t>
            </a:r>
            <a:r>
              <a:rPr b="0" lang="en-US" sz="2000" spc="-1" strike="noStrike">
                <a:solidFill>
                  <a:srgbClr val="000000"/>
                </a:solidFill>
                <a:uFill>
                  <a:solidFill>
                    <a:srgbClr val="ffffff"/>
                  </a:solidFill>
                </a:uFill>
                <a:latin typeface="Trebuchet MS"/>
                <a:ea typeface="ＭＳ Ｐゴシック"/>
              </a:rPr>
              <a:t>Performance” of operations on data structures (in general) depends on the size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of the data structure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a:t>
            </a:r>
            <a:r>
              <a:rPr b="0" lang="en-US" sz="2000" spc="-1" strike="noStrike">
                <a:solidFill>
                  <a:srgbClr val="000000"/>
                </a:solidFill>
                <a:uFill>
                  <a:solidFill>
                    <a:srgbClr val="ffffff"/>
                  </a:solidFill>
                </a:uFill>
                <a:latin typeface="Trebuchet MS"/>
                <a:ea typeface="ＭＳ Ｐゴシック"/>
              </a:rPr>
              <a:t>performance” usually means “time”, but “space” is also important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Notation: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 time to do operation on data structure of size </a:t>
            </a:r>
            <a:r>
              <a:rPr b="0" i="1" lang="en-US" sz="2000" spc="-1" strike="noStrike">
                <a:solidFill>
                  <a:srgbClr val="000000"/>
                </a:solidFill>
                <a:uFill>
                  <a:solidFill>
                    <a:srgbClr val="ffffff"/>
                  </a:solidFill>
                </a:uFill>
                <a:latin typeface="Trebuchet MS"/>
                <a:ea typeface="ＭＳ Ｐゴシック"/>
              </a:rPr>
              <a:t>n</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Key idea</a:t>
            </a:r>
            <a:r>
              <a:rPr b="0" lang="en-US" sz="2000" spc="-1" strike="noStrike">
                <a:solidFill>
                  <a:srgbClr val="000000"/>
                </a:solidFill>
                <a:uFill>
                  <a:solidFill>
                    <a:srgbClr val="ffffff"/>
                  </a:solidFill>
                </a:uFill>
                <a:latin typeface="Trebuchet MS"/>
                <a:ea typeface="ＭＳ Ｐゴシック"/>
              </a:rPr>
              <a:t>: It is worth studying how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grows for </a:t>
            </a:r>
            <a:r>
              <a:rPr b="1" lang="en-US" sz="2000" spc="-1" strike="noStrike">
                <a:solidFill>
                  <a:srgbClr val="000000"/>
                </a:solidFill>
                <a:uFill>
                  <a:solidFill>
                    <a:srgbClr val="ffffff"/>
                  </a:solidFill>
                </a:uFill>
                <a:latin typeface="Trebuchet MS"/>
                <a:ea typeface="ＭＳ Ｐゴシック"/>
              </a:rPr>
              <a:t>large</a:t>
            </a:r>
            <a:r>
              <a:rPr b="0" lang="en-US" sz="2000" spc="-1" strike="noStrike">
                <a:solidFill>
                  <a:srgbClr val="000000"/>
                </a:solidFill>
                <a:uFill>
                  <a:solidFill>
                    <a:srgbClr val="ffffff"/>
                  </a:solidFill>
                </a:uFill>
                <a:latin typeface="Trebuchet MS"/>
                <a:ea typeface="ＭＳ Ｐゴシック"/>
              </a:rPr>
              <a:t> values of </a:t>
            </a:r>
            <a:r>
              <a:rPr b="0" i="1" lang="en-US" sz="2000" spc="-1" strike="noStrike">
                <a:solidFill>
                  <a:srgbClr val="000000"/>
                </a:solidFill>
                <a:uFill>
                  <a:solidFill>
                    <a:srgbClr val="ffffff"/>
                  </a:solidFill>
                </a:uFill>
                <a:latin typeface="Trebuchet MS"/>
                <a:ea typeface="ＭＳ Ｐゴシック"/>
              </a:rPr>
              <a:t>n</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Trebuchet MS"/>
                <a:ea typeface="ＭＳ Ｐゴシック"/>
              </a:rPr>
              <a:t>Question 1</a:t>
            </a:r>
            <a:r>
              <a:rPr b="0" lang="en-US" sz="2000" spc="-1" strike="noStrike">
                <a:solidFill>
                  <a:srgbClr val="000000"/>
                </a:solidFill>
                <a:uFill>
                  <a:solidFill>
                    <a:srgbClr val="ffffff"/>
                  </a:solidFill>
                </a:uFill>
                <a:latin typeface="Trebuchet MS"/>
                <a:ea typeface="ＭＳ Ｐゴシック"/>
              </a:rPr>
              <a:t>: If we double the data size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2</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then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Trebuchet MS"/>
                <a:ea typeface="ＭＳ Ｐゴシック"/>
              </a:rPr>
              <a:t>Question 2</a:t>
            </a:r>
            <a:r>
              <a:rPr b="0" lang="en-US" sz="2000" spc="-1" strike="noStrike">
                <a:solidFill>
                  <a:srgbClr val="000000"/>
                </a:solidFill>
                <a:uFill>
                  <a:solidFill>
                    <a:srgbClr val="ffffff"/>
                  </a:solidFill>
                </a:uFill>
                <a:latin typeface="Trebuchet MS"/>
                <a:ea typeface="ＭＳ Ｐゴシック"/>
              </a:rPr>
              <a:t>: If tomorrow we have a computer that is twice as fast and we keep the time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 fixed, how much larger can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become?</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Easy case: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some linear function of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(notation: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is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Trebuchet MS"/>
                <a:ea typeface="ＭＳ Ｐゴシック"/>
              </a:rPr>
              <a:t>Question 1</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(2</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2</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 for large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regardless of coefficients!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Trebuchet MS"/>
                <a:ea typeface="ＭＳ Ｐゴシック"/>
              </a:rPr>
              <a:t>Question 2</a:t>
            </a:r>
            <a:r>
              <a:rPr b="0" lang="en-US" sz="2000" spc="-1" strike="noStrike">
                <a:solidFill>
                  <a:srgbClr val="000000"/>
                </a:solidFill>
                <a:uFill>
                  <a:solidFill>
                    <a:srgbClr val="ffffff"/>
                  </a:solidFill>
                </a:uFill>
                <a:latin typeface="Trebuchet MS"/>
                <a:ea typeface="ＭＳ Ｐゴシック"/>
              </a:rPr>
              <a:t>: 2</a:t>
            </a:r>
            <a:r>
              <a:rPr b="0" i="1" lang="en-US" sz="2000" spc="-1" strike="noStrike">
                <a:solidFill>
                  <a:srgbClr val="000000"/>
                </a:solidFill>
                <a:uFill>
                  <a:solidFill>
                    <a:srgbClr val="ffffff"/>
                  </a:solidFill>
                </a:uFill>
                <a:latin typeface="Trebuchet MS"/>
                <a:ea typeface="ＭＳ Ｐゴシック"/>
              </a:rPr>
              <a:t>n</a:t>
            </a:r>
            <a:endParaRPr b="0" lang="en-US" sz="1950" spc="-1" strike="noStrike">
              <a:solidFill>
                <a:srgbClr val="000000"/>
              </a:solidFill>
              <a:uFill>
                <a:solidFill>
                  <a:srgbClr val="ffffff"/>
                </a:solidFill>
              </a:uFill>
              <a:latin typeface="Trebuchet MS"/>
            </a:endParaRPr>
          </a:p>
        </p:txBody>
      </p:sp>
      <p:sp>
        <p:nvSpPr>
          <p:cNvPr id="357" name="CustomShape 4"/>
          <p:cNvSpPr/>
          <p:nvPr/>
        </p:nvSpPr>
        <p:spPr>
          <a:xfrm>
            <a:off x="2307960" y="4224600"/>
            <a:ext cx="4183200" cy="394560"/>
          </a:xfrm>
          <a:prstGeom prst="rect">
            <a:avLst/>
          </a:prstGeom>
          <a:solidFill>
            <a:srgbClr val="ffff00"/>
          </a:solidFill>
          <a:ln>
            <a:solidFill>
              <a:srgbClr val="0070c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may be </a:t>
            </a:r>
            <a:r>
              <a:rPr b="0" lang="en-IN" sz="2000" spc="-1" strike="noStrike">
                <a:solidFill>
                  <a:srgbClr val="000000"/>
                </a:solidFill>
                <a:uFill>
                  <a:solidFill>
                    <a:srgbClr val="ffffff"/>
                  </a:solidFill>
                </a:uFill>
                <a:latin typeface="Trebuchet MS"/>
                <a:ea typeface="ＭＳ Ｐゴシック"/>
              </a:rPr>
              <a:t>hard to </a:t>
            </a:r>
            <a:r>
              <a:rPr b="0" lang="en-IN" sz="2000" spc="-1" strike="noStrike">
                <a:solidFill>
                  <a:srgbClr val="000000"/>
                </a:solidFill>
                <a:uFill>
                  <a:solidFill>
                    <a:srgbClr val="ffffff"/>
                  </a:solidFill>
                </a:uFill>
                <a:latin typeface="Trebuchet MS"/>
                <a:ea typeface="ＭＳ Ｐゴシック"/>
              </a:rPr>
              <a:t>get an </a:t>
            </a:r>
            <a:r>
              <a:rPr b="0" lang="en-IN" sz="2000" spc="-1" strike="noStrike">
                <a:solidFill>
                  <a:srgbClr val="000000"/>
                </a:solidFill>
                <a:uFill>
                  <a:solidFill>
                    <a:srgbClr val="ffffff"/>
                  </a:solidFill>
                </a:uFill>
                <a:latin typeface="Trebuchet MS"/>
                <a:ea typeface="ＭＳ Ｐゴシック"/>
              </a:rPr>
              <a:t>exact </a:t>
            </a:r>
            <a:r>
              <a:rPr b="0" lang="en-IN" sz="2000" spc="-1" strike="noStrike">
                <a:solidFill>
                  <a:srgbClr val="000000"/>
                </a:solidFill>
                <a:uFill>
                  <a:solidFill>
                    <a:srgbClr val="ffffff"/>
                  </a:solidFill>
                </a:uFill>
                <a:latin typeface="Trebuchet MS"/>
                <a:ea typeface="ＭＳ Ｐゴシック"/>
              </a:rPr>
              <a:t>bound</a:t>
            </a:r>
            <a:endParaRPr b="0" lang="en-IN" sz="1950" spc="-1" strike="noStrike">
              <a:solidFill>
                <a:srgbClr val="000000"/>
              </a:solidFill>
              <a:uFill>
                <a:solidFill>
                  <a:srgbClr val="ffffff"/>
                </a:solidFill>
              </a:uFill>
              <a:latin typeface="Arial"/>
            </a:endParaRPr>
          </a:p>
        </p:txBody>
      </p:sp>
      <p:sp>
        <p:nvSpPr>
          <p:cNvPr id="358" name="CustomShape 5"/>
          <p:cNvSpPr/>
          <p:nvPr/>
        </p:nvSpPr>
        <p:spPr>
          <a:xfrm>
            <a:off x="3614400" y="5558760"/>
            <a:ext cx="5461560" cy="1004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Slightly harder: </a:t>
            </a:r>
            <a:r>
              <a:rPr b="0" i="1" lang="en-IN" sz="2000" spc="-1" strike="noStrike">
                <a:solidFill>
                  <a:srgbClr val="000000"/>
                </a:solidFill>
                <a:uFill>
                  <a:solidFill>
                    <a:srgbClr val="ffffff"/>
                  </a:solidFill>
                </a:uFill>
                <a:latin typeface="Trebuchet MS"/>
                <a:ea typeface="ＭＳ Ｐゴシック"/>
              </a:rPr>
              <a:t>T</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Symbol"/>
                <a:ea typeface="ＭＳ Ｐゴシック"/>
              </a:rPr>
              <a:t></a:t>
            </a:r>
            <a:r>
              <a:rPr b="0" lang="en-IN" sz="2000" spc="-1" strike="noStrike">
                <a:solidFill>
                  <a:srgbClr val="000000"/>
                </a:solidFill>
                <a:uFill>
                  <a:solidFill>
                    <a:srgbClr val="ffffff"/>
                  </a:solidFill>
                </a:uFill>
                <a:latin typeface="Trebuchet MS"/>
                <a:ea typeface="ＭＳ Ｐゴシック"/>
              </a:rPr>
              <a:t> some quadratic fn. of </a:t>
            </a:r>
            <a:r>
              <a:rPr b="0" i="1" lang="en-IN" sz="2000" spc="-1" strike="noStrike">
                <a:solidFill>
                  <a:srgbClr val="000000"/>
                </a:solidFill>
                <a:uFill>
                  <a:solidFill>
                    <a:srgbClr val="ffffff"/>
                  </a:solidFill>
                </a:uFill>
                <a:latin typeface="Trebuchet MS"/>
                <a:ea typeface="ＭＳ Ｐゴシック"/>
              </a:rPr>
              <a:t>n</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Trebuchet MS"/>
                <a:ea typeface="ＭＳ Ｐゴシック"/>
              </a:rPr>
              <a:t>Question 1</a:t>
            </a: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T</a:t>
            </a:r>
            <a:r>
              <a:rPr b="0" lang="en-IN" sz="2000" spc="-1" strike="noStrike">
                <a:solidFill>
                  <a:srgbClr val="000000"/>
                </a:solidFill>
                <a:uFill>
                  <a:solidFill>
                    <a:srgbClr val="ffffff"/>
                  </a:solidFill>
                </a:uFill>
                <a:latin typeface="Trebuchet MS"/>
                <a:ea typeface="ＭＳ Ｐゴシック"/>
              </a:rPr>
              <a:t>(2</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Symbol"/>
                <a:ea typeface="ＭＳ Ｐゴシック"/>
              </a:rPr>
              <a:t></a:t>
            </a:r>
            <a:r>
              <a:rPr b="0" lang="en-IN" sz="2000" spc="-1" strike="noStrike">
                <a:solidFill>
                  <a:srgbClr val="000000"/>
                </a:solidFill>
                <a:uFill>
                  <a:solidFill>
                    <a:srgbClr val="ffffff"/>
                  </a:solidFill>
                </a:uFill>
                <a:latin typeface="Trebuchet MS"/>
                <a:ea typeface="ＭＳ Ｐゴシック"/>
              </a:rPr>
              <a:t> 4</a:t>
            </a:r>
            <a:r>
              <a:rPr b="0" i="1" lang="en-IN" sz="2000" spc="-1" strike="noStrike">
                <a:solidFill>
                  <a:srgbClr val="000000"/>
                </a:solidFill>
                <a:uFill>
                  <a:solidFill>
                    <a:srgbClr val="ffffff"/>
                  </a:solidFill>
                </a:uFill>
                <a:latin typeface="Trebuchet MS"/>
                <a:ea typeface="ＭＳ Ｐゴシック"/>
              </a:rPr>
              <a:t>T</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Trebuchet MS"/>
                <a:ea typeface="ＭＳ Ｐゴシック"/>
              </a:rPr>
              <a:t>Question 2</a:t>
            </a: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n</a:t>
            </a:r>
            <a:endParaRPr b="0" lang="en-IN" sz="1950" spc="-1" strike="noStrike">
              <a:solidFill>
                <a:srgbClr val="000000"/>
              </a:solidFill>
              <a:uFill>
                <a:solidFill>
                  <a:srgbClr val="ffffff"/>
                </a:solidFill>
              </a:uFill>
              <a:latin typeface="Arial"/>
            </a:endParaRPr>
          </a:p>
        </p:txBody>
      </p:sp>
      <p:sp>
        <p:nvSpPr>
          <p:cNvPr id="359" name="CustomShape 6"/>
          <p:cNvSpPr/>
          <p:nvPr/>
        </p:nvSpPr>
        <p:spPr>
          <a:xfrm>
            <a:off x="3588840" y="5558760"/>
            <a:ext cx="5513400" cy="1040760"/>
          </a:xfrm>
          <a:prstGeom prst="rect">
            <a:avLst/>
          </a:prstGeom>
          <a:blipFill>
            <a:blip r:embed="rId1"/>
            <a:stretch>
              <a:fillRect l="-1219" t="-3427" r="-219" b="-6854"/>
            </a:stretch>
          </a:blip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 </a:t>
            </a:r>
            <a:endParaRPr b="0" lang="en-IN" sz="1950" spc="-1" strike="noStrike">
              <a:solidFill>
                <a:srgbClr val="000000"/>
              </a:solidFill>
              <a:uFill>
                <a:solidFill>
                  <a:srgbClr val="ffffff"/>
                </a:solidFill>
              </a:uFill>
              <a:latin typeface="Arial"/>
            </a:endParaRPr>
          </a:p>
        </p:txBody>
      </p:sp>
      <p:sp>
        <p:nvSpPr>
          <p:cNvPr id="360" name="CustomShape 7"/>
          <p:cNvSpPr/>
          <p:nvPr/>
        </p:nvSpPr>
        <p:spPr>
          <a:xfrm>
            <a:off x="1016640" y="5707080"/>
            <a:ext cx="2139120" cy="1004400"/>
          </a:xfrm>
          <a:prstGeom prst="rect">
            <a:avLst/>
          </a:prstGeom>
          <a:noFill/>
          <a:ln w="38160">
            <a:solidFill>
              <a:srgbClr val="7030a0"/>
            </a:solidFill>
            <a:round/>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An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running</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time will scale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better than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baseline="30000">
                <a:solidFill>
                  <a:srgbClr val="000000"/>
                </a:solidFill>
                <a:uFill>
                  <a:solidFill>
                    <a:srgbClr val="ffffff"/>
                  </a:solidFill>
                </a:uFill>
                <a:latin typeface="Trebuchet MS"/>
                <a:ea typeface="ＭＳ Ｐゴシック"/>
              </a:rPr>
              <a:t>2</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Tree>
  </p:cSld>
  <p:timing>
    <p:tnLst>
      <p:par>
        <p:cTn id="1888" dur="indefinite" restart="never" nodeType="tmRoot">
          <p:childTnLst>
            <p:seq>
              <p:cTn id="1889" dur="indefinite" nodeType="mainSeq">
                <p:childTnLst>
                  <p:par>
                    <p:cTn id="1890" fill="hold">
                      <p:stCondLst>
                        <p:cond delay="indefinite"/>
                      </p:stCondLst>
                      <p:childTnLst>
                        <p:par>
                          <p:cTn id="1891" fill="hold">
                            <p:stCondLst>
                              <p:cond delay="0"/>
                            </p:stCondLst>
                            <p:childTnLst>
                              <p:par>
                                <p:cTn id="1892" nodeType="clickEffect" fill="hold" presetClass="entr" presetID="1">
                                  <p:stCondLst>
                                    <p:cond delay="0"/>
                                  </p:stCondLst>
                                  <p:childTnLst>
                                    <p:set>
                                      <p:cBhvr>
                                        <p:cTn id="1893" dur="1" fill="hold">
                                          <p:stCondLst>
                                            <p:cond delay="0"/>
                                          </p:stCondLst>
                                        </p:cTn>
                                        <p:tgtEl>
                                          <p:spTgt spid="356">
                                            <p:txEl>
                                              <p:pRg st="0" end="104"/>
                                            </p:txEl>
                                          </p:spTgt>
                                        </p:tgtEl>
                                        <p:attrNameLst>
                                          <p:attrName>style.visibility</p:attrName>
                                        </p:attrNameLst>
                                      </p:cBhvr>
                                      <p:to>
                                        <p:strVal val="visible"/>
                                      </p:to>
                                    </p:set>
                                  </p:childTnLst>
                                </p:cTn>
                              </p:par>
                            </p:childTnLst>
                          </p:cTn>
                        </p:par>
                      </p:childTnLst>
                    </p:cTn>
                  </p:par>
                  <p:par>
                    <p:cTn id="1894" fill="hold">
                      <p:stCondLst>
                        <p:cond delay="indefinite"/>
                      </p:stCondLst>
                      <p:childTnLst>
                        <p:par>
                          <p:cTn id="1895" fill="hold">
                            <p:stCondLst>
                              <p:cond delay="0"/>
                            </p:stCondLst>
                            <p:childTnLst>
                              <p:par>
                                <p:cTn id="1896" nodeType="clickEffect" fill="hold" presetClass="entr" presetID="1">
                                  <p:stCondLst>
                                    <p:cond delay="0"/>
                                  </p:stCondLst>
                                  <p:childTnLst>
                                    <p:set>
                                      <p:cBhvr>
                                        <p:cTn id="1897" dur="1" fill="hold">
                                          <p:stCondLst>
                                            <p:cond delay="0"/>
                                          </p:stCondLst>
                                        </p:cTn>
                                        <p:tgtEl>
                                          <p:spTgt spid="356">
                                            <p:txEl>
                                              <p:pRg st="104" end="170"/>
                                            </p:txEl>
                                          </p:spTgt>
                                        </p:tgtEl>
                                        <p:attrNameLst>
                                          <p:attrName>style.visibility</p:attrName>
                                        </p:attrNameLst>
                                      </p:cBhvr>
                                      <p:to>
                                        <p:strVal val="visible"/>
                                      </p:to>
                                    </p:set>
                                  </p:childTnLst>
                                </p:cTn>
                              </p:par>
                            </p:childTnLst>
                          </p:cTn>
                        </p:par>
                      </p:childTnLst>
                    </p:cTn>
                  </p:par>
                  <p:par>
                    <p:cTn id="1898" fill="hold">
                      <p:stCondLst>
                        <p:cond delay="indefinite"/>
                      </p:stCondLst>
                      <p:childTnLst>
                        <p:par>
                          <p:cTn id="1899" fill="hold">
                            <p:stCondLst>
                              <p:cond delay="0"/>
                            </p:stCondLst>
                            <p:childTnLst>
                              <p:par>
                                <p:cTn id="1900" nodeType="clickEffect" fill="hold" presetClass="entr" presetID="1">
                                  <p:stCondLst>
                                    <p:cond delay="0"/>
                                  </p:stCondLst>
                                  <p:childTnLst>
                                    <p:set>
                                      <p:cBhvr>
                                        <p:cTn id="1901" dur="1" fill="hold">
                                          <p:stCondLst>
                                            <p:cond delay="0"/>
                                          </p:stCondLst>
                                        </p:cTn>
                                        <p:tgtEl>
                                          <p:spTgt spid="356">
                                            <p:txEl>
                                              <p:pRg st="170" end="236"/>
                                            </p:txEl>
                                          </p:spTgt>
                                        </p:tgtEl>
                                        <p:attrNameLst>
                                          <p:attrName>style.visibility</p:attrName>
                                        </p:attrNameLst>
                                      </p:cBhvr>
                                      <p:to>
                                        <p:strVal val="visible"/>
                                      </p:to>
                                    </p:set>
                                  </p:childTnLst>
                                </p:cTn>
                              </p:par>
                            </p:childTnLst>
                          </p:cTn>
                        </p:par>
                      </p:childTnLst>
                    </p:cTn>
                  </p:par>
                  <p:par>
                    <p:cTn id="1902" fill="hold">
                      <p:stCondLst>
                        <p:cond delay="indefinite"/>
                      </p:stCondLst>
                      <p:childTnLst>
                        <p:par>
                          <p:cTn id="1903" fill="hold">
                            <p:stCondLst>
                              <p:cond delay="0"/>
                            </p:stCondLst>
                            <p:childTnLst>
                              <p:par>
                                <p:cTn id="1904" nodeType="clickEffect" fill="hold" presetClass="entr" presetID="1">
                                  <p:stCondLst>
                                    <p:cond delay="0"/>
                                  </p:stCondLst>
                                  <p:childTnLst>
                                    <p:set>
                                      <p:cBhvr>
                                        <p:cTn id="1905" dur="1" fill="hold">
                                          <p:stCondLst>
                                            <p:cond delay="0"/>
                                          </p:stCondLst>
                                        </p:cTn>
                                        <p:tgtEl>
                                          <p:spTgt spid="356">
                                            <p:txEl>
                                              <p:pRg st="237" end="305"/>
                                            </p:txEl>
                                          </p:spTgt>
                                        </p:tgtEl>
                                        <p:attrNameLst>
                                          <p:attrName>style.visibility</p:attrName>
                                        </p:attrNameLst>
                                      </p:cBhvr>
                                      <p:to>
                                        <p:strVal val="visible"/>
                                      </p:to>
                                    </p:set>
                                  </p:childTnLst>
                                </p:cTn>
                              </p:par>
                            </p:childTnLst>
                          </p:cTn>
                        </p:par>
                      </p:childTnLst>
                    </p:cTn>
                  </p:par>
                  <p:par>
                    <p:cTn id="1906" fill="hold">
                      <p:stCondLst>
                        <p:cond delay="indefinite"/>
                      </p:stCondLst>
                      <p:childTnLst>
                        <p:par>
                          <p:cTn id="1907" fill="hold">
                            <p:stCondLst>
                              <p:cond delay="0"/>
                            </p:stCondLst>
                            <p:childTnLst>
                              <p:par>
                                <p:cTn id="1908" nodeType="clickEffect" fill="hold" presetClass="entr" presetID="1">
                                  <p:stCondLst>
                                    <p:cond delay="0"/>
                                  </p:stCondLst>
                                  <p:childTnLst>
                                    <p:set>
                                      <p:cBhvr>
                                        <p:cTn id="1909" dur="1" fill="hold">
                                          <p:stCondLst>
                                            <p:cond delay="0"/>
                                          </p:stCondLst>
                                        </p:cTn>
                                        <p:tgtEl>
                                          <p:spTgt spid="356">
                                            <p:txEl>
                                              <p:pRg st="305" end="368"/>
                                            </p:txEl>
                                          </p:spTgt>
                                        </p:tgtEl>
                                        <p:attrNameLst>
                                          <p:attrName>style.visibility</p:attrName>
                                        </p:attrNameLst>
                                      </p:cBhvr>
                                      <p:to>
                                        <p:strVal val="visible"/>
                                      </p:to>
                                    </p:set>
                                  </p:childTnLst>
                                </p:cTn>
                              </p:par>
                            </p:childTnLst>
                          </p:cTn>
                        </p:par>
                      </p:childTnLst>
                    </p:cTn>
                  </p:par>
                  <p:par>
                    <p:cTn id="1910" fill="hold">
                      <p:stCondLst>
                        <p:cond delay="indefinite"/>
                      </p:stCondLst>
                      <p:childTnLst>
                        <p:par>
                          <p:cTn id="1911" fill="hold">
                            <p:stCondLst>
                              <p:cond delay="0"/>
                            </p:stCondLst>
                            <p:childTnLst>
                              <p:par>
                                <p:cTn id="1912" nodeType="clickEffect" fill="hold" presetClass="entr" presetID="1">
                                  <p:stCondLst>
                                    <p:cond delay="0"/>
                                  </p:stCondLst>
                                  <p:childTnLst>
                                    <p:set>
                                      <p:cBhvr>
                                        <p:cTn id="1913" dur="1" fill="hold">
                                          <p:stCondLst>
                                            <p:cond delay="0"/>
                                          </p:stCondLst>
                                        </p:cTn>
                                        <p:tgtEl>
                                          <p:spTgt spid="356">
                                            <p:txEl>
                                              <p:pRg st="368" end="500"/>
                                            </p:txEl>
                                          </p:spTgt>
                                        </p:tgtEl>
                                        <p:attrNameLst>
                                          <p:attrName>style.visibility</p:attrName>
                                        </p:attrNameLst>
                                      </p:cBhvr>
                                      <p:to>
                                        <p:strVal val="visible"/>
                                      </p:to>
                                    </p:set>
                                  </p:childTnLst>
                                </p:cTn>
                              </p:par>
                            </p:childTnLst>
                          </p:cTn>
                        </p:par>
                      </p:childTnLst>
                    </p:cTn>
                  </p:par>
                  <p:par>
                    <p:cTn id="1914" fill="hold">
                      <p:stCondLst>
                        <p:cond delay="indefinite"/>
                      </p:stCondLst>
                      <p:childTnLst>
                        <p:par>
                          <p:cTn id="1915" fill="hold">
                            <p:stCondLst>
                              <p:cond delay="0"/>
                            </p:stCondLst>
                            <p:childTnLst>
                              <p:par>
                                <p:cTn id="1916" nodeType="clickEffect" fill="hold" presetClass="entr" presetID="1">
                                  <p:stCondLst>
                                    <p:cond delay="0"/>
                                  </p:stCondLst>
                                  <p:childTnLst>
                                    <p:set>
                                      <p:cBhvr>
                                        <p:cTn id="1917" dur="1" fill="hold">
                                          <p:stCondLst>
                                            <p:cond delay="0"/>
                                          </p:stCondLst>
                                        </p:cTn>
                                        <p:tgtEl>
                                          <p:spTgt spid="356">
                                            <p:txEl>
                                              <p:pRg st="501" end="570"/>
                                            </p:txEl>
                                          </p:spTgt>
                                        </p:tgtEl>
                                        <p:attrNameLst>
                                          <p:attrName>style.visibility</p:attrName>
                                        </p:attrNameLst>
                                      </p:cBhvr>
                                      <p:to>
                                        <p:strVal val="visible"/>
                                      </p:to>
                                    </p:set>
                                  </p:childTnLst>
                                </p:cTn>
                              </p:par>
                            </p:childTnLst>
                          </p:cTn>
                        </p:par>
                      </p:childTnLst>
                    </p:cTn>
                  </p:par>
                  <p:par>
                    <p:cTn id="1918" fill="hold">
                      <p:stCondLst>
                        <p:cond delay="indefinite"/>
                      </p:stCondLst>
                      <p:childTnLst>
                        <p:par>
                          <p:cTn id="1919" fill="hold">
                            <p:stCondLst>
                              <p:cond delay="0"/>
                            </p:stCondLst>
                            <p:childTnLst>
                              <p:par>
                                <p:cTn id="1920" nodeType="clickEffect" fill="hold" presetClass="entr" presetID="1">
                                  <p:stCondLst>
                                    <p:cond delay="0"/>
                                  </p:stCondLst>
                                  <p:childTnLst>
                                    <p:set>
                                      <p:cBhvr>
                                        <p:cTn id="1921" dur="1" fill="hold">
                                          <p:stCondLst>
                                            <p:cond delay="0"/>
                                          </p:stCondLst>
                                        </p:cTn>
                                        <p:tgtEl>
                                          <p:spTgt spid="357"/>
                                        </p:tgtEl>
                                        <p:attrNameLst>
                                          <p:attrName>style.visibility</p:attrName>
                                        </p:attrNameLst>
                                      </p:cBhvr>
                                      <p:to>
                                        <p:strVal val="visible"/>
                                      </p:to>
                                    </p:set>
                                  </p:childTnLst>
                                </p:cTn>
                              </p:par>
                            </p:childTnLst>
                          </p:cTn>
                        </p:par>
                      </p:childTnLst>
                    </p:cTn>
                  </p:par>
                  <p:par>
                    <p:cTn id="1922" fill="hold">
                      <p:stCondLst>
                        <p:cond delay="indefinite"/>
                      </p:stCondLst>
                      <p:childTnLst>
                        <p:par>
                          <p:cTn id="1923" fill="hold">
                            <p:stCondLst>
                              <p:cond delay="0"/>
                            </p:stCondLst>
                            <p:childTnLst>
                              <p:par>
                                <p:cTn id="1924" nodeType="clickEffect" fill="hold" presetClass="entr" presetID="1">
                                  <p:stCondLst>
                                    <p:cond delay="0"/>
                                  </p:stCondLst>
                                  <p:childTnLst>
                                    <p:set>
                                      <p:cBhvr>
                                        <p:cTn id="1925" dur="1" fill="hold">
                                          <p:stCondLst>
                                            <p:cond delay="0"/>
                                          </p:stCondLst>
                                        </p:cTn>
                                        <p:tgtEl>
                                          <p:spTgt spid="356">
                                            <p:txEl>
                                              <p:pRg st="570" end="640"/>
                                            </p:txEl>
                                          </p:spTgt>
                                        </p:tgtEl>
                                        <p:attrNameLst>
                                          <p:attrName>style.visibility</p:attrName>
                                        </p:attrNameLst>
                                      </p:cBhvr>
                                      <p:to>
                                        <p:strVal val="visible"/>
                                      </p:to>
                                    </p:set>
                                  </p:childTnLst>
                                </p:cTn>
                              </p:par>
                            </p:childTnLst>
                          </p:cTn>
                        </p:par>
                      </p:childTnLst>
                    </p:cTn>
                  </p:par>
                  <p:par>
                    <p:cTn id="1926" fill="hold">
                      <p:stCondLst>
                        <p:cond delay="indefinite"/>
                      </p:stCondLst>
                      <p:childTnLst>
                        <p:par>
                          <p:cTn id="1927" fill="hold">
                            <p:stCondLst>
                              <p:cond delay="0"/>
                            </p:stCondLst>
                            <p:childTnLst>
                              <p:par>
                                <p:cTn id="1928" nodeType="clickEffect" fill="hold" presetClass="entr" presetID="1">
                                  <p:stCondLst>
                                    <p:cond delay="0"/>
                                  </p:stCondLst>
                                  <p:childTnLst>
                                    <p:set>
                                      <p:cBhvr>
                                        <p:cTn id="1929" dur="1" fill="hold">
                                          <p:stCondLst>
                                            <p:cond delay="0"/>
                                          </p:stCondLst>
                                        </p:cTn>
                                        <p:tgtEl>
                                          <p:spTgt spid="356">
                                            <p:txEl>
                                              <p:pRg st="640" end="655"/>
                                            </p:txEl>
                                          </p:spTgt>
                                        </p:tgtEl>
                                        <p:attrNameLst>
                                          <p:attrName>style.visibility</p:attrName>
                                        </p:attrNameLst>
                                      </p:cBhvr>
                                      <p:to>
                                        <p:strVal val="visible"/>
                                      </p:to>
                                    </p:set>
                                  </p:childTnLst>
                                </p:cTn>
                              </p:par>
                            </p:childTnLst>
                          </p:cTn>
                        </p:par>
                      </p:childTnLst>
                    </p:cTn>
                  </p:par>
                  <p:par>
                    <p:cTn id="1930" fill="hold">
                      <p:stCondLst>
                        <p:cond delay="indefinite"/>
                      </p:stCondLst>
                      <p:childTnLst>
                        <p:par>
                          <p:cTn id="1931" fill="hold">
                            <p:stCondLst>
                              <p:cond delay="0"/>
                            </p:stCondLst>
                            <p:childTnLst>
                              <p:par>
                                <p:cTn id="1932" nodeType="clickEffect" fill="hold" presetClass="entr" presetID="1">
                                  <p:stCondLst>
                                    <p:cond delay="0"/>
                                  </p:stCondLst>
                                  <p:childTnLst>
                                    <p:set>
                                      <p:cBhvr>
                                        <p:cTn id="1933" dur="1" fill="hold">
                                          <p:stCondLst>
                                            <p:cond delay="0"/>
                                          </p:stCondLst>
                                        </p:cTn>
                                        <p:tgtEl>
                                          <p:spTgt spid="359">
                                            <p:txEl>
                                              <p:pRg st="0" end="2"/>
                                            </p:txEl>
                                          </p:spTgt>
                                        </p:tgtEl>
                                        <p:attrNameLst>
                                          <p:attrName>style.visibility</p:attrName>
                                        </p:attrNameLst>
                                      </p:cBhvr>
                                      <p:to>
                                        <p:strVal val="visible"/>
                                      </p:to>
                                    </p:set>
                                  </p:childTnLst>
                                </p:cTn>
                              </p:par>
                            </p:childTnLst>
                          </p:cTn>
                        </p:par>
                      </p:childTnLst>
                    </p:cTn>
                  </p:par>
                  <p:par>
                    <p:cTn id="1934" fill="hold">
                      <p:stCondLst>
                        <p:cond delay="indefinite"/>
                      </p:stCondLst>
                      <p:childTnLst>
                        <p:par>
                          <p:cTn id="1935" fill="hold">
                            <p:stCondLst>
                              <p:cond delay="0"/>
                            </p:stCondLst>
                            <p:childTnLst>
                              <p:par>
                                <p:cTn id="1936" nodeType="clickEffect" fill="hold" presetClass="entr" presetID="1">
                                  <p:stCondLst>
                                    <p:cond delay="0"/>
                                  </p:stCondLst>
                                  <p:childTnLst>
                                    <p:set>
                                      <p:cBhvr>
                                        <p:cTn id="1937"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par>
                    <p:cTn id="1938" fill="hold">
                      <p:stCondLst>
                        <p:cond delay="indefinite"/>
                      </p:stCondLst>
                      <p:childTnLst>
                        <p:par>
                          <p:cTn id="1939" fill="hold">
                            <p:stCondLst>
                              <p:cond delay="0"/>
                            </p:stCondLst>
                            <p:childTnLst>
                              <p:par>
                                <p:cTn id="1940" nodeType="clickEffect" fill="hold" presetClass="entr" presetID="1">
                                  <p:stCondLst>
                                    <p:cond delay="0"/>
                                  </p:stCondLst>
                                  <p:childTnLst>
                                    <p:set>
                                      <p:cBhvr>
                                        <p:cTn id="1941" dur="1" fill="hold">
                                          <p:stCondLst>
                                            <p:cond delay="0"/>
                                          </p:stCondLst>
                                        </p:cTn>
                                        <p:tgtEl>
                                          <p:spTgt spid="359">
                                            <p:txEl>
                                              <p:pRg st="2" end="2"/>
                                            </p:txEl>
                                          </p:spTgt>
                                        </p:tgtEl>
                                        <p:attrNameLst>
                                          <p:attrName>style.visibility</p:attrName>
                                        </p:attrNameLst>
                                      </p:cBhvr>
                                      <p:to>
                                        <p:strVal val="visible"/>
                                      </p:to>
                                    </p:set>
                                  </p:childTnLst>
                                </p:cTn>
                              </p:par>
                            </p:childTnLst>
                          </p:cTn>
                        </p:par>
                      </p:childTnLst>
                    </p:cTn>
                  </p:par>
                  <p:par>
                    <p:cTn id="1942" fill="hold">
                      <p:stCondLst>
                        <p:cond delay="indefinite"/>
                      </p:stCondLst>
                      <p:childTnLst>
                        <p:par>
                          <p:cTn id="1943" fill="hold">
                            <p:stCondLst>
                              <p:cond delay="0"/>
                            </p:stCondLst>
                            <p:childTnLst>
                              <p:par>
                                <p:cTn id="1944" nodeType="clickEffect" fill="hold" presetClass="entr" presetID="1">
                                  <p:stCondLst>
                                    <p:cond delay="0"/>
                                  </p:stCondLst>
                                  <p:childTnLst>
                                    <p:set>
                                      <p:cBhvr>
                                        <p:cTn id="1945"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7F0BCB73-6F2F-412A-9503-61C35050B792}"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62"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Comparison of implementations</a:t>
            </a:r>
            <a:endParaRPr b="0" lang="en-US" sz="2840" spc="-1" strike="noStrike">
              <a:solidFill>
                <a:srgbClr val="000000"/>
              </a:solidFill>
              <a:uFill>
                <a:solidFill>
                  <a:srgbClr val="ffffff"/>
                </a:solidFill>
              </a:uFill>
              <a:latin typeface="Trebuchet MS"/>
            </a:endParaRPr>
          </a:p>
        </p:txBody>
      </p:sp>
      <p:sp>
        <p:nvSpPr>
          <p:cNvPr id="363" name="TextShape 3"/>
          <p:cNvSpPr txBox="1"/>
          <p:nvPr/>
        </p:nvSpPr>
        <p:spPr>
          <a:xfrm>
            <a:off x="534600" y="1111680"/>
            <a:ext cx="9040680" cy="5780880"/>
          </a:xfrm>
          <a:prstGeom prst="rect">
            <a:avLst/>
          </a:prstGeom>
          <a:noFill/>
          <a:ln>
            <a:noFill/>
          </a:ln>
        </p:spPr>
        <p:txBody>
          <a:bodyPr lIns="101880" rIns="101880" tIns="51120" bIns="51120"/>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We have seen three List implementations: ArrayList 1 &amp; 2, LinkedList1</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Notes</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a:t>
            </a:r>
            <a:r>
              <a:rPr b="0" lang="en-US" sz="2000" spc="-1" strike="noStrike">
                <a:solidFill>
                  <a:srgbClr val="000000"/>
                </a:solidFill>
                <a:uFill>
                  <a:solidFill>
                    <a:srgbClr val="ffffff"/>
                  </a:solidFill>
                </a:uFill>
                <a:latin typeface="Trebuchet MS"/>
                <a:ea typeface="ＭＳ Ｐゴシック"/>
              </a:rPr>
              <a:t>Running time is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means “running time is at most a constant, regardless of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ArrayList1’s append takes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 (fails after FIXED_SIZE reached!)</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ArrayList2’s append takes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time in the worst case (it takes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 most of the time)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For deleteAt in arrays, we can get to the deleting position </a:t>
            </a:r>
            <a:r>
              <a:rPr b="0" i="1" lang="en-US" sz="2000" spc="-1" strike="noStrike">
                <a:solidFill>
                  <a:srgbClr val="000000"/>
                </a:solidFill>
                <a:uFill>
                  <a:solidFill>
                    <a:srgbClr val="ffffff"/>
                  </a:solidFill>
                </a:uFill>
                <a:latin typeface="Trebuchet MS"/>
                <a:ea typeface="ＭＳ Ｐゴシック"/>
              </a:rPr>
              <a:t>i</a:t>
            </a:r>
            <a:r>
              <a:rPr b="0" lang="en-US" sz="2000" spc="-1" strike="noStrike">
                <a:solidFill>
                  <a:srgbClr val="000000"/>
                </a:solidFill>
                <a:uFill>
                  <a:solidFill>
                    <a:srgbClr val="ffffff"/>
                  </a:solidFill>
                </a:uFill>
                <a:latin typeface="Trebuchet MS"/>
                <a:ea typeface="ＭＳ Ｐゴシック"/>
              </a:rPr>
              <a:t> in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 but it takes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time to “fill the hole”. For linked lists, getting to position </a:t>
            </a:r>
            <a:r>
              <a:rPr b="0" i="1" lang="en-US" sz="2000" spc="-1" strike="noStrike">
                <a:solidFill>
                  <a:srgbClr val="000000"/>
                </a:solidFill>
                <a:uFill>
                  <a:solidFill>
                    <a:srgbClr val="ffffff"/>
                  </a:solidFill>
                </a:uFill>
                <a:latin typeface="Trebuchet MS"/>
                <a:ea typeface="ＭＳ Ｐゴシック"/>
              </a:rPr>
              <a:t>i</a:t>
            </a:r>
            <a:r>
              <a:rPr b="0" lang="en-US" sz="2000" spc="-1" strike="noStrike">
                <a:solidFill>
                  <a:srgbClr val="000000"/>
                </a:solidFill>
                <a:uFill>
                  <a:solidFill>
                    <a:srgbClr val="ffffff"/>
                  </a:solidFill>
                </a:uFill>
                <a:latin typeface="Trebuchet MS"/>
                <a:ea typeface="ＭＳ Ｐゴシック"/>
              </a:rPr>
              <a:t> takes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time, but removing the node takes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a:t>
            </a:r>
            <a:endParaRPr b="0" lang="en-US" sz="1950" spc="-1" strike="noStrike">
              <a:solidFill>
                <a:srgbClr val="000000"/>
              </a:solidFill>
              <a:uFill>
                <a:solidFill>
                  <a:srgbClr val="ffffff"/>
                </a:solidFill>
              </a:uFill>
              <a:latin typeface="Trebuchet MS"/>
            </a:endParaRPr>
          </a:p>
        </p:txBody>
      </p:sp>
      <p:graphicFrame>
        <p:nvGraphicFramePr>
          <p:cNvPr id="364" name="Table 4"/>
          <p:cNvGraphicFramePr/>
          <p:nvPr/>
        </p:nvGraphicFramePr>
        <p:xfrm>
          <a:off x="1695240" y="1482120"/>
          <a:ext cx="6719760" cy="2524680"/>
        </p:xfrm>
        <a:graphic>
          <a:graphicData uri="http://schemas.openxmlformats.org/drawingml/2006/table">
            <a:tbl>
              <a:tblPr/>
              <a:tblGrid>
                <a:gridCol w="1679400"/>
                <a:gridCol w="1679400"/>
                <a:gridCol w="1679400"/>
                <a:gridCol w="1681560"/>
              </a:tblGrid>
              <a:tr h="36072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33cc"/>
                    </a:solidFill>
                  </a:tcPr>
                </a:tc>
                <a:tc>
                  <a:txBody>
                    <a:bodyPr/>
                    <a:p>
                      <a:pPr algn="ctr">
                        <a:lnSpc>
                          <a:spcPct val="100000"/>
                        </a:lnSpc>
                      </a:pPr>
                      <a:r>
                        <a:rPr b="1" lang="en-IN" sz="1800" spc="-1" strike="noStrike">
                          <a:solidFill>
                            <a:srgbClr val="ffffff"/>
                          </a:solidFill>
                          <a:uFill>
                            <a:solidFill>
                              <a:srgbClr val="ffffff"/>
                            </a:solidFill>
                          </a:uFill>
                          <a:latin typeface="Trebuchet MS"/>
                        </a:rPr>
                        <a:t>ArrayList1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33cc"/>
                    </a:solidFill>
                  </a:tcPr>
                </a:tc>
                <a:tc>
                  <a:txBody>
                    <a:bodyPr/>
                    <a:p>
                      <a:pPr algn="ctr">
                        <a:lnSpc>
                          <a:spcPct val="100000"/>
                        </a:lnSpc>
                      </a:pPr>
                      <a:r>
                        <a:rPr b="1" lang="en-IN" sz="1800" spc="-1" strike="noStrike">
                          <a:solidFill>
                            <a:srgbClr val="ffffff"/>
                          </a:solidFill>
                          <a:uFill>
                            <a:solidFill>
                              <a:srgbClr val="ffffff"/>
                            </a:solidFill>
                          </a:uFill>
                          <a:latin typeface="Trebuchet MS"/>
                        </a:rPr>
                        <a:t>ArrayList2</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33cc"/>
                    </a:solidFill>
                  </a:tcPr>
                </a:tc>
                <a:tc>
                  <a:txBody>
                    <a:bodyPr/>
                    <a:p>
                      <a:pPr algn="ctr">
                        <a:lnSpc>
                          <a:spcPct val="100000"/>
                        </a:lnSpc>
                      </a:pPr>
                      <a:r>
                        <a:rPr b="1" lang="en-IN" sz="1800" spc="-1" strike="noStrike">
                          <a:solidFill>
                            <a:srgbClr val="ffffff"/>
                          </a:solidFill>
                          <a:uFill>
                            <a:solidFill>
                              <a:srgbClr val="ffffff"/>
                            </a:solidFill>
                          </a:uFill>
                          <a:latin typeface="Trebuchet MS"/>
                        </a:rPr>
                        <a:t>LinkedList1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33cc"/>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prepend</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a:t>
                      </a:r>
                      <a:r>
                        <a:rPr b="0" i="1" lang="en-IN" sz="1800" spc="-1" strike="noStrike">
                          <a:solidFill>
                            <a:srgbClr val="000000"/>
                          </a:solidFill>
                          <a:uFill>
                            <a:solidFill>
                              <a:srgbClr val="ffffff"/>
                            </a:solidFill>
                          </a:uFill>
                          <a:latin typeface="Trebuchet MS"/>
                        </a:rPr>
                        <a:t>n</a:t>
                      </a: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append</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insertAt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a:t>
                      </a:r>
                      <a:r>
                        <a:rPr b="0" i="1" lang="en-IN" sz="1800" spc="-1" strike="noStrike">
                          <a:solidFill>
                            <a:srgbClr val="000000"/>
                          </a:solidFill>
                          <a:uFill>
                            <a:solidFill>
                              <a:srgbClr val="ffffff"/>
                            </a:solidFill>
                          </a:uFill>
                          <a:latin typeface="Trebuchet MS"/>
                        </a:rPr>
                        <a:t>n</a:t>
                      </a: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deleteAt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a:t>
                      </a:r>
                      <a:r>
                        <a:rPr b="0" i="1" lang="en-IN" sz="1800" spc="-1" strike="noStrike">
                          <a:solidFill>
                            <a:srgbClr val="000000"/>
                          </a:solidFill>
                          <a:uFill>
                            <a:solidFill>
                              <a:srgbClr val="ffffff"/>
                            </a:solidFill>
                          </a:uFill>
                          <a:latin typeface="Trebuchet MS"/>
                        </a:rPr>
                        <a:t>n</a:t>
                      </a: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deleteAll</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xBody>
                    <a:bodyPr/>
                    <a:p>
                      <a:pPr algn="ctr">
                        <a:lnSpc>
                          <a:spcPct val="100000"/>
                        </a:lnSpc>
                      </a:pPr>
                      <a:r>
                        <a:rPr b="0" lang="en-IN" sz="1800" spc="-1" strike="noStrike">
                          <a:solidFill>
                            <a:srgbClr val="000000"/>
                          </a:solidFill>
                          <a:uFill>
                            <a:solidFill>
                              <a:srgbClr val="ffffff"/>
                            </a:solidFill>
                          </a:uFill>
                          <a:latin typeface="Trebuchet MS"/>
                        </a:rPr>
                        <a:t>Next slide</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xBody>
                    <a:bodyPr/>
                    <a:p>
                      <a:pPr algn="ctr">
                        <a:lnSpc>
                          <a:spcPct val="100000"/>
                        </a:lnSpc>
                      </a:pPr>
                      <a:r>
                        <a:rPr b="0" lang="en-IN" sz="1800" spc="-1" strike="noStrike">
                          <a:solidFill>
                            <a:srgbClr val="000000"/>
                          </a:solidFill>
                          <a:uFill>
                            <a:solidFill>
                              <a:srgbClr val="ffffff"/>
                            </a:solidFill>
                          </a:uFill>
                          <a:latin typeface="Trebuchet MS"/>
                        </a:rPr>
                        <a:t>Next slide</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xBody>
                    <a:bodyPr/>
                    <a:p>
                      <a:pPr algn="ctr">
                        <a:lnSpc>
                          <a:spcPct val="100000"/>
                        </a:lnSpc>
                      </a:pPr>
                      <a:r>
                        <a:rPr b="0" lang="en-IN" sz="1800" spc="-1" strike="noStrike">
                          <a:solidFill>
                            <a:srgbClr val="000000"/>
                          </a:solidFill>
                          <a:uFill>
                            <a:solidFill>
                              <a:srgbClr val="ffffff"/>
                            </a:solidFill>
                          </a:uFill>
                          <a:latin typeface="Trebuchet MS"/>
                        </a:rPr>
                        <a:t>Next slide</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r>
              <a:tr h="360360">
                <a:tc>
                  <a:txBody>
                    <a:bodyPr/>
                    <a:p>
                      <a:pPr algn="ctr">
                        <a:lnSpc>
                          <a:spcPct val="100000"/>
                        </a:lnSpc>
                      </a:pPr>
                      <a:r>
                        <a:rPr b="0" lang="en-IN" sz="1800" spc="-1" strike="noStrike">
                          <a:solidFill>
                            <a:srgbClr val="000000"/>
                          </a:solidFill>
                          <a:uFill>
                            <a:solidFill>
                              <a:srgbClr val="ffffff"/>
                            </a:solidFill>
                          </a:uFill>
                          <a:latin typeface="Trebuchet MS"/>
                        </a:rPr>
                        <a:t>findPosition</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a:t>
                      </a:r>
                      <a:r>
                        <a:rPr b="0" i="1" lang="en-IN" sz="1800" spc="-1" strike="noStrike">
                          <a:solidFill>
                            <a:srgbClr val="000000"/>
                          </a:solidFill>
                          <a:uFill>
                            <a:solidFill>
                              <a:srgbClr val="ffffff"/>
                            </a:solidFill>
                          </a:uFill>
                          <a:latin typeface="Trebuchet MS"/>
                        </a:rPr>
                        <a:t>n</a:t>
                      </a: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r>
            </a:tbl>
          </a:graphicData>
        </a:graphic>
      </p:graphicFrame>
      <p:sp>
        <p:nvSpPr>
          <p:cNvPr id="365" name="CustomShape 5"/>
          <p:cNvSpPr/>
          <p:nvPr/>
        </p:nvSpPr>
        <p:spPr>
          <a:xfrm>
            <a:off x="5579640" y="1744560"/>
            <a:ext cx="627840" cy="2374920"/>
          </a:xfrm>
          <a:prstGeom prst="rect">
            <a:avLst/>
          </a:prstGeom>
          <a:noFill/>
          <a:ln>
            <a:noFill/>
          </a:ln>
        </p:spPr>
        <p:style>
          <a:lnRef idx="0"/>
          <a:fillRef idx="0"/>
          <a:effectRef idx="0"/>
          <a:fontRef idx="minor"/>
        </p:style>
        <p:txBody>
          <a:bodyPr wrap="none" lIns="90000" rIns="90000" tIns="45000" bIns="45000"/>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a:t>
            </a:r>
            <a:r>
              <a:rPr b="0" i="1" lang="en-IN" sz="1800" spc="-1" strike="noStrike">
                <a:solidFill>
                  <a:srgbClr val="000000"/>
                </a:solidFill>
                <a:uFill>
                  <a:solidFill>
                    <a:srgbClr val="ffffff"/>
                  </a:solidFill>
                </a:uFill>
                <a:latin typeface="Trebuchet MS"/>
                <a:ea typeface="ＭＳ Ｐゴシック"/>
              </a:rPr>
              <a:t>n</a:t>
            </a:r>
            <a:r>
              <a:rPr b="0" lang="en-IN" sz="18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a:t>
            </a:r>
            <a:r>
              <a:rPr b="0" i="1" lang="en-IN" sz="1800" spc="-1" strike="noStrike">
                <a:solidFill>
                  <a:srgbClr val="000000"/>
                </a:solidFill>
                <a:uFill>
                  <a:solidFill>
                    <a:srgbClr val="ffffff"/>
                  </a:solidFill>
                </a:uFill>
                <a:latin typeface="Trebuchet MS"/>
                <a:ea typeface="ＭＳ Ｐゴシック"/>
              </a:rPr>
              <a:t>n</a:t>
            </a:r>
            <a:r>
              <a:rPr b="0" lang="en-IN" sz="18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a:t>
            </a:r>
            <a:r>
              <a:rPr b="0" i="1" lang="en-IN" sz="1800" spc="-1" strike="noStrike">
                <a:solidFill>
                  <a:srgbClr val="000000"/>
                </a:solidFill>
                <a:uFill>
                  <a:solidFill>
                    <a:srgbClr val="ffffff"/>
                  </a:solidFill>
                </a:uFill>
                <a:latin typeface="Trebuchet MS"/>
                <a:ea typeface="ＭＳ Ｐゴシック"/>
              </a:rPr>
              <a:t>n</a:t>
            </a:r>
            <a:r>
              <a:rPr b="0" lang="en-IN" sz="18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a:t>
            </a:r>
            <a:r>
              <a:rPr b="0" i="1" lang="en-IN" sz="1800" spc="-1" strike="noStrike">
                <a:solidFill>
                  <a:srgbClr val="000000"/>
                </a:solidFill>
                <a:uFill>
                  <a:solidFill>
                    <a:srgbClr val="ffffff"/>
                  </a:solidFill>
                </a:uFill>
                <a:latin typeface="Trebuchet MS"/>
                <a:ea typeface="ＭＳ Ｐゴシック"/>
              </a:rPr>
              <a:t>n</a:t>
            </a:r>
            <a:r>
              <a:rPr b="0" lang="en-IN" sz="18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ts val="1058"/>
              </a:lnSpc>
            </a:pPr>
            <a:endParaRPr b="0" lang="en-IN" sz="1950" spc="-1" strike="noStrike">
              <a:solidFill>
                <a:srgbClr val="000000"/>
              </a:solidFill>
              <a:uFill>
                <a:solidFill>
                  <a:srgbClr val="ffffff"/>
                </a:solidFill>
              </a:uFill>
              <a:latin typeface="Arial"/>
            </a:endParaRPr>
          </a:p>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a:t>
            </a:r>
            <a:r>
              <a:rPr b="0" i="1" lang="en-IN" sz="1800" spc="-1" strike="noStrike">
                <a:solidFill>
                  <a:srgbClr val="000000"/>
                </a:solidFill>
                <a:uFill>
                  <a:solidFill>
                    <a:srgbClr val="ffffff"/>
                  </a:solidFill>
                </a:uFill>
                <a:latin typeface="Trebuchet MS"/>
                <a:ea typeface="ＭＳ Ｐゴシック"/>
              </a:rPr>
              <a:t>n</a:t>
            </a:r>
            <a:r>
              <a:rPr b="0" lang="en-IN" sz="18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
        <p:nvSpPr>
          <p:cNvPr id="366" name="CustomShape 6"/>
          <p:cNvSpPr/>
          <p:nvPr/>
        </p:nvSpPr>
        <p:spPr>
          <a:xfrm>
            <a:off x="7308720" y="1751040"/>
            <a:ext cx="627840" cy="2374920"/>
          </a:xfrm>
          <a:prstGeom prst="rect">
            <a:avLst/>
          </a:prstGeom>
          <a:noFill/>
          <a:ln>
            <a:noFill/>
          </a:ln>
        </p:spPr>
        <p:style>
          <a:lnRef idx="0"/>
          <a:fillRef idx="0"/>
          <a:effectRef idx="0"/>
          <a:fontRef idx="minor"/>
        </p:style>
        <p:txBody>
          <a:bodyPr wrap="none" lIns="90000" rIns="90000" tIns="45000" bIns="45000"/>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(1)</a:t>
            </a:r>
            <a:endParaRPr b="0" lang="en-IN" sz="1950" spc="-1" strike="noStrike">
              <a:solidFill>
                <a:srgbClr val="000000"/>
              </a:solidFill>
              <a:uFill>
                <a:solidFill>
                  <a:srgbClr val="ffffff"/>
                </a:solidFill>
              </a:uFill>
              <a:latin typeface="Arial"/>
            </a:endParaRPr>
          </a:p>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a:t>
            </a:r>
            <a:r>
              <a:rPr b="0" i="1" lang="en-IN" sz="1800" spc="-1" strike="noStrike">
                <a:solidFill>
                  <a:srgbClr val="000000"/>
                </a:solidFill>
                <a:uFill>
                  <a:solidFill>
                    <a:srgbClr val="ffffff"/>
                  </a:solidFill>
                </a:uFill>
                <a:latin typeface="Trebuchet MS"/>
                <a:ea typeface="ＭＳ Ｐゴシック"/>
              </a:rPr>
              <a:t>n</a:t>
            </a:r>
            <a:r>
              <a:rPr b="0" lang="en-IN" sz="18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a:t>
            </a:r>
            <a:r>
              <a:rPr b="0" i="1" lang="en-IN" sz="1800" spc="-1" strike="noStrike">
                <a:solidFill>
                  <a:srgbClr val="000000"/>
                </a:solidFill>
                <a:uFill>
                  <a:solidFill>
                    <a:srgbClr val="ffffff"/>
                  </a:solidFill>
                </a:uFill>
                <a:latin typeface="Trebuchet MS"/>
                <a:ea typeface="ＭＳ Ｐゴシック"/>
              </a:rPr>
              <a:t>n</a:t>
            </a:r>
            <a:r>
              <a:rPr b="0" lang="en-IN" sz="18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a:t>
            </a:r>
            <a:r>
              <a:rPr b="0" i="1" lang="en-IN" sz="1800" spc="-1" strike="noStrike">
                <a:solidFill>
                  <a:srgbClr val="000000"/>
                </a:solidFill>
                <a:uFill>
                  <a:solidFill>
                    <a:srgbClr val="ffffff"/>
                  </a:solidFill>
                </a:uFill>
                <a:latin typeface="Trebuchet MS"/>
                <a:ea typeface="ＭＳ Ｐゴシック"/>
              </a:rPr>
              <a:t>n</a:t>
            </a:r>
            <a:r>
              <a:rPr b="0" lang="en-IN" sz="18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ts val="1058"/>
              </a:lnSpc>
            </a:pPr>
            <a:endParaRPr b="0" lang="en-IN" sz="1950" spc="-1" strike="noStrike">
              <a:solidFill>
                <a:srgbClr val="000000"/>
              </a:solidFill>
              <a:uFill>
                <a:solidFill>
                  <a:srgbClr val="ffffff"/>
                </a:solidFill>
              </a:uFill>
              <a:latin typeface="Arial"/>
            </a:endParaRPr>
          </a:p>
          <a:p>
            <a:pPr>
              <a:lnSpc>
                <a:spcPts val="1058"/>
              </a:lnSpc>
            </a:pPr>
            <a:r>
              <a:rPr b="0" i="1" lang="en-IN" sz="1800" spc="-1" strike="noStrike">
                <a:solidFill>
                  <a:srgbClr val="000000"/>
                </a:solidFill>
                <a:uFill>
                  <a:solidFill>
                    <a:srgbClr val="ffffff"/>
                  </a:solidFill>
                </a:uFill>
                <a:latin typeface="Trebuchet MS"/>
                <a:ea typeface="ＭＳ Ｐゴシック"/>
              </a:rPr>
              <a:t>O</a:t>
            </a:r>
            <a:r>
              <a:rPr b="0" lang="en-IN" sz="1800" spc="-1" strike="noStrike">
                <a:solidFill>
                  <a:srgbClr val="000000"/>
                </a:solidFill>
                <a:uFill>
                  <a:solidFill>
                    <a:srgbClr val="ffffff"/>
                  </a:solidFill>
                </a:uFill>
                <a:latin typeface="Trebuchet MS"/>
                <a:ea typeface="ＭＳ Ｐゴシック"/>
              </a:rPr>
              <a:t>(</a:t>
            </a:r>
            <a:r>
              <a:rPr b="0" i="1" lang="en-IN" sz="1800" spc="-1" strike="noStrike">
                <a:solidFill>
                  <a:srgbClr val="000000"/>
                </a:solidFill>
                <a:uFill>
                  <a:solidFill>
                    <a:srgbClr val="ffffff"/>
                  </a:solidFill>
                </a:uFill>
                <a:latin typeface="Trebuchet MS"/>
                <a:ea typeface="ＭＳ Ｐゴシック"/>
              </a:rPr>
              <a:t>n</a:t>
            </a:r>
            <a:r>
              <a:rPr b="0" lang="en-IN" sz="18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Tree>
  </p:cSld>
  <p:timing>
    <p:tnLst>
      <p:par>
        <p:cTn id="1946" dur="indefinite" restart="never" nodeType="tmRoot">
          <p:childTnLst>
            <p:seq>
              <p:cTn id="1947" dur="indefinite" nodeType="mainSeq">
                <p:childTnLst>
                  <p:par>
                    <p:cTn id="1948" fill="hold">
                      <p:stCondLst>
                        <p:cond delay="indefinite"/>
                      </p:stCondLst>
                      <p:childTnLst>
                        <p:par>
                          <p:cTn id="1949" fill="hold">
                            <p:stCondLst>
                              <p:cond delay="0"/>
                            </p:stCondLst>
                            <p:childTnLst>
                              <p:par>
                                <p:cTn id="1950" nodeType="clickEffect" fill="hold" presetClass="entr" presetID="1">
                                  <p:stCondLst>
                                    <p:cond delay="0"/>
                                  </p:stCondLst>
                                  <p:childTnLst>
                                    <p:set>
                                      <p:cBhvr>
                                        <p:cTn id="1951" dur="1" fill="hold">
                                          <p:stCondLst>
                                            <p:cond delay="0"/>
                                          </p:stCondLst>
                                        </p:cTn>
                                        <p:tgtEl>
                                          <p:spTgt spid="363">
                                            <p:txEl>
                                              <p:pRg st="0" end="70"/>
                                            </p:txEl>
                                          </p:spTgt>
                                        </p:tgtEl>
                                        <p:attrNameLst>
                                          <p:attrName>style.visibility</p:attrName>
                                        </p:attrNameLst>
                                      </p:cBhvr>
                                      <p:to>
                                        <p:strVal val="visible"/>
                                      </p:to>
                                    </p:set>
                                  </p:childTnLst>
                                </p:cTn>
                              </p:par>
                            </p:childTnLst>
                          </p:cTn>
                        </p:par>
                      </p:childTnLst>
                    </p:cTn>
                  </p:par>
                  <p:par>
                    <p:cTn id="1952" fill="hold">
                      <p:stCondLst>
                        <p:cond delay="indefinite"/>
                      </p:stCondLst>
                      <p:childTnLst>
                        <p:par>
                          <p:cTn id="1953" fill="hold">
                            <p:stCondLst>
                              <p:cond delay="0"/>
                            </p:stCondLst>
                            <p:childTnLst>
                              <p:par>
                                <p:cTn id="1954" nodeType="clickEffect" fill="hold" presetClass="entr" presetID="1">
                                  <p:stCondLst>
                                    <p:cond delay="0"/>
                                  </p:stCondLst>
                                  <p:childTnLst>
                                    <p:set>
                                      <p:cBhvr>
                                        <p:cTn id="1955" dur="1" fill="hold">
                                          <p:stCondLst>
                                            <p:cond delay="0"/>
                                          </p:stCondLst>
                                        </p:cTn>
                                        <p:tgtEl>
                                          <p:spTgt spid="364"/>
                                        </p:tgtEl>
                                        <p:attrNameLst>
                                          <p:attrName>style.visibility</p:attrName>
                                        </p:attrNameLst>
                                      </p:cBhvr>
                                      <p:to>
                                        <p:strVal val="visible"/>
                                      </p:to>
                                    </p:set>
                                  </p:childTnLst>
                                </p:cTn>
                              </p:par>
                            </p:childTnLst>
                          </p:cTn>
                        </p:par>
                      </p:childTnLst>
                    </p:cTn>
                  </p:par>
                  <p:par>
                    <p:cTn id="1956" fill="hold">
                      <p:stCondLst>
                        <p:cond delay="indefinite"/>
                      </p:stCondLst>
                      <p:childTnLst>
                        <p:par>
                          <p:cTn id="1957" fill="hold">
                            <p:stCondLst>
                              <p:cond delay="0"/>
                            </p:stCondLst>
                            <p:childTnLst>
                              <p:par>
                                <p:cTn id="1958" nodeType="clickEffect" fill="hold" presetClass="entr" presetID="1">
                                  <p:stCondLst>
                                    <p:cond delay="0"/>
                                  </p:stCondLst>
                                  <p:childTnLst>
                                    <p:set>
                                      <p:cBhvr>
                                        <p:cTn id="1959" dur="1" fill="hold">
                                          <p:stCondLst>
                                            <p:cond delay="0"/>
                                          </p:stCondLst>
                                        </p:cTn>
                                        <p:tgtEl>
                                          <p:spTgt spid="363">
                                            <p:txEl>
                                              <p:pRg st="77" end="84"/>
                                            </p:txEl>
                                          </p:spTgt>
                                        </p:tgtEl>
                                        <p:attrNameLst>
                                          <p:attrName>style.visibility</p:attrName>
                                        </p:attrNameLst>
                                      </p:cBhvr>
                                      <p:to>
                                        <p:strVal val="visible"/>
                                      </p:to>
                                    </p:set>
                                  </p:childTnLst>
                                </p:cTn>
                              </p:par>
                              <p:par>
                                <p:cTn id="1960" nodeType="withEffect" fill="hold" presetClass="entr" presetID="1">
                                  <p:stCondLst>
                                    <p:cond delay="0"/>
                                  </p:stCondLst>
                                  <p:childTnLst>
                                    <p:set>
                                      <p:cBhvr>
                                        <p:cTn id="1961" dur="1" fill="hold">
                                          <p:stCondLst>
                                            <p:cond delay="0"/>
                                          </p:stCondLst>
                                        </p:cTn>
                                        <p:tgtEl>
                                          <p:spTgt spid="363">
                                            <p:txEl>
                                              <p:pRg st="84" end="167"/>
                                            </p:txEl>
                                          </p:spTgt>
                                        </p:tgtEl>
                                        <p:attrNameLst>
                                          <p:attrName>style.visibility</p:attrName>
                                        </p:attrNameLst>
                                      </p:cBhvr>
                                      <p:to>
                                        <p:strVal val="visible"/>
                                      </p:to>
                                    </p:set>
                                  </p:childTnLst>
                                </p:cTn>
                              </p:par>
                              <p:par>
                                <p:cTn id="1962" nodeType="withEffect" fill="hold" presetClass="entr" presetID="1">
                                  <p:stCondLst>
                                    <p:cond delay="0"/>
                                  </p:stCondLst>
                                  <p:childTnLst>
                                    <p:set>
                                      <p:cBhvr>
                                        <p:cTn id="1963" dur="1" fill="hold">
                                          <p:stCondLst>
                                            <p:cond delay="0"/>
                                          </p:stCondLst>
                                        </p:cTn>
                                        <p:tgtEl>
                                          <p:spTgt spid="363">
                                            <p:txEl>
                                              <p:pRg st="167" end="237"/>
                                            </p:txEl>
                                          </p:spTgt>
                                        </p:tgtEl>
                                        <p:attrNameLst>
                                          <p:attrName>style.visibility</p:attrName>
                                        </p:attrNameLst>
                                      </p:cBhvr>
                                      <p:to>
                                        <p:strVal val="visible"/>
                                      </p:to>
                                    </p:set>
                                  </p:childTnLst>
                                </p:cTn>
                              </p:par>
                            </p:childTnLst>
                          </p:cTn>
                        </p:par>
                      </p:childTnLst>
                    </p:cTn>
                  </p:par>
                  <p:par>
                    <p:cTn id="1964" fill="hold">
                      <p:stCondLst>
                        <p:cond delay="indefinite"/>
                      </p:stCondLst>
                      <p:childTnLst>
                        <p:par>
                          <p:cTn id="1965" fill="hold">
                            <p:stCondLst>
                              <p:cond delay="0"/>
                            </p:stCondLst>
                            <p:childTnLst>
                              <p:par>
                                <p:cTn id="1966" nodeType="clickEffect" fill="hold" presetClass="entr" presetID="1">
                                  <p:stCondLst>
                                    <p:cond delay="0"/>
                                  </p:stCondLst>
                                  <p:childTnLst>
                                    <p:set>
                                      <p:cBhvr>
                                        <p:cTn id="1967" dur="1" fill="hold">
                                          <p:stCondLst>
                                            <p:cond delay="0"/>
                                          </p:stCondLst>
                                        </p:cTn>
                                        <p:tgtEl>
                                          <p:spTgt spid="365">
                                            <p:txEl>
                                              <p:pRg st="0" end="5"/>
                                            </p:txEl>
                                          </p:spTgt>
                                        </p:tgtEl>
                                        <p:attrNameLst>
                                          <p:attrName>style.visibility</p:attrName>
                                        </p:attrNameLst>
                                      </p:cBhvr>
                                      <p:to>
                                        <p:strVal val="visible"/>
                                      </p:to>
                                    </p:set>
                                  </p:childTnLst>
                                </p:cTn>
                              </p:par>
                            </p:childTnLst>
                          </p:cTn>
                        </p:par>
                      </p:childTnLst>
                    </p:cTn>
                  </p:par>
                  <p:par>
                    <p:cTn id="1968" fill="hold">
                      <p:stCondLst>
                        <p:cond delay="indefinite"/>
                      </p:stCondLst>
                      <p:childTnLst>
                        <p:par>
                          <p:cTn id="1969" fill="hold">
                            <p:stCondLst>
                              <p:cond delay="0"/>
                            </p:stCondLst>
                            <p:childTnLst>
                              <p:par>
                                <p:cTn id="1970" nodeType="clickEffect" fill="hold" presetClass="entr" presetID="1">
                                  <p:stCondLst>
                                    <p:cond delay="0"/>
                                  </p:stCondLst>
                                  <p:childTnLst>
                                    <p:set>
                                      <p:cBhvr>
                                        <p:cTn id="1971" dur="1" fill="hold">
                                          <p:stCondLst>
                                            <p:cond delay="0"/>
                                          </p:stCondLst>
                                        </p:cTn>
                                        <p:tgtEl>
                                          <p:spTgt spid="365">
                                            <p:txEl>
                                              <p:pRg st="5" end="10"/>
                                            </p:txEl>
                                          </p:spTgt>
                                        </p:tgtEl>
                                        <p:attrNameLst>
                                          <p:attrName>style.visibility</p:attrName>
                                        </p:attrNameLst>
                                      </p:cBhvr>
                                      <p:to>
                                        <p:strVal val="visible"/>
                                      </p:to>
                                    </p:set>
                                  </p:childTnLst>
                                </p:cTn>
                              </p:par>
                              <p:par>
                                <p:cTn id="1972" nodeType="withEffect" fill="hold" presetClass="entr" presetID="1">
                                  <p:stCondLst>
                                    <p:cond delay="0"/>
                                  </p:stCondLst>
                                  <p:childTnLst>
                                    <p:set>
                                      <p:cBhvr>
                                        <p:cTn id="1973" dur="1" fill="hold">
                                          <p:stCondLst>
                                            <p:cond delay="0"/>
                                          </p:stCondLst>
                                        </p:cTn>
                                        <p:tgtEl>
                                          <p:spTgt spid="363">
                                            <p:txEl>
                                              <p:pRg st="237" end="329"/>
                                            </p:txEl>
                                          </p:spTgt>
                                        </p:tgtEl>
                                        <p:attrNameLst>
                                          <p:attrName>style.visibility</p:attrName>
                                        </p:attrNameLst>
                                      </p:cBhvr>
                                      <p:to>
                                        <p:strVal val="visible"/>
                                      </p:to>
                                    </p:set>
                                  </p:childTnLst>
                                </p:cTn>
                              </p:par>
                            </p:childTnLst>
                          </p:cTn>
                        </p:par>
                      </p:childTnLst>
                    </p:cTn>
                  </p:par>
                  <p:par>
                    <p:cTn id="1974" fill="hold">
                      <p:stCondLst>
                        <p:cond delay="indefinite"/>
                      </p:stCondLst>
                      <p:childTnLst>
                        <p:par>
                          <p:cTn id="1975" fill="hold">
                            <p:stCondLst>
                              <p:cond delay="0"/>
                            </p:stCondLst>
                            <p:childTnLst>
                              <p:par>
                                <p:cTn id="1976" nodeType="clickEffect" fill="hold" presetClass="entr" presetID="1">
                                  <p:stCondLst>
                                    <p:cond delay="0"/>
                                  </p:stCondLst>
                                  <p:childTnLst>
                                    <p:set>
                                      <p:cBhvr>
                                        <p:cTn id="1977" dur="1" fill="hold">
                                          <p:stCondLst>
                                            <p:cond delay="0"/>
                                          </p:stCondLst>
                                        </p:cTn>
                                        <p:tgtEl>
                                          <p:spTgt spid="365">
                                            <p:txEl>
                                              <p:pRg st="10" end="15"/>
                                            </p:txEl>
                                          </p:spTgt>
                                        </p:tgtEl>
                                        <p:attrNameLst>
                                          <p:attrName>style.visibility</p:attrName>
                                        </p:attrNameLst>
                                      </p:cBhvr>
                                      <p:to>
                                        <p:strVal val="visible"/>
                                      </p:to>
                                    </p:set>
                                  </p:childTnLst>
                                </p:cTn>
                              </p:par>
                            </p:childTnLst>
                          </p:cTn>
                        </p:par>
                      </p:childTnLst>
                    </p:cTn>
                  </p:par>
                  <p:par>
                    <p:cTn id="1978" fill="hold">
                      <p:stCondLst>
                        <p:cond delay="indefinite"/>
                      </p:stCondLst>
                      <p:childTnLst>
                        <p:par>
                          <p:cTn id="1979" fill="hold">
                            <p:stCondLst>
                              <p:cond delay="0"/>
                            </p:stCondLst>
                            <p:childTnLst>
                              <p:par>
                                <p:cTn id="1980" nodeType="clickEffect" fill="hold" presetClass="entr" presetID="1">
                                  <p:stCondLst>
                                    <p:cond delay="0"/>
                                  </p:stCondLst>
                                  <p:childTnLst>
                                    <p:set>
                                      <p:cBhvr>
                                        <p:cTn id="1981" dur="1" fill="hold">
                                          <p:stCondLst>
                                            <p:cond delay="0"/>
                                          </p:stCondLst>
                                        </p:cTn>
                                        <p:tgtEl>
                                          <p:spTgt spid="365">
                                            <p:txEl>
                                              <p:pRg st="15" end="20"/>
                                            </p:txEl>
                                          </p:spTgt>
                                        </p:tgtEl>
                                        <p:attrNameLst>
                                          <p:attrName>style.visibility</p:attrName>
                                        </p:attrNameLst>
                                      </p:cBhvr>
                                      <p:to>
                                        <p:strVal val="visible"/>
                                      </p:to>
                                    </p:set>
                                  </p:childTnLst>
                                </p:cTn>
                              </p:par>
                            </p:childTnLst>
                          </p:cTn>
                        </p:par>
                      </p:childTnLst>
                    </p:cTn>
                  </p:par>
                  <p:par>
                    <p:cTn id="1982" fill="hold">
                      <p:stCondLst>
                        <p:cond delay="indefinite"/>
                      </p:stCondLst>
                      <p:childTnLst>
                        <p:par>
                          <p:cTn id="1983" fill="hold">
                            <p:stCondLst>
                              <p:cond delay="0"/>
                            </p:stCondLst>
                            <p:childTnLst>
                              <p:par>
                                <p:cTn id="1984" nodeType="clickEffect" fill="hold" presetClass="entr" presetID="1">
                                  <p:stCondLst>
                                    <p:cond delay="0"/>
                                  </p:stCondLst>
                                  <p:childTnLst>
                                    <p:set>
                                      <p:cBhvr>
                                        <p:cTn id="1985" dur="1" fill="hold">
                                          <p:stCondLst>
                                            <p:cond delay="0"/>
                                          </p:stCondLst>
                                        </p:cTn>
                                        <p:tgtEl>
                                          <p:spTgt spid="365">
                                            <p:txEl>
                                              <p:pRg st="21" end="26"/>
                                            </p:txEl>
                                          </p:spTgt>
                                        </p:tgtEl>
                                        <p:attrNameLst>
                                          <p:attrName>style.visibility</p:attrName>
                                        </p:attrNameLst>
                                      </p:cBhvr>
                                      <p:to>
                                        <p:strVal val="visible"/>
                                      </p:to>
                                    </p:set>
                                  </p:childTnLst>
                                </p:cTn>
                              </p:par>
                            </p:childTnLst>
                          </p:cTn>
                        </p:par>
                      </p:childTnLst>
                    </p:cTn>
                  </p:par>
                  <p:par>
                    <p:cTn id="1986" fill="hold">
                      <p:stCondLst>
                        <p:cond delay="indefinite"/>
                      </p:stCondLst>
                      <p:childTnLst>
                        <p:par>
                          <p:cTn id="1987" fill="hold">
                            <p:stCondLst>
                              <p:cond delay="0"/>
                            </p:stCondLst>
                            <p:childTnLst>
                              <p:par>
                                <p:cTn id="1988" nodeType="clickEffect" fill="hold" presetClass="entr" presetID="1">
                                  <p:stCondLst>
                                    <p:cond delay="0"/>
                                  </p:stCondLst>
                                  <p:childTnLst>
                                    <p:set>
                                      <p:cBhvr>
                                        <p:cTn id="1989" dur="1" fill="hold">
                                          <p:stCondLst>
                                            <p:cond delay="0"/>
                                          </p:stCondLst>
                                        </p:cTn>
                                        <p:tgtEl>
                                          <p:spTgt spid="366">
                                            <p:txEl>
                                              <p:pRg st="0" end="5"/>
                                            </p:txEl>
                                          </p:spTgt>
                                        </p:tgtEl>
                                        <p:attrNameLst>
                                          <p:attrName>style.visibility</p:attrName>
                                        </p:attrNameLst>
                                      </p:cBhvr>
                                      <p:to>
                                        <p:strVal val="visible"/>
                                      </p:to>
                                    </p:set>
                                  </p:childTnLst>
                                </p:cTn>
                              </p:par>
                            </p:childTnLst>
                          </p:cTn>
                        </p:par>
                      </p:childTnLst>
                    </p:cTn>
                  </p:par>
                  <p:par>
                    <p:cTn id="1990" fill="hold">
                      <p:stCondLst>
                        <p:cond delay="indefinite"/>
                      </p:stCondLst>
                      <p:childTnLst>
                        <p:par>
                          <p:cTn id="1991" fill="hold">
                            <p:stCondLst>
                              <p:cond delay="0"/>
                            </p:stCondLst>
                            <p:childTnLst>
                              <p:par>
                                <p:cTn id="1992" nodeType="clickEffect" fill="hold" presetClass="entr" presetID="1">
                                  <p:stCondLst>
                                    <p:cond delay="0"/>
                                  </p:stCondLst>
                                  <p:childTnLst>
                                    <p:set>
                                      <p:cBhvr>
                                        <p:cTn id="1993" dur="1" fill="hold">
                                          <p:stCondLst>
                                            <p:cond delay="0"/>
                                          </p:stCondLst>
                                        </p:cTn>
                                        <p:tgtEl>
                                          <p:spTgt spid="366">
                                            <p:txEl>
                                              <p:pRg st="5" end="10"/>
                                            </p:txEl>
                                          </p:spTgt>
                                        </p:tgtEl>
                                        <p:attrNameLst>
                                          <p:attrName>style.visibility</p:attrName>
                                        </p:attrNameLst>
                                      </p:cBhvr>
                                      <p:to>
                                        <p:strVal val="visible"/>
                                      </p:to>
                                    </p:set>
                                  </p:childTnLst>
                                </p:cTn>
                              </p:par>
                            </p:childTnLst>
                          </p:cTn>
                        </p:par>
                      </p:childTnLst>
                    </p:cTn>
                  </p:par>
                  <p:par>
                    <p:cTn id="1994" fill="hold">
                      <p:stCondLst>
                        <p:cond delay="indefinite"/>
                      </p:stCondLst>
                      <p:childTnLst>
                        <p:par>
                          <p:cTn id="1995" fill="hold">
                            <p:stCondLst>
                              <p:cond delay="0"/>
                            </p:stCondLst>
                            <p:childTnLst>
                              <p:par>
                                <p:cTn id="1996" nodeType="clickEffect" fill="hold" presetClass="entr" presetID="1">
                                  <p:stCondLst>
                                    <p:cond delay="0"/>
                                  </p:stCondLst>
                                  <p:childTnLst>
                                    <p:set>
                                      <p:cBhvr>
                                        <p:cTn id="1997" dur="1" fill="hold">
                                          <p:stCondLst>
                                            <p:cond delay="0"/>
                                          </p:stCondLst>
                                        </p:cTn>
                                        <p:tgtEl>
                                          <p:spTgt spid="366">
                                            <p:txEl>
                                              <p:pRg st="10" end="15"/>
                                            </p:txEl>
                                          </p:spTgt>
                                        </p:tgtEl>
                                        <p:attrNameLst>
                                          <p:attrName>style.visibility</p:attrName>
                                        </p:attrNameLst>
                                      </p:cBhvr>
                                      <p:to>
                                        <p:strVal val="visible"/>
                                      </p:to>
                                    </p:set>
                                  </p:childTnLst>
                                </p:cTn>
                              </p:par>
                            </p:childTnLst>
                          </p:cTn>
                        </p:par>
                      </p:childTnLst>
                    </p:cTn>
                  </p:par>
                  <p:par>
                    <p:cTn id="1998" fill="hold">
                      <p:stCondLst>
                        <p:cond delay="indefinite"/>
                      </p:stCondLst>
                      <p:childTnLst>
                        <p:par>
                          <p:cTn id="1999" fill="hold">
                            <p:stCondLst>
                              <p:cond delay="0"/>
                            </p:stCondLst>
                            <p:childTnLst>
                              <p:par>
                                <p:cTn id="2000" nodeType="clickEffect" fill="hold" presetClass="entr" presetID="1">
                                  <p:stCondLst>
                                    <p:cond delay="0"/>
                                  </p:stCondLst>
                                  <p:childTnLst>
                                    <p:set>
                                      <p:cBhvr>
                                        <p:cTn id="2001" dur="1" fill="hold">
                                          <p:stCondLst>
                                            <p:cond delay="0"/>
                                          </p:stCondLst>
                                        </p:cTn>
                                        <p:tgtEl>
                                          <p:spTgt spid="366">
                                            <p:txEl>
                                              <p:pRg st="15" end="20"/>
                                            </p:txEl>
                                          </p:spTgt>
                                        </p:tgtEl>
                                        <p:attrNameLst>
                                          <p:attrName>style.visibility</p:attrName>
                                        </p:attrNameLst>
                                      </p:cBhvr>
                                      <p:to>
                                        <p:strVal val="visible"/>
                                      </p:to>
                                    </p:set>
                                  </p:childTnLst>
                                </p:cTn>
                              </p:par>
                            </p:childTnLst>
                          </p:cTn>
                        </p:par>
                      </p:childTnLst>
                    </p:cTn>
                  </p:par>
                  <p:par>
                    <p:cTn id="2002" fill="hold">
                      <p:stCondLst>
                        <p:cond delay="indefinite"/>
                      </p:stCondLst>
                      <p:childTnLst>
                        <p:par>
                          <p:cTn id="2003" fill="hold">
                            <p:stCondLst>
                              <p:cond delay="0"/>
                            </p:stCondLst>
                            <p:childTnLst>
                              <p:par>
                                <p:cTn id="2004" nodeType="clickEffect" fill="hold" presetClass="entr" presetID="1">
                                  <p:stCondLst>
                                    <p:cond delay="0"/>
                                  </p:stCondLst>
                                  <p:childTnLst>
                                    <p:set>
                                      <p:cBhvr>
                                        <p:cTn id="2005" dur="1" fill="hold">
                                          <p:stCondLst>
                                            <p:cond delay="0"/>
                                          </p:stCondLst>
                                        </p:cTn>
                                        <p:tgtEl>
                                          <p:spTgt spid="363">
                                            <p:txEl>
                                              <p:pRg st="329" end="543"/>
                                            </p:txEl>
                                          </p:spTgt>
                                        </p:tgtEl>
                                        <p:attrNameLst>
                                          <p:attrName>style.visibility</p:attrName>
                                        </p:attrNameLst>
                                      </p:cBhvr>
                                      <p:to>
                                        <p:strVal val="visible"/>
                                      </p:to>
                                    </p:set>
                                  </p:childTnLst>
                                </p:cTn>
                              </p:par>
                            </p:childTnLst>
                          </p:cTn>
                        </p:par>
                      </p:childTnLst>
                    </p:cTn>
                  </p:par>
                  <p:par>
                    <p:cTn id="2006" fill="hold">
                      <p:stCondLst>
                        <p:cond delay="indefinite"/>
                      </p:stCondLst>
                      <p:childTnLst>
                        <p:par>
                          <p:cTn id="2007" fill="hold">
                            <p:stCondLst>
                              <p:cond delay="0"/>
                            </p:stCondLst>
                            <p:childTnLst>
                              <p:par>
                                <p:cTn id="2008" nodeType="clickEffect" fill="hold" presetClass="entr" presetID="1">
                                  <p:stCondLst>
                                    <p:cond delay="0"/>
                                  </p:stCondLst>
                                  <p:childTnLst>
                                    <p:set>
                                      <p:cBhvr>
                                        <p:cTn id="2009" dur="1" fill="hold">
                                          <p:stCondLst>
                                            <p:cond delay="0"/>
                                          </p:stCondLst>
                                        </p:cTn>
                                        <p:tgtEl>
                                          <p:spTgt spid="366">
                                            <p:txEl>
                                              <p:pRg st="21" end="2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2F664016-B92A-4477-922B-30CAF6304814}"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68"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Two versions of deleteAll</a:t>
            </a:r>
            <a:endParaRPr b="0" lang="en-US" sz="2840" spc="-1" strike="noStrike">
              <a:solidFill>
                <a:srgbClr val="000000"/>
              </a:solidFill>
              <a:uFill>
                <a:solidFill>
                  <a:srgbClr val="ffffff"/>
                </a:solidFill>
              </a:uFill>
              <a:latin typeface="Trebuchet MS"/>
            </a:endParaRPr>
          </a:p>
        </p:txBody>
      </p:sp>
      <p:sp>
        <p:nvSpPr>
          <p:cNvPr id="369"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deleteAll(List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if(list == NULL) { return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*this = (ArrayList *)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ArrayList *result =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0; i &lt; this-&gt;listSize;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if(this-&gt;array[i] !=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result = append(result, this-&gt;array[i]);</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freeList(this);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result;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370" name="CustomShape 4"/>
          <p:cNvSpPr/>
          <p:nvPr/>
        </p:nvSpPr>
        <p:spPr>
          <a:xfrm>
            <a:off x="4536720" y="4743360"/>
            <a:ext cx="5210280" cy="1614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Trebuchet MS"/>
                <a:ea typeface="ＭＳ Ｐゴシック"/>
              </a:rPr>
              <a:t>Differences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if(this-&gt;array[i] == data) {</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this = deleteAt(this, i, NULL);</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a:t>
            </a:r>
            <a:endParaRPr b="0" lang="en-IN" sz="1800" spc="-1" strike="noStrike">
              <a:solidFill>
                <a:srgbClr val="000000"/>
              </a:solidFill>
              <a:uFill>
                <a:solidFill>
                  <a:srgbClr val="ffffff"/>
                </a:solidFill>
              </a:uFill>
              <a:latin typeface="Arial"/>
            </a:endParaRPr>
          </a:p>
        </p:txBody>
      </p:sp>
      <p:sp>
        <p:nvSpPr>
          <p:cNvPr id="371" name="CustomShape 5"/>
          <p:cNvSpPr/>
          <p:nvPr/>
        </p:nvSpPr>
        <p:spPr>
          <a:xfrm>
            <a:off x="1588320" y="3276720"/>
            <a:ext cx="6719760" cy="1067040"/>
          </a:xfrm>
          <a:prstGeom prst="roundRect">
            <a:avLst>
              <a:gd name="adj" fmla="val 16667"/>
            </a:avLst>
          </a:prstGeom>
          <a:noFill/>
          <a:ln w="57240">
            <a:solidFill>
              <a:srgbClr val="ff0000"/>
            </a:solidFill>
            <a:round/>
          </a:ln>
        </p:spPr>
        <p:style>
          <a:lnRef idx="0"/>
          <a:fillRef idx="0"/>
          <a:effectRef idx="0"/>
          <a:fontRef idx="minor"/>
        </p:style>
      </p:sp>
      <p:sp>
        <p:nvSpPr>
          <p:cNvPr id="372" name="CustomShape 6"/>
          <p:cNvSpPr/>
          <p:nvPr/>
        </p:nvSpPr>
        <p:spPr>
          <a:xfrm>
            <a:off x="4505400" y="5306400"/>
            <a:ext cx="5222880" cy="1067040"/>
          </a:xfrm>
          <a:prstGeom prst="roundRect">
            <a:avLst>
              <a:gd name="adj" fmla="val 16667"/>
            </a:avLst>
          </a:prstGeom>
          <a:noFill/>
          <a:ln w="57240">
            <a:solidFill>
              <a:srgbClr val="00b050"/>
            </a:solidFill>
            <a:round/>
          </a:ln>
        </p:spPr>
        <p:style>
          <a:lnRef idx="0"/>
          <a:fillRef idx="0"/>
          <a:effectRef idx="0"/>
          <a:fontRef idx="minor"/>
        </p:style>
      </p:sp>
      <p:sp>
        <p:nvSpPr>
          <p:cNvPr id="373" name="CustomShape 7"/>
          <p:cNvSpPr/>
          <p:nvPr/>
        </p:nvSpPr>
        <p:spPr>
          <a:xfrm flipH="1">
            <a:off x="3894120" y="4891680"/>
            <a:ext cx="1450800" cy="360"/>
          </a:xfrm>
          <a:custGeom>
            <a:avLst/>
            <a:gdLst/>
            <a:ahLst/>
            <a:rect l="l" t="t" r="r" b="b"/>
            <a:pathLst>
              <a:path w="21600" h="21600">
                <a:moveTo>
                  <a:pt x="0" y="0"/>
                </a:moveTo>
                <a:lnTo>
                  <a:pt x="21600" y="21600"/>
                </a:lnTo>
              </a:path>
            </a:pathLst>
          </a:custGeom>
          <a:noFill/>
          <a:ln w="38160">
            <a:solidFill>
              <a:srgbClr val="7030a0"/>
            </a:solidFill>
            <a:round/>
            <a:tailEnd len="med" type="arrow" w="med"/>
          </a:ln>
        </p:spPr>
        <p:style>
          <a:lnRef idx="0"/>
          <a:fillRef idx="0"/>
          <a:effectRef idx="0"/>
          <a:fontRef idx="minor"/>
        </p:style>
      </p:sp>
      <p:sp>
        <p:nvSpPr>
          <p:cNvPr id="374" name="CustomShape 8"/>
          <p:cNvSpPr/>
          <p:nvPr/>
        </p:nvSpPr>
        <p:spPr>
          <a:xfrm flipH="1" flipV="1">
            <a:off x="4657680" y="4343760"/>
            <a:ext cx="687240" cy="414720"/>
          </a:xfrm>
          <a:custGeom>
            <a:avLst/>
            <a:gdLst/>
            <a:ahLst/>
            <a:rect l="l" t="t" r="r" b="b"/>
            <a:pathLst>
              <a:path w="21600" h="21600">
                <a:moveTo>
                  <a:pt x="0" y="0"/>
                </a:moveTo>
                <a:lnTo>
                  <a:pt x="21600" y="21600"/>
                </a:lnTo>
              </a:path>
            </a:pathLst>
          </a:custGeom>
          <a:noFill/>
          <a:ln w="38160">
            <a:solidFill>
              <a:srgbClr val="7030a0"/>
            </a:solidFill>
            <a:round/>
            <a:tailEnd len="med" type="arrow" w="med"/>
          </a:ln>
        </p:spPr>
        <p:style>
          <a:lnRef idx="0"/>
          <a:fillRef idx="0"/>
          <a:effectRef idx="0"/>
          <a:fontRef idx="minor"/>
        </p:style>
      </p:sp>
      <p:sp>
        <p:nvSpPr>
          <p:cNvPr id="375" name="CustomShape 9"/>
          <p:cNvSpPr/>
          <p:nvPr/>
        </p:nvSpPr>
        <p:spPr>
          <a:xfrm>
            <a:off x="1022760" y="3097800"/>
            <a:ext cx="305280" cy="1438560"/>
          </a:xfrm>
          <a:prstGeom prst="leftBrace">
            <a:avLst>
              <a:gd name="adj1" fmla="val 8333"/>
              <a:gd name="adj2" fmla="val 50000"/>
            </a:avLst>
          </a:prstGeom>
          <a:noFill/>
          <a:ln w="28440">
            <a:solidFill>
              <a:srgbClr val="3333ff"/>
            </a:solidFill>
            <a:round/>
          </a:ln>
        </p:spPr>
        <p:style>
          <a:lnRef idx="0"/>
          <a:fillRef idx="0"/>
          <a:effectRef idx="0"/>
          <a:fontRef idx="minor"/>
        </p:style>
      </p:sp>
      <p:sp>
        <p:nvSpPr>
          <p:cNvPr id="376" name="CustomShape 10"/>
          <p:cNvSpPr/>
          <p:nvPr/>
        </p:nvSpPr>
        <p:spPr>
          <a:xfrm rot="16200000">
            <a:off x="-468360" y="3620160"/>
            <a:ext cx="2392920" cy="39492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t>
            </a:r>
            <a:r>
              <a:rPr b="0" lang="en-IN" sz="2000" spc="-1" strike="noStrike">
                <a:solidFill>
                  <a:srgbClr val="000000"/>
                </a:solidFill>
                <a:uFill>
                  <a:solidFill>
                    <a:srgbClr val="ffffff"/>
                  </a:solidFill>
                </a:uFill>
                <a:latin typeface="Trebuchet MS"/>
                <a:ea typeface="ＭＳ Ｐゴシック"/>
              </a:rPr>
              <a:t>most of the work”</a:t>
            </a:r>
            <a:endParaRPr b="0" lang="en-IN" sz="1800" spc="-1" strike="noStrike">
              <a:solidFill>
                <a:srgbClr val="000000"/>
              </a:solidFill>
              <a:uFill>
                <a:solidFill>
                  <a:srgbClr val="ffffff"/>
                </a:solidFill>
              </a:uFill>
              <a:latin typeface="Arial"/>
            </a:endParaRPr>
          </a:p>
        </p:txBody>
      </p:sp>
      <p:sp>
        <p:nvSpPr>
          <p:cNvPr id="377" name="CustomShape 11"/>
          <p:cNvSpPr/>
          <p:nvPr/>
        </p:nvSpPr>
        <p:spPr>
          <a:xfrm>
            <a:off x="3375000" y="3927960"/>
            <a:ext cx="1790640" cy="39456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t>
            </a:r>
            <a:r>
              <a:rPr b="0" lang="en-IN" sz="2000" spc="-1" strike="noStrike">
                <a:solidFill>
                  <a:srgbClr val="000000"/>
                </a:solidFill>
                <a:uFill>
                  <a:solidFill>
                    <a:srgbClr val="ffffff"/>
                  </a:solidFill>
                </a:uFill>
                <a:latin typeface="Trebuchet MS"/>
                <a:ea typeface="ＭＳ Ｐゴシック"/>
              </a:rPr>
              <a:t>cheap”: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a:t>
            </a:r>
            <a:endParaRPr b="0" lang="en-IN" sz="1950" spc="-1" strike="noStrike">
              <a:solidFill>
                <a:srgbClr val="000000"/>
              </a:solidFill>
              <a:uFill>
                <a:solidFill>
                  <a:srgbClr val="ffffff"/>
                </a:solidFill>
              </a:uFill>
              <a:latin typeface="Arial"/>
            </a:endParaRPr>
          </a:p>
        </p:txBody>
      </p:sp>
      <p:sp>
        <p:nvSpPr>
          <p:cNvPr id="378" name="CustomShape 12"/>
          <p:cNvSpPr/>
          <p:nvPr/>
        </p:nvSpPr>
        <p:spPr>
          <a:xfrm>
            <a:off x="5890680" y="5984640"/>
            <a:ext cx="2241360" cy="39456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t>
            </a:r>
            <a:r>
              <a:rPr b="0" lang="en-IN" sz="2000" spc="-1" strike="noStrike">
                <a:solidFill>
                  <a:srgbClr val="000000"/>
                </a:solidFill>
                <a:uFill>
                  <a:solidFill>
                    <a:srgbClr val="ffffff"/>
                  </a:solidFill>
                </a:uFill>
                <a:latin typeface="Trebuchet MS"/>
                <a:ea typeface="ＭＳ Ｐゴシック"/>
              </a:rPr>
              <a:t>expensive”: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
        <p:nvSpPr>
          <p:cNvPr id="379" name="CustomShape 13"/>
          <p:cNvSpPr/>
          <p:nvPr/>
        </p:nvSpPr>
        <p:spPr>
          <a:xfrm>
            <a:off x="1110240" y="5805360"/>
            <a:ext cx="2805480" cy="1308600"/>
          </a:xfrm>
          <a:prstGeom prst="rect">
            <a:avLst/>
          </a:prstGeom>
          <a:noFill/>
          <a:ln w="57240">
            <a:solidFill>
              <a:srgbClr val="7030a0"/>
            </a:solidFill>
            <a:round/>
          </a:ln>
        </p:spPr>
        <p:style>
          <a:lnRef idx="0"/>
          <a:fillRef idx="0"/>
          <a:effectRef idx="0"/>
          <a:fontRef idx="minor"/>
        </p:style>
        <p:txBody>
          <a:bodyPr wrap="none" lIns="90000" rIns="90000" tIns="45000" bIns="45000"/>
          <a:p>
            <a:pPr algn="ctr">
              <a:lnSpc>
                <a:spcPct val="100000"/>
              </a:lnSpc>
            </a:pPr>
            <a:r>
              <a:rPr b="0" lang="en-IN" sz="4000" spc="-1" strike="noStrike">
                <a:solidFill>
                  <a:srgbClr val="000000"/>
                </a:solidFill>
                <a:uFill>
                  <a:solidFill>
                    <a:srgbClr val="ffffff"/>
                  </a:solidFill>
                </a:uFill>
                <a:latin typeface="Trebuchet MS"/>
                <a:ea typeface="ＭＳ Ｐゴシック"/>
              </a:rPr>
              <a:t>Space-Time</a:t>
            </a:r>
            <a:endParaRPr b="0" lang="en-IN" sz="1950" spc="-1" strike="noStrike">
              <a:solidFill>
                <a:srgbClr val="000000"/>
              </a:solidFill>
              <a:uFill>
                <a:solidFill>
                  <a:srgbClr val="ffffff"/>
                </a:solidFill>
              </a:uFill>
              <a:latin typeface="Arial"/>
            </a:endParaRPr>
          </a:p>
          <a:p>
            <a:pPr algn="ctr">
              <a:lnSpc>
                <a:spcPct val="100000"/>
              </a:lnSpc>
            </a:pPr>
            <a:r>
              <a:rPr b="0" lang="en-IN" sz="4000" spc="-1" strike="noStrike">
                <a:solidFill>
                  <a:srgbClr val="000000"/>
                </a:solidFill>
                <a:uFill>
                  <a:solidFill>
                    <a:srgbClr val="ffffff"/>
                  </a:solidFill>
                </a:uFill>
                <a:latin typeface="Trebuchet MS"/>
                <a:ea typeface="ＭＳ Ｐゴシック"/>
              </a:rPr>
              <a:t>Tradeoff</a:t>
            </a:r>
            <a:endParaRPr b="0" lang="en-IN" sz="1950" spc="-1" strike="noStrike">
              <a:solidFill>
                <a:srgbClr val="000000"/>
              </a:solidFill>
              <a:uFill>
                <a:solidFill>
                  <a:srgbClr val="ffffff"/>
                </a:solidFill>
              </a:uFill>
              <a:latin typeface="Arial"/>
            </a:endParaRPr>
          </a:p>
        </p:txBody>
      </p:sp>
      <p:sp>
        <p:nvSpPr>
          <p:cNvPr id="380" name="CustomShape 14"/>
          <p:cNvSpPr/>
          <p:nvPr/>
        </p:nvSpPr>
        <p:spPr>
          <a:xfrm>
            <a:off x="7468560" y="1290960"/>
            <a:ext cx="2129760" cy="1614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For ArrayList1</a:t>
            </a:r>
            <a:endParaRPr b="0" lang="en-IN" sz="1950" spc="-1" strike="noStrike">
              <a:solidFill>
                <a:srgbClr val="000000"/>
              </a:solidFill>
              <a:uFill>
                <a:solidFill>
                  <a:srgbClr val="ffffff"/>
                </a:solidFill>
              </a:uFill>
              <a:latin typeface="Arial"/>
            </a:endParaRPr>
          </a:p>
          <a:p>
            <a:pPr marL="457200">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a:t>
            </a:r>
            <a:endParaRPr b="0" lang="en-IN" sz="1950" spc="-1" strike="noStrike">
              <a:solidFill>
                <a:srgbClr val="000000"/>
              </a:solidFill>
              <a:uFill>
                <a:solidFill>
                  <a:srgbClr val="ffffff"/>
                </a:solidFill>
              </a:uFill>
              <a:latin typeface="Arial"/>
            </a:endParaRPr>
          </a:p>
          <a:p>
            <a:pPr marL="457200">
              <a:lnSpc>
                <a:spcPct val="100000"/>
              </a:lnSpc>
            </a:pP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Symbol"/>
                <a:ea typeface="ＭＳ Ｐゴシック"/>
              </a:rPr>
              <a:t></a:t>
            </a: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a:t>
            </a:r>
            <a:endParaRPr b="0" lang="en-IN" sz="1950" spc="-1" strike="noStrike">
              <a:solidFill>
                <a:srgbClr val="000000"/>
              </a:solidFill>
              <a:uFill>
                <a:solidFill>
                  <a:srgbClr val="ffffff"/>
                </a:solidFill>
              </a:uFill>
              <a:latin typeface="Arial"/>
            </a:endParaRPr>
          </a:p>
          <a:p>
            <a:pPr marL="457200">
              <a:lnSpc>
                <a:spcPct val="100000"/>
              </a:lnSpc>
            </a:pP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a:t>
            </a:r>
            <a:endParaRPr b="0" lang="en-IN" sz="1950" spc="-1" strike="noStrike">
              <a:solidFill>
                <a:srgbClr val="000000"/>
              </a:solidFill>
              <a:uFill>
                <a:solidFill>
                  <a:srgbClr val="ffffff"/>
                </a:solidFill>
              </a:uFill>
              <a:latin typeface="Arial"/>
            </a:endParaRPr>
          </a:p>
          <a:p>
            <a:pPr marL="457200">
              <a:lnSpc>
                <a:spcPct val="100000"/>
              </a:lnSpc>
            </a:pPr>
            <a:r>
              <a:rPr b="0" lang="en-IN" sz="2000" spc="-1" strike="noStrike">
                <a:solidFill>
                  <a:srgbClr val="000000"/>
                </a:solidFill>
                <a:uFill>
                  <a:solidFill>
                    <a:srgbClr val="ffffff"/>
                  </a:solidFill>
                </a:uFill>
                <a:latin typeface="Trebuchet MS"/>
                <a:ea typeface="ＭＳ Ｐゴシック"/>
              </a:rPr>
              <a:t>which is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
        <p:nvSpPr>
          <p:cNvPr id="381" name="CustomShape 15"/>
          <p:cNvSpPr/>
          <p:nvPr/>
        </p:nvSpPr>
        <p:spPr>
          <a:xfrm>
            <a:off x="7431840" y="1289160"/>
            <a:ext cx="2207520" cy="1614240"/>
          </a:xfrm>
          <a:prstGeom prst="rect">
            <a:avLst/>
          </a:prstGeom>
          <a:solidFill>
            <a:schemeClr val="bg1"/>
          </a:solid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For ArrayList2</a:t>
            </a:r>
            <a:endParaRPr b="0" lang="en-IN" sz="1950" spc="-1" strike="noStrike">
              <a:solidFill>
                <a:srgbClr val="000000"/>
              </a:solidFill>
              <a:uFill>
                <a:solidFill>
                  <a:srgbClr val="ffffff"/>
                </a:solidFill>
              </a:uFill>
              <a:latin typeface="Arial"/>
            </a:endParaRPr>
          </a:p>
          <a:p>
            <a:pPr marL="457200">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a:t>
            </a:r>
            <a:endParaRPr b="0" lang="en-IN" sz="1950" spc="-1" strike="noStrike">
              <a:solidFill>
                <a:srgbClr val="000000"/>
              </a:solidFill>
              <a:uFill>
                <a:solidFill>
                  <a:srgbClr val="ffffff"/>
                </a:solidFill>
              </a:uFill>
              <a:latin typeface="Arial"/>
            </a:endParaRPr>
          </a:p>
          <a:p>
            <a:pPr marL="457200">
              <a:lnSpc>
                <a:spcPct val="100000"/>
              </a:lnSpc>
            </a:pP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Symbol"/>
                <a:ea typeface="ＭＳ Ｐゴシック"/>
              </a:rPr>
              <a:t></a:t>
            </a: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marL="457200">
              <a:lnSpc>
                <a:spcPct val="100000"/>
              </a:lnSpc>
            </a:pP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a:t>
            </a:r>
            <a:endParaRPr b="0" lang="en-IN" sz="1950" spc="-1" strike="noStrike">
              <a:solidFill>
                <a:srgbClr val="000000"/>
              </a:solidFill>
              <a:uFill>
                <a:solidFill>
                  <a:srgbClr val="ffffff"/>
                </a:solidFill>
              </a:uFill>
              <a:latin typeface="Arial"/>
            </a:endParaRPr>
          </a:p>
          <a:p>
            <a:pPr marL="457200">
              <a:lnSpc>
                <a:spcPct val="100000"/>
              </a:lnSpc>
            </a:pPr>
            <a:r>
              <a:rPr b="0" lang="en-IN" sz="2000" spc="-1" strike="noStrike">
                <a:solidFill>
                  <a:srgbClr val="000000"/>
                </a:solidFill>
                <a:uFill>
                  <a:solidFill>
                    <a:srgbClr val="ffffff"/>
                  </a:solidFill>
                </a:uFill>
                <a:latin typeface="Trebuchet MS"/>
                <a:ea typeface="ＭＳ Ｐゴシック"/>
              </a:rPr>
              <a:t>which is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baseline="30000">
                <a:solidFill>
                  <a:srgbClr val="000000"/>
                </a:solidFill>
                <a:uFill>
                  <a:solidFill>
                    <a:srgbClr val="ffffff"/>
                  </a:solidFill>
                </a:uFill>
                <a:latin typeface="Trebuchet MS"/>
                <a:ea typeface="ＭＳ Ｐゴシック"/>
              </a:rPr>
              <a:t>2</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
        <p:nvSpPr>
          <p:cNvPr id="382" name="CustomShape 16"/>
          <p:cNvSpPr/>
          <p:nvPr/>
        </p:nvSpPr>
        <p:spPr>
          <a:xfrm>
            <a:off x="4106520" y="6478200"/>
            <a:ext cx="4210200" cy="69948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time and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extra space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vs.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baseline="30000">
                <a:solidFill>
                  <a:srgbClr val="000000"/>
                </a:solidFill>
                <a:uFill>
                  <a:solidFill>
                    <a:srgbClr val="ffffff"/>
                  </a:solidFill>
                </a:uFill>
                <a:latin typeface="Trebuchet MS"/>
                <a:ea typeface="ＭＳ Ｐゴシック"/>
              </a:rPr>
              <a:t>2</a:t>
            </a:r>
            <a:r>
              <a:rPr b="0" lang="en-IN" sz="2000" spc="-1" strike="noStrike">
                <a:solidFill>
                  <a:srgbClr val="000000"/>
                </a:solidFill>
                <a:uFill>
                  <a:solidFill>
                    <a:srgbClr val="ffffff"/>
                  </a:solidFill>
                </a:uFill>
                <a:latin typeface="Trebuchet MS"/>
                <a:ea typeface="ＭＳ Ｐゴシック"/>
              </a:rPr>
              <a:t>) time and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 extra space</a:t>
            </a:r>
            <a:endParaRPr b="0" lang="en-IN" sz="1950" spc="-1" strike="noStrike">
              <a:solidFill>
                <a:srgbClr val="000000"/>
              </a:solidFill>
              <a:uFill>
                <a:solidFill>
                  <a:srgbClr val="ffffff"/>
                </a:solidFill>
              </a:uFill>
              <a:latin typeface="Arial"/>
            </a:endParaRPr>
          </a:p>
        </p:txBody>
      </p:sp>
    </p:spTree>
  </p:cSld>
  <p:timing>
    <p:tnLst>
      <p:par>
        <p:cTn id="2010" dur="indefinite" restart="never" nodeType="tmRoot">
          <p:childTnLst>
            <p:seq>
              <p:cTn id="2011" dur="indefinite" nodeType="mainSeq">
                <p:childTnLst>
                  <p:par>
                    <p:cTn id="2012" fill="hold">
                      <p:stCondLst>
                        <p:cond delay="indefinite"/>
                      </p:stCondLst>
                      <p:childTnLst>
                        <p:par>
                          <p:cTn id="2013" fill="hold">
                            <p:stCondLst>
                              <p:cond delay="0"/>
                            </p:stCondLst>
                            <p:childTnLst>
                              <p:par>
                                <p:cTn id="2014" nodeType="clickEffect" fill="hold" presetClass="entr" presetID="1">
                                  <p:stCondLst>
                                    <p:cond delay="0"/>
                                  </p:stCondLst>
                                  <p:childTnLst>
                                    <p:set>
                                      <p:cBhvr>
                                        <p:cTn id="2015" dur="1" fill="hold">
                                          <p:stCondLst>
                                            <p:cond delay="0"/>
                                          </p:stCondLst>
                                        </p:cTn>
                                        <p:tgtEl>
                                          <p:spTgt spid="369">
                                            <p:txEl>
                                              <p:pRg st="1" end="39"/>
                                            </p:txEl>
                                          </p:spTgt>
                                        </p:tgtEl>
                                        <p:attrNameLst>
                                          <p:attrName>style.visibility</p:attrName>
                                        </p:attrNameLst>
                                      </p:cBhvr>
                                      <p:to>
                                        <p:strVal val="visible"/>
                                      </p:to>
                                    </p:set>
                                  </p:childTnLst>
                                </p:cTn>
                              </p:par>
                              <p:par>
                                <p:cTn id="2016" nodeType="withEffect" fill="hold" presetClass="entr" presetID="1">
                                  <p:stCondLst>
                                    <p:cond delay="0"/>
                                  </p:stCondLst>
                                  <p:childTnLst>
                                    <p:set>
                                      <p:cBhvr>
                                        <p:cTn id="2017" dur="1" fill="hold">
                                          <p:stCondLst>
                                            <p:cond delay="0"/>
                                          </p:stCondLst>
                                        </p:cTn>
                                        <p:tgtEl>
                                          <p:spTgt spid="369">
                                            <p:txEl>
                                              <p:pRg st="39" end="75"/>
                                            </p:txEl>
                                          </p:spTgt>
                                        </p:tgtEl>
                                        <p:attrNameLst>
                                          <p:attrName>style.visibility</p:attrName>
                                        </p:attrNameLst>
                                      </p:cBhvr>
                                      <p:to>
                                        <p:strVal val="visible"/>
                                      </p:to>
                                    </p:set>
                                  </p:childTnLst>
                                </p:cTn>
                              </p:par>
                              <p:par>
                                <p:cTn id="2018" nodeType="withEffect" fill="hold" presetClass="entr" presetID="1">
                                  <p:stCondLst>
                                    <p:cond delay="0"/>
                                  </p:stCondLst>
                                  <p:childTnLst>
                                    <p:set>
                                      <p:cBhvr>
                                        <p:cTn id="2019" dur="1" fill="hold">
                                          <p:stCondLst>
                                            <p:cond delay="0"/>
                                          </p:stCondLst>
                                        </p:cTn>
                                        <p:tgtEl>
                                          <p:spTgt spid="369">
                                            <p:txEl>
                                              <p:pRg st="75" end="115"/>
                                            </p:txEl>
                                          </p:spTgt>
                                        </p:tgtEl>
                                        <p:attrNameLst>
                                          <p:attrName>style.visibility</p:attrName>
                                        </p:attrNameLst>
                                      </p:cBhvr>
                                      <p:to>
                                        <p:strVal val="visible"/>
                                      </p:to>
                                    </p:set>
                                  </p:childTnLst>
                                </p:cTn>
                              </p:par>
                              <p:par>
                                <p:cTn id="2020" nodeType="withEffect" fill="hold" presetClass="entr" presetID="1">
                                  <p:stCondLst>
                                    <p:cond delay="0"/>
                                  </p:stCondLst>
                                  <p:childTnLst>
                                    <p:set>
                                      <p:cBhvr>
                                        <p:cTn id="2021" dur="1" fill="hold">
                                          <p:stCondLst>
                                            <p:cond delay="0"/>
                                          </p:stCondLst>
                                        </p:cTn>
                                        <p:tgtEl>
                                          <p:spTgt spid="369">
                                            <p:txEl>
                                              <p:pRg st="312" end="314"/>
                                            </p:txEl>
                                          </p:spTgt>
                                        </p:tgtEl>
                                        <p:attrNameLst>
                                          <p:attrName>style.visibility</p:attrName>
                                        </p:attrNameLst>
                                      </p:cBhvr>
                                      <p:to>
                                        <p:strVal val="visible"/>
                                      </p:to>
                                    </p:set>
                                  </p:childTnLst>
                                </p:cTn>
                              </p:par>
                            </p:childTnLst>
                          </p:cTn>
                        </p:par>
                      </p:childTnLst>
                    </p:cTn>
                  </p:par>
                  <p:par>
                    <p:cTn id="2022" fill="hold">
                      <p:stCondLst>
                        <p:cond delay="indefinite"/>
                      </p:stCondLst>
                      <p:childTnLst>
                        <p:par>
                          <p:cTn id="2023" fill="hold">
                            <p:stCondLst>
                              <p:cond delay="0"/>
                            </p:stCondLst>
                            <p:childTnLst>
                              <p:par>
                                <p:cTn id="2024" nodeType="clickEffect" fill="hold" presetClass="entr" presetID="1">
                                  <p:stCondLst>
                                    <p:cond delay="0"/>
                                  </p:stCondLst>
                                  <p:childTnLst>
                                    <p:set>
                                      <p:cBhvr>
                                        <p:cTn id="2025" dur="1" fill="hold">
                                          <p:stCondLst>
                                            <p:cond delay="0"/>
                                          </p:stCondLst>
                                        </p:cTn>
                                        <p:tgtEl>
                                          <p:spTgt spid="369">
                                            <p:txEl>
                                              <p:pRg st="115" end="143"/>
                                            </p:txEl>
                                          </p:spTgt>
                                        </p:tgtEl>
                                        <p:attrNameLst>
                                          <p:attrName>style.visibility</p:attrName>
                                        </p:attrNameLst>
                                      </p:cBhvr>
                                      <p:to>
                                        <p:strVal val="visible"/>
                                      </p:to>
                                    </p:set>
                                  </p:childTnLst>
                                </p:cTn>
                              </p:par>
                            </p:childTnLst>
                          </p:cTn>
                        </p:par>
                      </p:childTnLst>
                    </p:cTn>
                  </p:par>
                  <p:par>
                    <p:cTn id="2026" fill="hold">
                      <p:stCondLst>
                        <p:cond delay="indefinite"/>
                      </p:stCondLst>
                      <p:childTnLst>
                        <p:par>
                          <p:cTn id="2027" fill="hold">
                            <p:stCondLst>
                              <p:cond delay="0"/>
                            </p:stCondLst>
                            <p:childTnLst>
                              <p:par>
                                <p:cTn id="2028" nodeType="clickEffect" fill="hold" presetClass="entr" presetID="1">
                                  <p:stCondLst>
                                    <p:cond delay="0"/>
                                  </p:stCondLst>
                                  <p:childTnLst>
                                    <p:set>
                                      <p:cBhvr>
                                        <p:cTn id="2029" dur="1" fill="hold">
                                          <p:stCondLst>
                                            <p:cond delay="0"/>
                                          </p:stCondLst>
                                        </p:cTn>
                                        <p:tgtEl>
                                          <p:spTgt spid="369">
                                            <p:txEl>
                                              <p:pRg st="143" end="187"/>
                                            </p:txEl>
                                          </p:spTgt>
                                        </p:tgtEl>
                                        <p:attrNameLst>
                                          <p:attrName>style.visibility</p:attrName>
                                        </p:attrNameLst>
                                      </p:cBhvr>
                                      <p:to>
                                        <p:strVal val="visible"/>
                                      </p:to>
                                    </p:set>
                                  </p:childTnLst>
                                </p:cTn>
                              </p:par>
                              <p:par>
                                <p:cTn id="2030" nodeType="withEffect" fill="hold" presetClass="entr" presetID="1">
                                  <p:stCondLst>
                                    <p:cond delay="0"/>
                                  </p:stCondLst>
                                  <p:childTnLst>
                                    <p:set>
                                      <p:cBhvr>
                                        <p:cTn id="2031" dur="1" fill="hold">
                                          <p:stCondLst>
                                            <p:cond delay="0"/>
                                          </p:stCondLst>
                                        </p:cTn>
                                        <p:tgtEl>
                                          <p:spTgt spid="369">
                                            <p:txEl>
                                              <p:pRg st="273" end="277"/>
                                            </p:txEl>
                                          </p:spTgt>
                                        </p:tgtEl>
                                        <p:attrNameLst>
                                          <p:attrName>style.visibility</p:attrName>
                                        </p:attrNameLst>
                                      </p:cBhvr>
                                      <p:to>
                                        <p:strVal val="visible"/>
                                      </p:to>
                                    </p:set>
                                  </p:childTnLst>
                                </p:cTn>
                              </p:par>
                            </p:childTnLst>
                          </p:cTn>
                        </p:par>
                      </p:childTnLst>
                    </p:cTn>
                  </p:par>
                  <p:par>
                    <p:cTn id="2032" fill="hold">
                      <p:stCondLst>
                        <p:cond delay="indefinite"/>
                      </p:stCondLst>
                      <p:childTnLst>
                        <p:par>
                          <p:cTn id="2033" fill="hold">
                            <p:stCondLst>
                              <p:cond delay="0"/>
                            </p:stCondLst>
                            <p:childTnLst>
                              <p:par>
                                <p:cTn id="2034" nodeType="clickEffect" fill="hold" presetClass="entr" presetID="1">
                                  <p:stCondLst>
                                    <p:cond delay="0"/>
                                  </p:stCondLst>
                                  <p:childTnLst>
                                    <p:set>
                                      <p:cBhvr>
                                        <p:cTn id="2035" dur="1" fill="hold">
                                          <p:stCondLst>
                                            <p:cond delay="0"/>
                                          </p:stCondLst>
                                        </p:cTn>
                                        <p:tgtEl>
                                          <p:spTgt spid="369">
                                            <p:txEl>
                                              <p:pRg st="187" end="220"/>
                                            </p:txEl>
                                          </p:spTgt>
                                        </p:tgtEl>
                                        <p:attrNameLst>
                                          <p:attrName>style.visibility</p:attrName>
                                        </p:attrNameLst>
                                      </p:cBhvr>
                                      <p:to>
                                        <p:strVal val="visible"/>
                                      </p:to>
                                    </p:set>
                                  </p:childTnLst>
                                </p:cTn>
                              </p:par>
                              <p:par>
                                <p:cTn id="2036" nodeType="withEffect" fill="hold" presetClass="entr" presetID="1">
                                  <p:stCondLst>
                                    <p:cond delay="0"/>
                                  </p:stCondLst>
                                  <p:childTnLst>
                                    <p:set>
                                      <p:cBhvr>
                                        <p:cTn id="2037" dur="1" fill="hold">
                                          <p:stCondLst>
                                            <p:cond delay="0"/>
                                          </p:stCondLst>
                                        </p:cTn>
                                        <p:tgtEl>
                                          <p:spTgt spid="369">
                                            <p:txEl>
                                              <p:pRg st="267" end="273"/>
                                            </p:txEl>
                                          </p:spTgt>
                                        </p:tgtEl>
                                        <p:attrNameLst>
                                          <p:attrName>style.visibility</p:attrName>
                                        </p:attrNameLst>
                                      </p:cBhvr>
                                      <p:to>
                                        <p:strVal val="visible"/>
                                      </p:to>
                                    </p:set>
                                  </p:childTnLst>
                                </p:cTn>
                              </p:par>
                            </p:childTnLst>
                          </p:cTn>
                        </p:par>
                      </p:childTnLst>
                    </p:cTn>
                  </p:par>
                  <p:par>
                    <p:cTn id="2038" fill="hold">
                      <p:stCondLst>
                        <p:cond delay="indefinite"/>
                      </p:stCondLst>
                      <p:childTnLst>
                        <p:par>
                          <p:cTn id="2039" fill="hold">
                            <p:stCondLst>
                              <p:cond delay="0"/>
                            </p:stCondLst>
                            <p:childTnLst>
                              <p:par>
                                <p:cTn id="2040" nodeType="clickEffect" fill="hold" presetClass="entr" presetID="1">
                                  <p:stCondLst>
                                    <p:cond delay="0"/>
                                  </p:stCondLst>
                                  <p:childTnLst>
                                    <p:set>
                                      <p:cBhvr>
                                        <p:cTn id="2041" dur="1" fill="hold">
                                          <p:stCondLst>
                                            <p:cond delay="0"/>
                                          </p:stCondLst>
                                        </p:cTn>
                                        <p:tgtEl>
                                          <p:spTgt spid="369">
                                            <p:txEl>
                                              <p:pRg st="220" end="267"/>
                                            </p:txEl>
                                          </p:spTgt>
                                        </p:tgtEl>
                                        <p:attrNameLst>
                                          <p:attrName>style.visibility</p:attrName>
                                        </p:attrNameLst>
                                      </p:cBhvr>
                                      <p:to>
                                        <p:strVal val="visible"/>
                                      </p:to>
                                    </p:set>
                                  </p:childTnLst>
                                </p:cTn>
                              </p:par>
                            </p:childTnLst>
                          </p:cTn>
                        </p:par>
                      </p:childTnLst>
                    </p:cTn>
                  </p:par>
                  <p:par>
                    <p:cTn id="2042" fill="hold">
                      <p:stCondLst>
                        <p:cond delay="indefinite"/>
                      </p:stCondLst>
                      <p:childTnLst>
                        <p:par>
                          <p:cTn id="2043" fill="hold">
                            <p:stCondLst>
                              <p:cond delay="0"/>
                            </p:stCondLst>
                            <p:childTnLst>
                              <p:par>
                                <p:cTn id="2044" nodeType="clickEffect" fill="hold" presetClass="entr" presetID="1">
                                  <p:stCondLst>
                                    <p:cond delay="0"/>
                                  </p:stCondLst>
                                  <p:childTnLst>
                                    <p:set>
                                      <p:cBhvr>
                                        <p:cTn id="2045" dur="1" fill="hold">
                                          <p:stCondLst>
                                            <p:cond delay="0"/>
                                          </p:stCondLst>
                                        </p:cTn>
                                        <p:tgtEl>
                                          <p:spTgt spid="369">
                                            <p:txEl>
                                              <p:pRg st="277" end="295"/>
                                            </p:txEl>
                                          </p:spTgt>
                                        </p:tgtEl>
                                        <p:attrNameLst>
                                          <p:attrName>style.visibility</p:attrName>
                                        </p:attrNameLst>
                                      </p:cBhvr>
                                      <p:to>
                                        <p:strVal val="visible"/>
                                      </p:to>
                                    </p:set>
                                  </p:childTnLst>
                                </p:cTn>
                              </p:par>
                            </p:childTnLst>
                          </p:cTn>
                        </p:par>
                      </p:childTnLst>
                    </p:cTn>
                  </p:par>
                  <p:par>
                    <p:cTn id="2046" fill="hold">
                      <p:stCondLst>
                        <p:cond delay="indefinite"/>
                      </p:stCondLst>
                      <p:childTnLst>
                        <p:par>
                          <p:cTn id="2047" fill="hold">
                            <p:stCondLst>
                              <p:cond delay="0"/>
                            </p:stCondLst>
                            <p:childTnLst>
                              <p:par>
                                <p:cTn id="2048" nodeType="clickEffect" fill="hold" presetClass="entr" presetID="1">
                                  <p:stCondLst>
                                    <p:cond delay="0"/>
                                  </p:stCondLst>
                                  <p:childTnLst>
                                    <p:set>
                                      <p:cBhvr>
                                        <p:cTn id="2049" dur="1" fill="hold">
                                          <p:stCondLst>
                                            <p:cond delay="0"/>
                                          </p:stCondLst>
                                        </p:cTn>
                                        <p:tgtEl>
                                          <p:spTgt spid="369">
                                            <p:txEl>
                                              <p:pRg st="295" end="312"/>
                                            </p:txEl>
                                          </p:spTgt>
                                        </p:tgtEl>
                                        <p:attrNameLst>
                                          <p:attrName>style.visibility</p:attrName>
                                        </p:attrNameLst>
                                      </p:cBhvr>
                                      <p:to>
                                        <p:strVal val="visible"/>
                                      </p:to>
                                    </p:set>
                                  </p:childTnLst>
                                </p:cTn>
                              </p:par>
                            </p:childTnLst>
                          </p:cTn>
                        </p:par>
                      </p:childTnLst>
                    </p:cTn>
                  </p:par>
                  <p:par>
                    <p:cTn id="2050" fill="hold">
                      <p:stCondLst>
                        <p:cond delay="indefinite"/>
                      </p:stCondLst>
                      <p:childTnLst>
                        <p:par>
                          <p:cTn id="2051" fill="hold">
                            <p:stCondLst>
                              <p:cond delay="0"/>
                            </p:stCondLst>
                            <p:childTnLst>
                              <p:par>
                                <p:cTn id="2052" nodeType="clickEffect" fill="hold" presetClass="entr" presetID="10">
                                  <p:stCondLst>
                                    <p:cond delay="0"/>
                                  </p:stCondLst>
                                  <p:childTnLst>
                                    <p:set>
                                      <p:cBhvr>
                                        <p:cTn id="2053" dur="1" fill="hold">
                                          <p:stCondLst>
                                            <p:cond delay="0"/>
                                          </p:stCondLst>
                                        </p:cTn>
                                        <p:tgtEl>
                                          <p:spTgt spid="-1"/>
                                        </p:tgtEl>
                                        <p:attrNameLst>
                                          <p:attrName>style.visibility</p:attrName>
                                        </p:attrNameLst>
                                      </p:cBhvr>
                                      <p:to>
                                        <p:strVal val="visible"/>
                                      </p:to>
                                    </p:set>
                                    <p:animEffect filter="fade" transition="in">
                                      <p:cBhvr additive="repl">
                                        <p:cTn id="2054" dur="500"/>
                                        <p:tgtEl>
                                          <p:spTgt spid="-1"/>
                                        </p:tgtEl>
                                      </p:cBhvr>
                                    </p:animEffect>
                                  </p:childTnLst>
                                </p:cTn>
                              </p:par>
                            </p:childTnLst>
                          </p:cTn>
                        </p:par>
                      </p:childTnLst>
                    </p:cTn>
                  </p:par>
                  <p:par>
                    <p:cTn id="2055" fill="hold">
                      <p:stCondLst>
                        <p:cond delay="indefinite"/>
                      </p:stCondLst>
                      <p:childTnLst>
                        <p:par>
                          <p:cTn id="2056" fill="hold">
                            <p:stCondLst>
                              <p:cond delay="0"/>
                            </p:stCondLst>
                            <p:childTnLst>
                              <p:par>
                                <p:cTn id="2057" nodeType="clickEffect" fill="hold" presetClass="entr" presetID="1">
                                  <p:stCondLst>
                                    <p:cond delay="0"/>
                                  </p:stCondLst>
                                  <p:childTnLst>
                                    <p:set>
                                      <p:cBhvr>
                                        <p:cTn id="2058" dur="1" fill="hold">
                                          <p:stCondLst>
                                            <p:cond delay="0"/>
                                          </p:stCondLst>
                                        </p:cTn>
                                        <p:tgtEl>
                                          <p:spTgt spid="-1"/>
                                        </p:tgtEl>
                                        <p:attrNameLst>
                                          <p:attrName>style.visibility</p:attrName>
                                        </p:attrNameLst>
                                      </p:cBhvr>
                                      <p:to>
                                        <p:strVal val="visible"/>
                                      </p:to>
                                    </p:set>
                                  </p:childTnLst>
                                </p:cTn>
                              </p:par>
                            </p:childTnLst>
                          </p:cTn>
                        </p:par>
                      </p:childTnLst>
                    </p:cTn>
                  </p:par>
                  <p:par>
                    <p:cTn id="2059" fill="hold">
                      <p:stCondLst>
                        <p:cond delay="indefinite"/>
                      </p:stCondLst>
                      <p:childTnLst>
                        <p:par>
                          <p:cTn id="2060" fill="hold">
                            <p:stCondLst>
                              <p:cond delay="0"/>
                            </p:stCondLst>
                            <p:childTnLst>
                              <p:par>
                                <p:cTn id="2061" nodeType="clickEffect" fill="hold" presetClass="entr" presetID="1">
                                  <p:stCondLst>
                                    <p:cond delay="0"/>
                                  </p:stCondLst>
                                  <p:childTnLst>
                                    <p:set>
                                      <p:cBhvr>
                                        <p:cTn id="2062" dur="1" fill="hold">
                                          <p:stCondLst>
                                            <p:cond delay="0"/>
                                          </p:stCondLst>
                                        </p:cTn>
                                        <p:tgtEl>
                                          <p:spTgt spid="377"/>
                                        </p:tgtEl>
                                        <p:attrNameLst>
                                          <p:attrName>style.visibility</p:attrName>
                                        </p:attrNameLst>
                                      </p:cBhvr>
                                      <p:to>
                                        <p:strVal val="visible"/>
                                      </p:to>
                                    </p:set>
                                  </p:childTnLst>
                                </p:cTn>
                              </p:par>
                            </p:childTnLst>
                          </p:cTn>
                        </p:par>
                      </p:childTnLst>
                    </p:cTn>
                  </p:par>
                  <p:par>
                    <p:cTn id="2063" fill="hold">
                      <p:stCondLst>
                        <p:cond delay="indefinite"/>
                      </p:stCondLst>
                      <p:childTnLst>
                        <p:par>
                          <p:cTn id="2064" fill="hold">
                            <p:stCondLst>
                              <p:cond delay="0"/>
                            </p:stCondLst>
                            <p:childTnLst>
                              <p:par>
                                <p:cTn id="2065" nodeType="clickEffect" fill="hold" presetClass="entr" presetID="1">
                                  <p:stCondLst>
                                    <p:cond delay="0"/>
                                  </p:stCondLst>
                                  <p:childTnLst>
                                    <p:set>
                                      <p:cBhvr>
                                        <p:cTn id="2066" dur="1" fill="hold">
                                          <p:stCondLst>
                                            <p:cond delay="0"/>
                                          </p:stCondLst>
                                        </p:cTn>
                                        <p:tgtEl>
                                          <p:spTgt spid="378"/>
                                        </p:tgtEl>
                                        <p:attrNameLst>
                                          <p:attrName>style.visibility</p:attrName>
                                        </p:attrNameLst>
                                      </p:cBhvr>
                                      <p:to>
                                        <p:strVal val="visible"/>
                                      </p:to>
                                    </p:set>
                                  </p:childTnLst>
                                </p:cTn>
                              </p:par>
                            </p:childTnLst>
                          </p:cTn>
                        </p:par>
                      </p:childTnLst>
                    </p:cTn>
                  </p:par>
                  <p:par>
                    <p:cTn id="2067" fill="hold">
                      <p:stCondLst>
                        <p:cond delay="indefinite"/>
                      </p:stCondLst>
                      <p:childTnLst>
                        <p:par>
                          <p:cTn id="2068" fill="hold">
                            <p:stCondLst>
                              <p:cond delay="0"/>
                            </p:stCondLst>
                            <p:childTnLst>
                              <p:par>
                                <p:cTn id="2069" nodeType="clickEffect" fill="hold" presetClass="entr" presetID="1">
                                  <p:stCondLst>
                                    <p:cond delay="0"/>
                                  </p:stCondLst>
                                  <p:childTnLst>
                                    <p:set>
                                      <p:cBhvr>
                                        <p:cTn id="2070" dur="1" fill="hold">
                                          <p:stCondLst>
                                            <p:cond delay="0"/>
                                          </p:stCondLst>
                                        </p:cTn>
                                        <p:tgtEl>
                                          <p:spTgt spid="380">
                                            <p:txEl>
                                              <p:pRg st="0" end="15"/>
                                            </p:txEl>
                                          </p:spTgt>
                                        </p:tgtEl>
                                        <p:attrNameLst>
                                          <p:attrName>style.visibility</p:attrName>
                                        </p:attrNameLst>
                                      </p:cBhvr>
                                      <p:to>
                                        <p:strVal val="visible"/>
                                      </p:to>
                                    </p:set>
                                  </p:childTnLst>
                                </p:cTn>
                              </p:par>
                            </p:childTnLst>
                          </p:cTn>
                        </p:par>
                      </p:childTnLst>
                    </p:cTn>
                  </p:par>
                  <p:par>
                    <p:cTn id="2071" fill="hold">
                      <p:stCondLst>
                        <p:cond delay="indefinite"/>
                      </p:stCondLst>
                      <p:childTnLst>
                        <p:par>
                          <p:cTn id="2072" fill="hold">
                            <p:stCondLst>
                              <p:cond delay="0"/>
                            </p:stCondLst>
                            <p:childTnLst>
                              <p:par>
                                <p:cTn id="2073" nodeType="clickEffect" fill="hold" presetClass="entr" presetID="1">
                                  <p:stCondLst>
                                    <p:cond delay="0"/>
                                  </p:stCondLst>
                                  <p:childTnLst>
                                    <p:set>
                                      <p:cBhvr>
                                        <p:cTn id="2074" dur="1" fill="hold">
                                          <p:stCondLst>
                                            <p:cond delay="0"/>
                                          </p:stCondLst>
                                        </p:cTn>
                                        <p:tgtEl>
                                          <p:spTgt spid="380">
                                            <p:txEl>
                                              <p:pRg st="15" end="20"/>
                                            </p:txEl>
                                          </p:spTgt>
                                        </p:tgtEl>
                                        <p:attrNameLst>
                                          <p:attrName>style.visibility</p:attrName>
                                        </p:attrNameLst>
                                      </p:cBhvr>
                                      <p:to>
                                        <p:strVal val="visible"/>
                                      </p:to>
                                    </p:set>
                                  </p:childTnLst>
                                </p:cTn>
                              </p:par>
                            </p:childTnLst>
                          </p:cTn>
                        </p:par>
                      </p:childTnLst>
                    </p:cTn>
                  </p:par>
                  <p:par>
                    <p:cTn id="2075" fill="hold">
                      <p:stCondLst>
                        <p:cond delay="indefinite"/>
                      </p:stCondLst>
                      <p:childTnLst>
                        <p:par>
                          <p:cTn id="2076" fill="hold">
                            <p:stCondLst>
                              <p:cond delay="0"/>
                            </p:stCondLst>
                            <p:childTnLst>
                              <p:par>
                                <p:cTn id="2077" nodeType="clickEffect" fill="hold" presetClass="entr" presetID="1">
                                  <p:stCondLst>
                                    <p:cond delay="0"/>
                                  </p:stCondLst>
                                  <p:childTnLst>
                                    <p:set>
                                      <p:cBhvr>
                                        <p:cTn id="2078" dur="1" fill="hold">
                                          <p:stCondLst>
                                            <p:cond delay="0"/>
                                          </p:stCondLst>
                                        </p:cTn>
                                        <p:tgtEl>
                                          <p:spTgt spid="380">
                                            <p:txEl>
                                              <p:pRg st="20" end="31"/>
                                            </p:txEl>
                                          </p:spTgt>
                                        </p:tgtEl>
                                        <p:attrNameLst>
                                          <p:attrName>style.visibility</p:attrName>
                                        </p:attrNameLst>
                                      </p:cBhvr>
                                      <p:to>
                                        <p:strVal val="visible"/>
                                      </p:to>
                                    </p:set>
                                  </p:childTnLst>
                                </p:cTn>
                              </p:par>
                            </p:childTnLst>
                          </p:cTn>
                        </p:par>
                      </p:childTnLst>
                    </p:cTn>
                  </p:par>
                  <p:par>
                    <p:cTn id="2079" fill="hold">
                      <p:stCondLst>
                        <p:cond delay="indefinite"/>
                      </p:stCondLst>
                      <p:childTnLst>
                        <p:par>
                          <p:cTn id="2080" fill="hold">
                            <p:stCondLst>
                              <p:cond delay="0"/>
                            </p:stCondLst>
                            <p:childTnLst>
                              <p:par>
                                <p:cTn id="2081" nodeType="clickEffect" fill="hold" presetClass="entr" presetID="1">
                                  <p:stCondLst>
                                    <p:cond delay="0"/>
                                  </p:stCondLst>
                                  <p:childTnLst>
                                    <p:set>
                                      <p:cBhvr>
                                        <p:cTn id="2082" dur="1" fill="hold">
                                          <p:stCondLst>
                                            <p:cond delay="0"/>
                                          </p:stCondLst>
                                        </p:cTn>
                                        <p:tgtEl>
                                          <p:spTgt spid="380">
                                            <p:txEl>
                                              <p:pRg st="31" end="38"/>
                                            </p:txEl>
                                          </p:spTgt>
                                        </p:tgtEl>
                                        <p:attrNameLst>
                                          <p:attrName>style.visibility</p:attrName>
                                        </p:attrNameLst>
                                      </p:cBhvr>
                                      <p:to>
                                        <p:strVal val="visible"/>
                                      </p:to>
                                    </p:set>
                                  </p:childTnLst>
                                </p:cTn>
                              </p:par>
                            </p:childTnLst>
                          </p:cTn>
                        </p:par>
                      </p:childTnLst>
                    </p:cTn>
                  </p:par>
                  <p:par>
                    <p:cTn id="2083" fill="hold">
                      <p:stCondLst>
                        <p:cond delay="indefinite"/>
                      </p:stCondLst>
                      <p:childTnLst>
                        <p:par>
                          <p:cTn id="2084" fill="hold">
                            <p:stCondLst>
                              <p:cond delay="0"/>
                            </p:stCondLst>
                            <p:childTnLst>
                              <p:par>
                                <p:cTn id="2085" nodeType="clickEffect" fill="hold" presetClass="entr" presetID="1">
                                  <p:stCondLst>
                                    <p:cond delay="0"/>
                                  </p:stCondLst>
                                  <p:childTnLst>
                                    <p:set>
                                      <p:cBhvr>
                                        <p:cTn id="2086" dur="1" fill="hold">
                                          <p:stCondLst>
                                            <p:cond delay="0"/>
                                          </p:stCondLst>
                                        </p:cTn>
                                        <p:tgtEl>
                                          <p:spTgt spid="380">
                                            <p:txEl>
                                              <p:pRg st="38" end="52"/>
                                            </p:txEl>
                                          </p:spTgt>
                                        </p:tgtEl>
                                        <p:attrNameLst>
                                          <p:attrName>style.visibility</p:attrName>
                                        </p:attrNameLst>
                                      </p:cBhvr>
                                      <p:to>
                                        <p:strVal val="visible"/>
                                      </p:to>
                                    </p:set>
                                  </p:childTnLst>
                                </p:cTn>
                              </p:par>
                            </p:childTnLst>
                          </p:cTn>
                        </p:par>
                      </p:childTnLst>
                    </p:cTn>
                  </p:par>
                  <p:par>
                    <p:cTn id="2087" fill="hold">
                      <p:stCondLst>
                        <p:cond delay="indefinite"/>
                      </p:stCondLst>
                      <p:childTnLst>
                        <p:par>
                          <p:cTn id="2088" fill="hold">
                            <p:stCondLst>
                              <p:cond delay="0"/>
                            </p:stCondLst>
                            <p:childTnLst>
                              <p:par>
                                <p:cTn id="2089" nodeType="clickEffect" fill="hold" presetClass="entr" presetID="1">
                                  <p:stCondLst>
                                    <p:cond delay="0"/>
                                  </p:stCondLst>
                                  <p:childTnLst>
                                    <p:set>
                                      <p:cBhvr>
                                        <p:cTn id="2090" dur="1" fill="hold">
                                          <p:stCondLst>
                                            <p:cond delay="0"/>
                                          </p:stCondLst>
                                        </p:cTn>
                                        <p:tgtEl>
                                          <p:spTgt spid="381"/>
                                        </p:tgtEl>
                                        <p:attrNameLst>
                                          <p:attrName>style.visibility</p:attrName>
                                        </p:attrNameLst>
                                      </p:cBhvr>
                                      <p:to>
                                        <p:strVal val="visible"/>
                                      </p:to>
                                    </p:set>
                                  </p:childTnLst>
                                </p:cTn>
                              </p:par>
                            </p:childTnLst>
                          </p:cTn>
                        </p:par>
                      </p:childTnLst>
                    </p:cTn>
                  </p:par>
                  <p:par>
                    <p:cTn id="2091" fill="hold">
                      <p:stCondLst>
                        <p:cond delay="indefinite"/>
                      </p:stCondLst>
                      <p:childTnLst>
                        <p:par>
                          <p:cTn id="2092" fill="hold">
                            <p:stCondLst>
                              <p:cond delay="0"/>
                            </p:stCondLst>
                            <p:childTnLst>
                              <p:par>
                                <p:cTn id="2093" nodeType="clickEffect" fill="hold" presetClass="entr" presetID="1">
                                  <p:stCondLst>
                                    <p:cond delay="0"/>
                                  </p:stCondLst>
                                  <p:childTnLst>
                                    <p:set>
                                      <p:cBhvr>
                                        <p:cTn id="2094" dur="1" fill="hold">
                                          <p:stCondLst>
                                            <p:cond delay="0"/>
                                          </p:stCondLst>
                                        </p:cTn>
                                        <p:tgtEl>
                                          <p:spTgt spid="379"/>
                                        </p:tgtEl>
                                        <p:attrNameLst>
                                          <p:attrName>style.visibility</p:attrName>
                                        </p:attrNameLst>
                                      </p:cBhvr>
                                      <p:to>
                                        <p:strVal val="visible"/>
                                      </p:to>
                                    </p:set>
                                  </p:childTnLst>
                                </p:cTn>
                              </p:par>
                            </p:childTnLst>
                          </p:cTn>
                        </p:par>
                      </p:childTnLst>
                    </p:cTn>
                  </p:par>
                  <p:par>
                    <p:cTn id="2095" fill="hold">
                      <p:stCondLst>
                        <p:cond delay="indefinite"/>
                      </p:stCondLst>
                      <p:childTnLst>
                        <p:par>
                          <p:cTn id="2096" fill="hold">
                            <p:stCondLst>
                              <p:cond delay="0"/>
                            </p:stCondLst>
                            <p:childTnLst>
                              <p:par>
                                <p:cTn id="2097" nodeType="clickEffect" fill="hold" presetClass="entr" presetID="1">
                                  <p:stCondLst>
                                    <p:cond delay="0"/>
                                  </p:stCondLst>
                                  <p:childTnLst>
                                    <p:set>
                                      <p:cBhvr>
                                        <p:cTn id="2098"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6519A585-3F02-4B72-B4C6-CE4480B830F4}"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84"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deleteAll in LinkedList1</a:t>
            </a:r>
            <a:endParaRPr b="0" lang="en-US" sz="2840" spc="-1" strike="noStrike">
              <a:solidFill>
                <a:srgbClr val="000000"/>
              </a:solidFill>
              <a:uFill>
                <a:solidFill>
                  <a:srgbClr val="ffffff"/>
                </a:solidFill>
              </a:uFill>
              <a:latin typeface="Trebuchet MS"/>
            </a:endParaRPr>
          </a:p>
        </p:txBody>
      </p:sp>
      <p:sp>
        <p:nvSpPr>
          <p:cNvPr id="385" name="TextShape 3"/>
          <p:cNvSpPr txBox="1"/>
          <p:nvPr/>
        </p:nvSpPr>
        <p:spPr>
          <a:xfrm>
            <a:off x="534600" y="1111680"/>
            <a:ext cx="9040680" cy="5780880"/>
          </a:xfrm>
          <a:prstGeom prst="rect">
            <a:avLst/>
          </a:prstGeom>
          <a:noFill/>
          <a:ln>
            <a:noFill/>
          </a:ln>
        </p:spPr>
        <p:txBody>
          <a:bodyPr lIns="101880" rIns="101880" tIns="51120" bIns="51120"/>
          <a:p>
            <a:r>
              <a:rPr b="1" lang="en-US" sz="1800" spc="-1" strike="noStrike">
                <a:solidFill>
                  <a:srgbClr val="000000"/>
                </a:solidFill>
                <a:uFill>
                  <a:solidFill>
                    <a:srgbClr val="ffffff"/>
                  </a:solidFill>
                </a:uFill>
                <a:latin typeface="Courier New"/>
                <a:ea typeface="ＭＳ Ｐゴシック"/>
              </a:rPr>
              <a:t>List deleteAll(List list, int data)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if(list == NULL) { return NULL;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Node *this = (Node *) list;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for(Node *p = this; p-&gt;next != NULL; p = p-&gt;next)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if(p-&gt;next-&gt;data == data)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Node *q = p-&gt;next;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p-&gt;next = q-&gt;next;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free(q);</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if(this-&gt;data == data)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Node* p = this;</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this = p-&gt;next;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free(p);</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386" name="CustomShape 4"/>
          <p:cNvSpPr/>
          <p:nvPr/>
        </p:nvSpPr>
        <p:spPr>
          <a:xfrm>
            <a:off x="4905720" y="5113800"/>
            <a:ext cx="3827520" cy="39456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time and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 extra space!</a:t>
            </a:r>
            <a:endParaRPr b="0" lang="en-IN" sz="1950" spc="-1" strike="noStrike">
              <a:solidFill>
                <a:srgbClr val="000000"/>
              </a:solidFill>
              <a:uFill>
                <a:solidFill>
                  <a:srgbClr val="ffffff"/>
                </a:solidFill>
              </a:uFill>
              <a:latin typeface="Arial"/>
            </a:endParaRPr>
          </a:p>
        </p:txBody>
      </p:sp>
    </p:spTree>
  </p:cSld>
  <p:timing>
    <p:tnLst>
      <p:par>
        <p:cTn id="2099" dur="indefinite" restart="never" nodeType="tmRoot">
          <p:childTnLst>
            <p:seq>
              <p:cTn id="2100" dur="indefinite" nodeType="mainSeq">
                <p:childTnLst>
                  <p:par>
                    <p:cTn id="2101" fill="hold">
                      <p:stCondLst>
                        <p:cond delay="indefinite"/>
                      </p:stCondLst>
                      <p:childTnLst>
                        <p:par>
                          <p:cTn id="2102" fill="hold">
                            <p:stCondLst>
                              <p:cond delay="0"/>
                            </p:stCondLst>
                            <p:childTnLst>
                              <p:par>
                                <p:cTn id="2103" nodeType="clickEffect" fill="hold" presetClass="entr" presetID="1">
                                  <p:stCondLst>
                                    <p:cond delay="0"/>
                                  </p:stCondLst>
                                  <p:childTnLst>
                                    <p:set>
                                      <p:cBhvr>
                                        <p:cTn id="2104" dur="1" fill="hold">
                                          <p:stCondLst>
                                            <p:cond delay="0"/>
                                          </p:stCondLst>
                                        </p:cTn>
                                        <p:tgtEl>
                                          <p:spTgt spid="385">
                                            <p:txEl>
                                              <p:pRg st="38" end="74"/>
                                            </p:txEl>
                                          </p:spTgt>
                                        </p:tgtEl>
                                        <p:attrNameLst>
                                          <p:attrName>style.visibility</p:attrName>
                                        </p:attrNameLst>
                                      </p:cBhvr>
                                      <p:to>
                                        <p:strVal val="visible"/>
                                      </p:to>
                                    </p:set>
                                  </p:childTnLst>
                                </p:cTn>
                              </p:par>
                            </p:childTnLst>
                          </p:cTn>
                        </p:par>
                      </p:childTnLst>
                    </p:cTn>
                  </p:par>
                  <p:par>
                    <p:cTn id="2105" fill="hold">
                      <p:stCondLst>
                        <p:cond delay="indefinite"/>
                      </p:stCondLst>
                      <p:childTnLst>
                        <p:par>
                          <p:cTn id="2106" fill="hold">
                            <p:stCondLst>
                              <p:cond delay="0"/>
                            </p:stCondLst>
                            <p:childTnLst>
                              <p:par>
                                <p:cTn id="2107" nodeType="clickEffect" fill="hold" presetClass="entr" presetID="1">
                                  <p:stCondLst>
                                    <p:cond delay="0"/>
                                  </p:stCondLst>
                                  <p:childTnLst>
                                    <p:set>
                                      <p:cBhvr>
                                        <p:cTn id="2108" dur="1" fill="hold">
                                          <p:stCondLst>
                                            <p:cond delay="0"/>
                                          </p:stCondLst>
                                        </p:cTn>
                                        <p:tgtEl>
                                          <p:spTgt spid="385">
                                            <p:txEl>
                                              <p:pRg st="74" end="104"/>
                                            </p:txEl>
                                          </p:spTgt>
                                        </p:tgtEl>
                                        <p:attrNameLst>
                                          <p:attrName>style.visibility</p:attrName>
                                        </p:attrNameLst>
                                      </p:cBhvr>
                                      <p:to>
                                        <p:strVal val="visible"/>
                                      </p:to>
                                    </p:set>
                                  </p:childTnLst>
                                </p:cTn>
                              </p:par>
                            </p:childTnLst>
                          </p:cTn>
                        </p:par>
                      </p:childTnLst>
                    </p:cTn>
                  </p:par>
                  <p:par>
                    <p:cTn id="2109" fill="hold">
                      <p:stCondLst>
                        <p:cond delay="indefinite"/>
                      </p:stCondLst>
                      <p:childTnLst>
                        <p:par>
                          <p:cTn id="2110" fill="hold">
                            <p:stCondLst>
                              <p:cond delay="0"/>
                            </p:stCondLst>
                            <p:childTnLst>
                              <p:par>
                                <p:cTn id="2111" nodeType="clickEffect" fill="hold" presetClass="entr" presetID="1">
                                  <p:stCondLst>
                                    <p:cond delay="0"/>
                                  </p:stCondLst>
                                  <p:childTnLst>
                                    <p:set>
                                      <p:cBhvr>
                                        <p:cTn id="2112" dur="1" fill="hold">
                                          <p:stCondLst>
                                            <p:cond delay="0"/>
                                          </p:stCondLst>
                                        </p:cTn>
                                        <p:tgtEl>
                                          <p:spTgt spid="385">
                                            <p:txEl>
                                              <p:pRg st="104" end="158"/>
                                            </p:txEl>
                                          </p:spTgt>
                                        </p:tgtEl>
                                        <p:attrNameLst>
                                          <p:attrName>style.visibility</p:attrName>
                                        </p:attrNameLst>
                                      </p:cBhvr>
                                      <p:to>
                                        <p:strVal val="visible"/>
                                      </p:to>
                                    </p:set>
                                  </p:childTnLst>
                                </p:cTn>
                              </p:par>
                              <p:par>
                                <p:cTn id="2113" nodeType="withEffect" fill="hold" presetClass="entr" presetID="1">
                                  <p:stCondLst>
                                    <p:cond delay="0"/>
                                  </p:stCondLst>
                                  <p:childTnLst>
                                    <p:set>
                                      <p:cBhvr>
                                        <p:cTn id="2114" dur="1" fill="hold">
                                          <p:stCondLst>
                                            <p:cond delay="0"/>
                                          </p:stCondLst>
                                        </p:cTn>
                                        <p:tgtEl>
                                          <p:spTgt spid="385">
                                            <p:txEl>
                                              <p:pRg st="261" end="265"/>
                                            </p:txEl>
                                          </p:spTgt>
                                        </p:tgtEl>
                                        <p:attrNameLst>
                                          <p:attrName>style.visibility</p:attrName>
                                        </p:attrNameLst>
                                      </p:cBhvr>
                                      <p:to>
                                        <p:strVal val="visible"/>
                                      </p:to>
                                    </p:set>
                                  </p:childTnLst>
                                </p:cTn>
                              </p:par>
                            </p:childTnLst>
                          </p:cTn>
                        </p:par>
                      </p:childTnLst>
                    </p:cTn>
                  </p:par>
                  <p:par>
                    <p:cTn id="2115" fill="hold">
                      <p:stCondLst>
                        <p:cond delay="indefinite"/>
                      </p:stCondLst>
                      <p:childTnLst>
                        <p:par>
                          <p:cTn id="2116" fill="hold">
                            <p:stCondLst>
                              <p:cond delay="0"/>
                            </p:stCondLst>
                            <p:childTnLst>
                              <p:par>
                                <p:cTn id="2117" nodeType="clickEffect" fill="hold" presetClass="entr" presetID="1">
                                  <p:stCondLst>
                                    <p:cond delay="0"/>
                                  </p:stCondLst>
                                  <p:childTnLst>
                                    <p:set>
                                      <p:cBhvr>
                                        <p:cTn id="2118" dur="1" fill="hold">
                                          <p:stCondLst>
                                            <p:cond delay="0"/>
                                          </p:stCondLst>
                                        </p:cTn>
                                        <p:tgtEl>
                                          <p:spTgt spid="385">
                                            <p:txEl>
                                              <p:pRg st="158" end="190"/>
                                            </p:txEl>
                                          </p:spTgt>
                                        </p:tgtEl>
                                        <p:attrNameLst>
                                          <p:attrName>style.visibility</p:attrName>
                                        </p:attrNameLst>
                                      </p:cBhvr>
                                      <p:to>
                                        <p:strVal val="visible"/>
                                      </p:to>
                                    </p:set>
                                  </p:childTnLst>
                                </p:cTn>
                              </p:par>
                              <p:par>
                                <p:cTn id="2119" nodeType="withEffect" fill="hold" presetClass="entr" presetID="1">
                                  <p:stCondLst>
                                    <p:cond delay="0"/>
                                  </p:stCondLst>
                                  <p:childTnLst>
                                    <p:set>
                                      <p:cBhvr>
                                        <p:cTn id="2120" dur="1" fill="hold">
                                          <p:stCondLst>
                                            <p:cond delay="0"/>
                                          </p:stCondLst>
                                        </p:cTn>
                                        <p:tgtEl>
                                          <p:spTgt spid="385">
                                            <p:txEl>
                                              <p:pRg st="255" end="261"/>
                                            </p:txEl>
                                          </p:spTgt>
                                        </p:tgtEl>
                                        <p:attrNameLst>
                                          <p:attrName>style.visibility</p:attrName>
                                        </p:attrNameLst>
                                      </p:cBhvr>
                                      <p:to>
                                        <p:strVal val="visible"/>
                                      </p:to>
                                    </p:set>
                                  </p:childTnLst>
                                </p:cTn>
                              </p:par>
                            </p:childTnLst>
                          </p:cTn>
                        </p:par>
                      </p:childTnLst>
                    </p:cTn>
                  </p:par>
                  <p:par>
                    <p:cTn id="2121" fill="hold">
                      <p:stCondLst>
                        <p:cond delay="indefinite"/>
                      </p:stCondLst>
                      <p:childTnLst>
                        <p:par>
                          <p:cTn id="2122" fill="hold">
                            <p:stCondLst>
                              <p:cond delay="0"/>
                            </p:stCondLst>
                            <p:childTnLst>
                              <p:par>
                                <p:cTn id="2123" nodeType="clickEffect" fill="hold" presetClass="entr" presetID="1">
                                  <p:stCondLst>
                                    <p:cond delay="0"/>
                                  </p:stCondLst>
                                  <p:childTnLst>
                                    <p:set>
                                      <p:cBhvr>
                                        <p:cTn id="2124" dur="1" fill="hold">
                                          <p:stCondLst>
                                            <p:cond delay="0"/>
                                          </p:stCondLst>
                                        </p:cTn>
                                        <p:tgtEl>
                                          <p:spTgt spid="385">
                                            <p:txEl>
                                              <p:pRg st="190" end="215"/>
                                            </p:txEl>
                                          </p:spTgt>
                                        </p:tgtEl>
                                        <p:attrNameLst>
                                          <p:attrName>style.visibility</p:attrName>
                                        </p:attrNameLst>
                                      </p:cBhvr>
                                      <p:to>
                                        <p:strVal val="visible"/>
                                      </p:to>
                                    </p:set>
                                  </p:childTnLst>
                                </p:cTn>
                              </p:par>
                            </p:childTnLst>
                          </p:cTn>
                        </p:par>
                      </p:childTnLst>
                    </p:cTn>
                  </p:par>
                  <p:par>
                    <p:cTn id="2125" fill="hold">
                      <p:stCondLst>
                        <p:cond delay="indefinite"/>
                      </p:stCondLst>
                      <p:childTnLst>
                        <p:par>
                          <p:cTn id="2126" fill="hold">
                            <p:stCondLst>
                              <p:cond delay="0"/>
                            </p:stCondLst>
                            <p:childTnLst>
                              <p:par>
                                <p:cTn id="2127" nodeType="clickEffect" fill="hold" presetClass="entr" presetID="1">
                                  <p:stCondLst>
                                    <p:cond delay="0"/>
                                  </p:stCondLst>
                                  <p:childTnLst>
                                    <p:set>
                                      <p:cBhvr>
                                        <p:cTn id="2128" dur="1" fill="hold">
                                          <p:stCondLst>
                                            <p:cond delay="0"/>
                                          </p:stCondLst>
                                        </p:cTn>
                                        <p:tgtEl>
                                          <p:spTgt spid="385">
                                            <p:txEl>
                                              <p:pRg st="215" end="240"/>
                                            </p:txEl>
                                          </p:spTgt>
                                        </p:tgtEl>
                                        <p:attrNameLst>
                                          <p:attrName>style.visibility</p:attrName>
                                        </p:attrNameLst>
                                      </p:cBhvr>
                                      <p:to>
                                        <p:strVal val="visible"/>
                                      </p:to>
                                    </p:set>
                                  </p:childTnLst>
                                </p:cTn>
                              </p:par>
                            </p:childTnLst>
                          </p:cTn>
                        </p:par>
                      </p:childTnLst>
                    </p:cTn>
                  </p:par>
                  <p:par>
                    <p:cTn id="2129" fill="hold">
                      <p:stCondLst>
                        <p:cond delay="indefinite"/>
                      </p:stCondLst>
                      <p:childTnLst>
                        <p:par>
                          <p:cTn id="2130" fill="hold">
                            <p:stCondLst>
                              <p:cond delay="0"/>
                            </p:stCondLst>
                            <p:childTnLst>
                              <p:par>
                                <p:cTn id="2131" nodeType="clickEffect" fill="hold" presetClass="entr" presetID="1">
                                  <p:stCondLst>
                                    <p:cond delay="0"/>
                                  </p:stCondLst>
                                  <p:childTnLst>
                                    <p:set>
                                      <p:cBhvr>
                                        <p:cTn id="2132" dur="1" fill="hold">
                                          <p:stCondLst>
                                            <p:cond delay="0"/>
                                          </p:stCondLst>
                                        </p:cTn>
                                        <p:tgtEl>
                                          <p:spTgt spid="385">
                                            <p:txEl>
                                              <p:pRg st="240" end="255"/>
                                            </p:txEl>
                                          </p:spTgt>
                                        </p:tgtEl>
                                        <p:attrNameLst>
                                          <p:attrName>style.visibility</p:attrName>
                                        </p:attrNameLst>
                                      </p:cBhvr>
                                      <p:to>
                                        <p:strVal val="visible"/>
                                      </p:to>
                                    </p:set>
                                  </p:childTnLst>
                                </p:cTn>
                              </p:par>
                            </p:childTnLst>
                          </p:cTn>
                        </p:par>
                      </p:childTnLst>
                    </p:cTn>
                  </p:par>
                  <p:par>
                    <p:cTn id="2133" fill="hold">
                      <p:stCondLst>
                        <p:cond delay="indefinite"/>
                      </p:stCondLst>
                      <p:childTnLst>
                        <p:par>
                          <p:cTn id="2134" fill="hold">
                            <p:stCondLst>
                              <p:cond delay="0"/>
                            </p:stCondLst>
                            <p:childTnLst>
                              <p:par>
                                <p:cTn id="2135" nodeType="clickEffect" fill="hold" presetClass="entr" presetID="1">
                                  <p:stCondLst>
                                    <p:cond delay="0"/>
                                  </p:stCondLst>
                                  <p:childTnLst>
                                    <p:set>
                                      <p:cBhvr>
                                        <p:cTn id="2136" dur="1" fill="hold">
                                          <p:stCondLst>
                                            <p:cond delay="0"/>
                                          </p:stCondLst>
                                        </p:cTn>
                                        <p:tgtEl>
                                          <p:spTgt spid="385">
                                            <p:txEl>
                                              <p:pRg st="265" end="292"/>
                                            </p:txEl>
                                          </p:spTgt>
                                        </p:tgtEl>
                                        <p:attrNameLst>
                                          <p:attrName>style.visibility</p:attrName>
                                        </p:attrNameLst>
                                      </p:cBhvr>
                                      <p:to>
                                        <p:strVal val="visible"/>
                                      </p:to>
                                    </p:set>
                                  </p:childTnLst>
                                </p:cTn>
                              </p:par>
                              <p:par>
                                <p:cTn id="2137" nodeType="withEffect" fill="hold" presetClass="entr" presetID="1">
                                  <p:stCondLst>
                                    <p:cond delay="0"/>
                                  </p:stCondLst>
                                  <p:childTnLst>
                                    <p:set>
                                      <p:cBhvr>
                                        <p:cTn id="2138" dur="1" fill="hold">
                                          <p:stCondLst>
                                            <p:cond delay="0"/>
                                          </p:stCondLst>
                                        </p:cTn>
                                        <p:tgtEl>
                                          <p:spTgt spid="385">
                                            <p:txEl>
                                              <p:pRg st="345" end="349"/>
                                            </p:txEl>
                                          </p:spTgt>
                                        </p:tgtEl>
                                        <p:attrNameLst>
                                          <p:attrName>style.visibility</p:attrName>
                                        </p:attrNameLst>
                                      </p:cBhvr>
                                      <p:to>
                                        <p:strVal val="visible"/>
                                      </p:to>
                                    </p:set>
                                  </p:childTnLst>
                                </p:cTn>
                              </p:par>
                            </p:childTnLst>
                          </p:cTn>
                        </p:par>
                      </p:childTnLst>
                    </p:cTn>
                  </p:par>
                  <p:par>
                    <p:cTn id="2139" fill="hold">
                      <p:stCondLst>
                        <p:cond delay="indefinite"/>
                      </p:stCondLst>
                      <p:childTnLst>
                        <p:par>
                          <p:cTn id="2140" fill="hold">
                            <p:stCondLst>
                              <p:cond delay="0"/>
                            </p:stCondLst>
                            <p:childTnLst>
                              <p:par>
                                <p:cTn id="2141" nodeType="clickEffect" fill="hold" presetClass="entr" presetID="1">
                                  <p:stCondLst>
                                    <p:cond delay="0"/>
                                  </p:stCondLst>
                                  <p:childTnLst>
                                    <p:set>
                                      <p:cBhvr>
                                        <p:cTn id="2142" dur="1" fill="hold">
                                          <p:stCondLst>
                                            <p:cond delay="0"/>
                                          </p:stCondLst>
                                        </p:cTn>
                                        <p:tgtEl>
                                          <p:spTgt spid="385">
                                            <p:txEl>
                                              <p:pRg st="292" end="312"/>
                                            </p:txEl>
                                          </p:spTgt>
                                        </p:tgtEl>
                                        <p:attrNameLst>
                                          <p:attrName>style.visibility</p:attrName>
                                        </p:attrNameLst>
                                      </p:cBhvr>
                                      <p:to>
                                        <p:strVal val="visible"/>
                                      </p:to>
                                    </p:set>
                                  </p:childTnLst>
                                </p:cTn>
                              </p:par>
                            </p:childTnLst>
                          </p:cTn>
                        </p:par>
                      </p:childTnLst>
                    </p:cTn>
                  </p:par>
                  <p:par>
                    <p:cTn id="2143" fill="hold">
                      <p:stCondLst>
                        <p:cond delay="indefinite"/>
                      </p:stCondLst>
                      <p:childTnLst>
                        <p:par>
                          <p:cTn id="2144" fill="hold">
                            <p:stCondLst>
                              <p:cond delay="0"/>
                            </p:stCondLst>
                            <p:childTnLst>
                              <p:par>
                                <p:cTn id="2145" nodeType="clickEffect" fill="hold" presetClass="entr" presetID="1">
                                  <p:stCondLst>
                                    <p:cond delay="0"/>
                                  </p:stCondLst>
                                  <p:childTnLst>
                                    <p:set>
                                      <p:cBhvr>
                                        <p:cTn id="2146" dur="1" fill="hold">
                                          <p:stCondLst>
                                            <p:cond delay="0"/>
                                          </p:stCondLst>
                                        </p:cTn>
                                        <p:tgtEl>
                                          <p:spTgt spid="385">
                                            <p:txEl>
                                              <p:pRg st="312" end="332"/>
                                            </p:txEl>
                                          </p:spTgt>
                                        </p:tgtEl>
                                        <p:attrNameLst>
                                          <p:attrName>style.visibility</p:attrName>
                                        </p:attrNameLst>
                                      </p:cBhvr>
                                      <p:to>
                                        <p:strVal val="visible"/>
                                      </p:to>
                                    </p:set>
                                  </p:childTnLst>
                                </p:cTn>
                              </p:par>
                            </p:childTnLst>
                          </p:cTn>
                        </p:par>
                      </p:childTnLst>
                    </p:cTn>
                  </p:par>
                  <p:par>
                    <p:cTn id="2147" fill="hold">
                      <p:stCondLst>
                        <p:cond delay="indefinite"/>
                      </p:stCondLst>
                      <p:childTnLst>
                        <p:par>
                          <p:cTn id="2148" fill="hold">
                            <p:stCondLst>
                              <p:cond delay="0"/>
                            </p:stCondLst>
                            <p:childTnLst>
                              <p:par>
                                <p:cTn id="2149" nodeType="clickEffect" fill="hold" presetClass="entr" presetID="1">
                                  <p:stCondLst>
                                    <p:cond delay="0"/>
                                  </p:stCondLst>
                                  <p:childTnLst>
                                    <p:set>
                                      <p:cBhvr>
                                        <p:cTn id="2150" dur="1" fill="hold">
                                          <p:stCondLst>
                                            <p:cond delay="0"/>
                                          </p:stCondLst>
                                        </p:cTn>
                                        <p:tgtEl>
                                          <p:spTgt spid="385">
                                            <p:txEl>
                                              <p:pRg st="332" end="345"/>
                                            </p:txEl>
                                          </p:spTgt>
                                        </p:tgtEl>
                                        <p:attrNameLst>
                                          <p:attrName>style.visibility</p:attrName>
                                        </p:attrNameLst>
                                      </p:cBhvr>
                                      <p:to>
                                        <p:strVal val="visible"/>
                                      </p:to>
                                    </p:set>
                                  </p:childTnLst>
                                </p:cTn>
                              </p:par>
                            </p:childTnLst>
                          </p:cTn>
                        </p:par>
                      </p:childTnLst>
                    </p:cTn>
                  </p:par>
                  <p:par>
                    <p:cTn id="2151" fill="hold">
                      <p:stCondLst>
                        <p:cond delay="indefinite"/>
                      </p:stCondLst>
                      <p:childTnLst>
                        <p:par>
                          <p:cTn id="2152" fill="hold">
                            <p:stCondLst>
                              <p:cond delay="0"/>
                            </p:stCondLst>
                            <p:childTnLst>
                              <p:par>
                                <p:cTn id="2153" nodeType="clickEffect" fill="hold" presetClass="entr" presetID="1">
                                  <p:stCondLst>
                                    <p:cond delay="0"/>
                                  </p:stCondLst>
                                  <p:childTnLst>
                                    <p:set>
                                      <p:cBhvr>
                                        <p:cTn id="2154" dur="1" fill="hold">
                                          <p:stCondLst>
                                            <p:cond delay="0"/>
                                          </p:stCondLst>
                                        </p:cTn>
                                        <p:tgtEl>
                                          <p:spTgt spid="385">
                                            <p:txEl>
                                              <p:pRg st="349" end="364"/>
                                            </p:txEl>
                                          </p:spTgt>
                                        </p:tgtEl>
                                        <p:attrNameLst>
                                          <p:attrName>style.visibility</p:attrName>
                                        </p:attrNameLst>
                                      </p:cBhvr>
                                      <p:to>
                                        <p:strVal val="visible"/>
                                      </p:to>
                                    </p:set>
                                  </p:childTnLst>
                                </p:cTn>
                              </p:par>
                            </p:childTnLst>
                          </p:cTn>
                        </p:par>
                      </p:childTnLst>
                    </p:cTn>
                  </p:par>
                  <p:par>
                    <p:cTn id="2155" fill="hold">
                      <p:stCondLst>
                        <p:cond delay="indefinite"/>
                      </p:stCondLst>
                      <p:childTnLst>
                        <p:par>
                          <p:cTn id="2156" fill="hold">
                            <p:stCondLst>
                              <p:cond delay="0"/>
                            </p:stCondLst>
                            <p:childTnLst>
                              <p:par>
                                <p:cTn id="2157" nodeType="clickEffect" fill="hold" presetClass="entr" presetID="1">
                                  <p:stCondLst>
                                    <p:cond delay="0"/>
                                  </p:stCondLst>
                                  <p:childTnLst>
                                    <p:set>
                                      <p:cBhvr>
                                        <p:cTn id="2158"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04C933E7-159D-4BBC-8BE1-651981768C52}"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388"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List Implementation 4: LinkedList2</a:t>
            </a:r>
            <a:endParaRPr b="0" lang="en-US" sz="2840" spc="-1" strike="noStrike">
              <a:solidFill>
                <a:srgbClr val="000000"/>
              </a:solidFill>
              <a:uFill>
                <a:solidFill>
                  <a:srgbClr val="ffffff"/>
                </a:solidFill>
              </a:uFill>
              <a:latin typeface="Trebuchet MS"/>
            </a:endParaRPr>
          </a:p>
        </p:txBody>
      </p:sp>
      <p:sp>
        <p:nvSpPr>
          <p:cNvPr id="389"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#ifndef LINKEDLIST2_H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LINKEDLIST2_H</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node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struct node *next;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Node;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linkedlist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*head;</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*tail;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LinkedList;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#endif</a:t>
            </a:r>
            <a:endParaRPr b="0" lang="en-US" sz="1950" spc="-1" strike="noStrike">
              <a:solidFill>
                <a:srgbClr val="000000"/>
              </a:solidFill>
              <a:uFill>
                <a:solidFill>
                  <a:srgbClr val="ffffff"/>
                </a:solidFill>
              </a:uFill>
              <a:latin typeface="Trebuchet MS"/>
            </a:endParaRPr>
          </a:p>
        </p:txBody>
      </p:sp>
      <p:graphicFrame>
        <p:nvGraphicFramePr>
          <p:cNvPr id="390" name="Table 4"/>
          <p:cNvGraphicFramePr/>
          <p:nvPr/>
        </p:nvGraphicFramePr>
        <p:xfrm>
          <a:off x="5014800" y="5282280"/>
          <a:ext cx="1068480" cy="720720"/>
        </p:xfrm>
        <a:graphic>
          <a:graphicData uri="http://schemas.openxmlformats.org/drawingml/2006/table">
            <a:tbl>
              <a:tblPr/>
              <a:tblGrid>
                <a:gridCol w="106848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91" name="Table 5"/>
          <p:cNvGraphicFramePr/>
          <p:nvPr/>
        </p:nvGraphicFramePr>
        <p:xfrm>
          <a:off x="6742800" y="5282280"/>
          <a:ext cx="1068480" cy="720720"/>
        </p:xfrm>
        <a:graphic>
          <a:graphicData uri="http://schemas.openxmlformats.org/drawingml/2006/table">
            <a:tbl>
              <a:tblPr/>
              <a:tblGrid>
                <a:gridCol w="106848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92" name="Table 6"/>
          <p:cNvGraphicFramePr/>
          <p:nvPr/>
        </p:nvGraphicFramePr>
        <p:xfrm>
          <a:off x="8446680" y="5282280"/>
          <a:ext cx="1068480" cy="720720"/>
        </p:xfrm>
        <a:graphic>
          <a:graphicData uri="http://schemas.openxmlformats.org/drawingml/2006/table">
            <a:tbl>
              <a:tblPr/>
              <a:tblGrid>
                <a:gridCol w="106848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93" name="CustomShape 7"/>
          <p:cNvSpPr/>
          <p:nvPr/>
        </p:nvSpPr>
        <p:spPr>
          <a:xfrm>
            <a:off x="4952880" y="4809960"/>
            <a:ext cx="97920" cy="471600"/>
          </a:xfrm>
          <a:custGeom>
            <a:avLst/>
            <a:gdLst/>
            <a:ahLst/>
            <a:rect l="l" t="t" r="r" b="b"/>
            <a:pathLst>
              <a:path w="21600" h="21600">
                <a:moveTo>
                  <a:pt x="0" y="0"/>
                </a:moveTo>
                <a:lnTo>
                  <a:pt x="21600" y="21600"/>
                </a:lnTo>
              </a:path>
            </a:pathLst>
          </a:custGeom>
          <a:noFill/>
          <a:ln w="38160">
            <a:solidFill>
              <a:schemeClr val="tx1"/>
            </a:solidFill>
            <a:round/>
            <a:tailEnd len="med" type="triangle" w="med"/>
          </a:ln>
        </p:spPr>
        <p:style>
          <a:lnRef idx="0"/>
          <a:fillRef idx="0"/>
          <a:effectRef idx="0"/>
          <a:fontRef idx="minor"/>
        </p:style>
      </p:sp>
      <p:sp>
        <p:nvSpPr>
          <p:cNvPr id="394" name="CustomShape 8"/>
          <p:cNvSpPr/>
          <p:nvPr/>
        </p:nvSpPr>
        <p:spPr>
          <a:xfrm>
            <a:off x="4585320" y="4420800"/>
            <a:ext cx="73440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head</a:t>
            </a:r>
            <a:endParaRPr b="0" lang="en-IN" sz="1800" spc="-1" strike="noStrike">
              <a:solidFill>
                <a:srgbClr val="000000"/>
              </a:solidFill>
              <a:uFill>
                <a:solidFill>
                  <a:srgbClr val="ffffff"/>
                </a:solidFill>
              </a:uFill>
              <a:latin typeface="Arial"/>
            </a:endParaRPr>
          </a:p>
        </p:txBody>
      </p:sp>
      <p:sp>
        <p:nvSpPr>
          <p:cNvPr id="395" name="CustomShape 9"/>
          <p:cNvSpPr/>
          <p:nvPr/>
        </p:nvSpPr>
        <p:spPr>
          <a:xfrm>
            <a:off x="8384400" y="4809960"/>
            <a:ext cx="85320" cy="471600"/>
          </a:xfrm>
          <a:custGeom>
            <a:avLst/>
            <a:gdLst/>
            <a:ahLst/>
            <a:rect l="l" t="t" r="r" b="b"/>
            <a:pathLst>
              <a:path w="21600" h="21600">
                <a:moveTo>
                  <a:pt x="0" y="0"/>
                </a:moveTo>
                <a:lnTo>
                  <a:pt x="21600" y="21600"/>
                </a:lnTo>
              </a:path>
            </a:pathLst>
          </a:custGeom>
          <a:noFill/>
          <a:ln w="38160">
            <a:solidFill>
              <a:schemeClr val="tx1"/>
            </a:solidFill>
            <a:round/>
            <a:tailEnd len="med" type="triangle" w="med"/>
          </a:ln>
        </p:spPr>
        <p:style>
          <a:lnRef idx="0"/>
          <a:fillRef idx="0"/>
          <a:effectRef idx="0"/>
          <a:fontRef idx="minor"/>
        </p:style>
      </p:sp>
      <p:sp>
        <p:nvSpPr>
          <p:cNvPr id="396" name="CustomShape 10"/>
          <p:cNvSpPr/>
          <p:nvPr/>
        </p:nvSpPr>
        <p:spPr>
          <a:xfrm>
            <a:off x="8102160" y="4420800"/>
            <a:ext cx="56376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tail</a:t>
            </a:r>
            <a:endParaRPr b="0" lang="en-IN" sz="1800" spc="-1" strike="noStrike">
              <a:solidFill>
                <a:srgbClr val="000000"/>
              </a:solidFill>
              <a:uFill>
                <a:solidFill>
                  <a:srgbClr val="ffffff"/>
                </a:solidFill>
              </a:uFill>
              <a:latin typeface="Arial"/>
            </a:endParaRPr>
          </a:p>
        </p:txBody>
      </p:sp>
      <p:sp>
        <p:nvSpPr>
          <p:cNvPr id="397" name="CustomShape 11"/>
          <p:cNvSpPr/>
          <p:nvPr/>
        </p:nvSpPr>
        <p:spPr>
          <a:xfrm>
            <a:off x="5597280" y="5467680"/>
            <a:ext cx="1141560" cy="417960"/>
          </a:xfrm>
          <a:custGeom>
            <a:avLst/>
            <a:gdLst/>
            <a:ahLst/>
            <a:rect l="l" t="t" r="r" b="b"/>
            <a:pathLst>
              <a:path w="1139253" h="429820">
                <a:moveTo>
                  <a:pt x="0" y="419724"/>
                </a:moveTo>
                <a:cubicBezTo>
                  <a:pt x="292308" y="428468"/>
                  <a:pt x="584617" y="437212"/>
                  <a:pt x="734519" y="419724"/>
                </a:cubicBezTo>
                <a:cubicBezTo>
                  <a:pt x="884421" y="402236"/>
                  <a:pt x="904407" y="359763"/>
                  <a:pt x="899410" y="314793"/>
                </a:cubicBezTo>
                <a:cubicBezTo>
                  <a:pt x="894413" y="269823"/>
                  <a:pt x="664564" y="202366"/>
                  <a:pt x="704538" y="149901"/>
                </a:cubicBezTo>
                <a:cubicBezTo>
                  <a:pt x="744512" y="97436"/>
                  <a:pt x="941882" y="48718"/>
                  <a:pt x="1139253" y="0"/>
                </a:cubicBezTo>
              </a:path>
            </a:pathLst>
          </a:custGeom>
          <a:noFill/>
          <a:ln w="28440">
            <a:solidFill>
              <a:srgbClr val="7030a0"/>
            </a:solidFill>
            <a:round/>
            <a:headEnd len="med" type="oval" w="med"/>
            <a:tailEnd len="med" type="arrow" w="med"/>
          </a:ln>
        </p:spPr>
        <p:style>
          <a:lnRef idx="0"/>
          <a:fillRef idx="0"/>
          <a:effectRef idx="0"/>
          <a:fontRef idx="minor"/>
        </p:style>
      </p:sp>
      <p:sp>
        <p:nvSpPr>
          <p:cNvPr id="398" name="CustomShape 12"/>
          <p:cNvSpPr/>
          <p:nvPr/>
        </p:nvSpPr>
        <p:spPr>
          <a:xfrm>
            <a:off x="7328520" y="5439960"/>
            <a:ext cx="1141560" cy="417960"/>
          </a:xfrm>
          <a:custGeom>
            <a:avLst/>
            <a:gdLst/>
            <a:ahLst/>
            <a:rect l="l" t="t" r="r" b="b"/>
            <a:pathLst>
              <a:path w="1139253" h="429820">
                <a:moveTo>
                  <a:pt x="0" y="419724"/>
                </a:moveTo>
                <a:cubicBezTo>
                  <a:pt x="292308" y="428468"/>
                  <a:pt x="584617" y="437212"/>
                  <a:pt x="734519" y="419724"/>
                </a:cubicBezTo>
                <a:cubicBezTo>
                  <a:pt x="884421" y="402236"/>
                  <a:pt x="904407" y="359763"/>
                  <a:pt x="899410" y="314793"/>
                </a:cubicBezTo>
                <a:cubicBezTo>
                  <a:pt x="894413" y="269823"/>
                  <a:pt x="664564" y="202366"/>
                  <a:pt x="704538" y="149901"/>
                </a:cubicBezTo>
                <a:cubicBezTo>
                  <a:pt x="744512" y="97436"/>
                  <a:pt x="941882" y="48718"/>
                  <a:pt x="1139253" y="0"/>
                </a:cubicBezTo>
              </a:path>
            </a:pathLst>
          </a:custGeom>
          <a:noFill/>
          <a:ln w="28440">
            <a:solidFill>
              <a:srgbClr val="7030a0"/>
            </a:solidFill>
            <a:round/>
            <a:headEnd len="med" type="oval" w="med"/>
            <a:tailEnd len="med" type="arrow" w="med"/>
          </a:ln>
        </p:spPr>
        <p:style>
          <a:lnRef idx="0"/>
          <a:fillRef idx="0"/>
          <a:effectRef idx="0"/>
          <a:fontRef idx="minor"/>
        </p:style>
      </p:sp>
      <p:graphicFrame>
        <p:nvGraphicFramePr>
          <p:cNvPr id="399" name="Table 13"/>
          <p:cNvGraphicFramePr/>
          <p:nvPr/>
        </p:nvGraphicFramePr>
        <p:xfrm>
          <a:off x="5693400" y="1203120"/>
          <a:ext cx="3359520" cy="2885040"/>
        </p:xfrm>
        <a:graphic>
          <a:graphicData uri="http://schemas.openxmlformats.org/drawingml/2006/table">
            <a:tbl>
              <a:tblPr/>
              <a:tblGrid>
                <a:gridCol w="1679760"/>
                <a:gridCol w="1679760"/>
              </a:tblGrid>
              <a:tr h="360720">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33cc"/>
                    </a:solidFill>
                  </a:tcPr>
                </a:tc>
                <a:tc>
                  <a:txBody>
                    <a:bodyPr/>
                    <a:p>
                      <a:pPr algn="ctr">
                        <a:lnSpc>
                          <a:spcPct val="100000"/>
                        </a:lnSpc>
                      </a:pPr>
                      <a:r>
                        <a:rPr b="1" lang="en-IN" sz="1800" spc="-1" strike="noStrike">
                          <a:solidFill>
                            <a:srgbClr val="ffffff"/>
                          </a:solidFill>
                          <a:uFill>
                            <a:solidFill>
                              <a:srgbClr val="ffffff"/>
                            </a:solidFill>
                          </a:uFill>
                          <a:latin typeface="Trebuchet MS"/>
                        </a:rPr>
                        <a:t>LinkedList2</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3333cc"/>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prepend</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append</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insertAt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a:t>
                      </a:r>
                      <a:r>
                        <a:rPr b="0" i="1" lang="en-IN" sz="1800" spc="-1" strike="noStrike">
                          <a:solidFill>
                            <a:srgbClr val="000000"/>
                          </a:solidFill>
                          <a:uFill>
                            <a:solidFill>
                              <a:srgbClr val="ffffff"/>
                            </a:solidFill>
                          </a:uFill>
                          <a:latin typeface="Trebuchet MS"/>
                        </a:rPr>
                        <a:t>n</a:t>
                      </a: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deleteAt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a:t>
                      </a:r>
                      <a:r>
                        <a:rPr b="0" i="1" lang="en-IN" sz="1800" spc="-1" strike="noStrike">
                          <a:solidFill>
                            <a:srgbClr val="000000"/>
                          </a:solidFill>
                          <a:uFill>
                            <a:solidFill>
                              <a:srgbClr val="ffffff"/>
                            </a:solidFill>
                          </a:uFill>
                          <a:latin typeface="Trebuchet MS"/>
                        </a:rPr>
                        <a:t>n</a:t>
                      </a: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deleteAll</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a:t>
                      </a:r>
                      <a:r>
                        <a:rPr b="0" i="1" lang="en-IN" sz="1800" spc="-1" strike="noStrike">
                          <a:solidFill>
                            <a:srgbClr val="000000"/>
                          </a:solidFill>
                          <a:uFill>
                            <a:solidFill>
                              <a:srgbClr val="ffffff"/>
                            </a:solidFill>
                          </a:uFill>
                          <a:latin typeface="Trebuchet MS"/>
                        </a:rPr>
                        <a:t>n</a:t>
                      </a: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r>
              <a:tr h="360720">
                <a:tc>
                  <a:txBody>
                    <a:bodyPr/>
                    <a:p>
                      <a:pPr algn="ctr">
                        <a:lnSpc>
                          <a:spcPct val="100000"/>
                        </a:lnSpc>
                      </a:pPr>
                      <a:r>
                        <a:rPr b="0" lang="en-IN" sz="1800" spc="-1" strike="noStrike">
                          <a:solidFill>
                            <a:srgbClr val="000000"/>
                          </a:solidFill>
                          <a:uFill>
                            <a:solidFill>
                              <a:srgbClr val="ffffff"/>
                            </a:solidFill>
                          </a:uFill>
                          <a:latin typeface="Trebuchet MS"/>
                        </a:rPr>
                        <a:t>findPosition</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a:t>
                      </a:r>
                      <a:r>
                        <a:rPr b="0" i="1" lang="en-IN" sz="1800" spc="-1" strike="noStrike">
                          <a:solidFill>
                            <a:srgbClr val="000000"/>
                          </a:solidFill>
                          <a:uFill>
                            <a:solidFill>
                              <a:srgbClr val="ffffff"/>
                            </a:solidFill>
                          </a:uFill>
                          <a:latin typeface="Trebuchet MS"/>
                        </a:rPr>
                        <a:t>n</a:t>
                      </a:r>
                      <a:r>
                        <a:rPr b="0" lang="en-IN" sz="1800" spc="-1" strike="noStrike">
                          <a:solidFill>
                            <a:srgbClr val="000000"/>
                          </a:solidFill>
                          <a:uFill>
                            <a:solidFill>
                              <a:srgbClr val="ffffff"/>
                            </a:solidFill>
                          </a:uFill>
                          <a:latin typeface="Trebuchet MS"/>
                        </a:rPr>
                        <a:t>)</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8e8f5"/>
                    </a:solidFill>
                  </a:tcPr>
                </a:tc>
              </a:tr>
              <a:tr h="360000">
                <a:tc>
                  <a:txBody>
                    <a:bodyPr/>
                    <a:p>
                      <a:pPr algn="ctr">
                        <a:lnSpc>
                          <a:spcPct val="100000"/>
                        </a:lnSpc>
                      </a:pPr>
                      <a:r>
                        <a:rPr b="0" lang="en-IN" sz="1800" spc="-1" strike="noStrike">
                          <a:solidFill>
                            <a:srgbClr val="000000"/>
                          </a:solidFill>
                          <a:uFill>
                            <a:solidFill>
                              <a:srgbClr val="ffffff"/>
                            </a:solidFill>
                          </a:uFill>
                          <a:latin typeface="Trebuchet MS"/>
                        </a:rPr>
                        <a:t>size</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c>
                  <a:txBody>
                    <a:bodyPr/>
                    <a:p>
                      <a:pPr algn="ctr">
                        <a:lnSpc>
                          <a:spcPct val="100000"/>
                        </a:lnSpc>
                      </a:pPr>
                      <a:r>
                        <a:rPr b="0" i="1" lang="en-IN" sz="1800" spc="-1" strike="noStrike">
                          <a:solidFill>
                            <a:srgbClr val="000000"/>
                          </a:solidFill>
                          <a:uFill>
                            <a:solidFill>
                              <a:srgbClr val="ffffff"/>
                            </a:solidFill>
                          </a:uFill>
                          <a:latin typeface="Trebuchet MS"/>
                        </a:rPr>
                        <a:t>O</a:t>
                      </a:r>
                      <a:r>
                        <a:rPr b="0" lang="en-IN" sz="1800" spc="-1" strike="noStrike">
                          <a:solidFill>
                            <a:srgbClr val="000000"/>
                          </a:solidFill>
                          <a:uFill>
                            <a:solidFill>
                              <a:srgbClr val="ffffff"/>
                            </a:solidFill>
                          </a:uFill>
                          <a:latin typeface="Trebuchet MS"/>
                        </a:rPr>
                        <a: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dcdec"/>
                    </a:solidFill>
                  </a:tcPr>
                </a:tc>
              </a:tr>
            </a:tbl>
          </a:graphicData>
        </a:graphic>
      </p:graphicFrame>
    </p:spTree>
  </p:cSld>
  <p:timing>
    <p:tnLst>
      <p:par>
        <p:cTn id="2159" dur="indefinite" restart="never" nodeType="tmRoot">
          <p:childTnLst>
            <p:seq>
              <p:cTn id="2160" dur="indefinite" nodeType="mainSeq">
                <p:childTnLst>
                  <p:par>
                    <p:cTn id="2161" fill="hold">
                      <p:stCondLst>
                        <p:cond delay="indefinite"/>
                      </p:stCondLst>
                      <p:childTnLst>
                        <p:par>
                          <p:cTn id="2162" fill="hold">
                            <p:stCondLst>
                              <p:cond delay="0"/>
                            </p:stCondLst>
                            <p:childTnLst>
                              <p:par>
                                <p:cTn id="2163" nodeType="clickEffect" fill="hold" presetClass="entr" presetID="1">
                                  <p:stCondLst>
                                    <p:cond delay="0"/>
                                  </p:stCondLst>
                                  <p:childTnLst>
                                    <p:set>
                                      <p:cBhvr>
                                        <p:cTn id="2164" dur="1" fill="hold">
                                          <p:stCondLst>
                                            <p:cond delay="0"/>
                                          </p:stCondLst>
                                        </p:cTn>
                                        <p:tgtEl>
                                          <p:spTgt spid="389">
                                            <p:txEl>
                                              <p:pRg st="1" end="23"/>
                                            </p:txEl>
                                          </p:spTgt>
                                        </p:tgtEl>
                                        <p:attrNameLst>
                                          <p:attrName>style.visibility</p:attrName>
                                        </p:attrNameLst>
                                      </p:cBhvr>
                                      <p:to>
                                        <p:strVal val="visible"/>
                                      </p:to>
                                    </p:set>
                                  </p:childTnLst>
                                </p:cTn>
                              </p:par>
                              <p:par>
                                <p:cTn id="2165" nodeType="withEffect" fill="hold" presetClass="entr" presetID="1">
                                  <p:stCondLst>
                                    <p:cond delay="0"/>
                                  </p:stCondLst>
                                  <p:childTnLst>
                                    <p:set>
                                      <p:cBhvr>
                                        <p:cTn id="2166" dur="1" fill="hold">
                                          <p:stCondLst>
                                            <p:cond delay="0"/>
                                          </p:stCondLst>
                                        </p:cTn>
                                        <p:tgtEl>
                                          <p:spTgt spid="389">
                                            <p:txEl>
                                              <p:pRg st="23" end="45"/>
                                            </p:txEl>
                                          </p:spTgt>
                                        </p:tgtEl>
                                        <p:attrNameLst>
                                          <p:attrName>style.visibility</p:attrName>
                                        </p:attrNameLst>
                                      </p:cBhvr>
                                      <p:to>
                                        <p:strVal val="visible"/>
                                      </p:to>
                                    </p:set>
                                  </p:childTnLst>
                                </p:cTn>
                              </p:par>
                              <p:par>
                                <p:cTn id="2167" nodeType="withEffect" fill="hold" presetClass="entr" presetID="1">
                                  <p:stCondLst>
                                    <p:cond delay="0"/>
                                  </p:stCondLst>
                                  <p:childTnLst>
                                    <p:set>
                                      <p:cBhvr>
                                        <p:cTn id="2168" dur="1" fill="hold">
                                          <p:stCondLst>
                                            <p:cond delay="0"/>
                                          </p:stCondLst>
                                        </p:cTn>
                                        <p:tgtEl>
                                          <p:spTgt spid="389">
                                            <p:txEl>
                                              <p:pRg st="45" end="67"/>
                                            </p:txEl>
                                          </p:spTgt>
                                        </p:tgtEl>
                                        <p:attrNameLst>
                                          <p:attrName>style.visibility</p:attrName>
                                        </p:attrNameLst>
                                      </p:cBhvr>
                                      <p:to>
                                        <p:strVal val="visible"/>
                                      </p:to>
                                    </p:set>
                                  </p:childTnLst>
                                </p:cTn>
                              </p:par>
                              <p:par>
                                <p:cTn id="2169" nodeType="withEffect" fill="hold" presetClass="entr" presetID="1">
                                  <p:stCondLst>
                                    <p:cond delay="0"/>
                                  </p:stCondLst>
                                  <p:childTnLst>
                                    <p:set>
                                      <p:cBhvr>
                                        <p:cTn id="2170" dur="1" fill="hold">
                                          <p:stCondLst>
                                            <p:cond delay="0"/>
                                          </p:stCondLst>
                                        </p:cTn>
                                        <p:tgtEl>
                                          <p:spTgt spid="389">
                                            <p:txEl>
                                              <p:pRg st="67" end="79"/>
                                            </p:txEl>
                                          </p:spTgt>
                                        </p:tgtEl>
                                        <p:attrNameLst>
                                          <p:attrName>style.visibility</p:attrName>
                                        </p:attrNameLst>
                                      </p:cBhvr>
                                      <p:to>
                                        <p:strVal val="visible"/>
                                      </p:to>
                                    </p:set>
                                  </p:childTnLst>
                                </p:cTn>
                              </p:par>
                              <p:par>
                                <p:cTn id="2171" nodeType="withEffect" fill="hold" presetClass="entr" presetID="1">
                                  <p:stCondLst>
                                    <p:cond delay="0"/>
                                  </p:stCondLst>
                                  <p:childTnLst>
                                    <p:set>
                                      <p:cBhvr>
                                        <p:cTn id="2172" dur="1" fill="hold">
                                          <p:stCondLst>
                                            <p:cond delay="0"/>
                                          </p:stCondLst>
                                        </p:cTn>
                                        <p:tgtEl>
                                          <p:spTgt spid="389">
                                            <p:txEl>
                                              <p:pRg st="79" end="100"/>
                                            </p:txEl>
                                          </p:spTgt>
                                        </p:tgtEl>
                                        <p:attrNameLst>
                                          <p:attrName>style.visibility</p:attrName>
                                        </p:attrNameLst>
                                      </p:cBhvr>
                                      <p:to>
                                        <p:strVal val="visible"/>
                                      </p:to>
                                    </p:set>
                                  </p:childTnLst>
                                </p:cTn>
                              </p:par>
                              <p:par>
                                <p:cTn id="2173" nodeType="withEffect" fill="hold" presetClass="entr" presetID="1">
                                  <p:stCondLst>
                                    <p:cond delay="0"/>
                                  </p:stCondLst>
                                  <p:childTnLst>
                                    <p:set>
                                      <p:cBhvr>
                                        <p:cTn id="2174" dur="1" fill="hold">
                                          <p:stCondLst>
                                            <p:cond delay="0"/>
                                          </p:stCondLst>
                                        </p:cTn>
                                        <p:tgtEl>
                                          <p:spTgt spid="389">
                                            <p:txEl>
                                              <p:pRg st="100" end="108"/>
                                            </p:txEl>
                                          </p:spTgt>
                                        </p:tgtEl>
                                        <p:attrNameLst>
                                          <p:attrName>style.visibility</p:attrName>
                                        </p:attrNameLst>
                                      </p:cBhvr>
                                      <p:to>
                                        <p:strVal val="visible"/>
                                      </p:to>
                                    </p:set>
                                  </p:childTnLst>
                                </p:cTn>
                              </p:par>
                              <p:par>
                                <p:cTn id="2175" nodeType="withEffect" fill="hold" presetClass="entr" presetID="1">
                                  <p:stCondLst>
                                    <p:cond delay="0"/>
                                  </p:stCondLst>
                                  <p:childTnLst>
                                    <p:set>
                                      <p:cBhvr>
                                        <p:cTn id="2176" dur="1" fill="hold">
                                          <p:stCondLst>
                                            <p:cond delay="0"/>
                                          </p:stCondLst>
                                        </p:cTn>
                                        <p:tgtEl>
                                          <p:spTgt spid="389">
                                            <p:txEl>
                                              <p:pRg st="194" end="201"/>
                                            </p:txEl>
                                          </p:spTgt>
                                        </p:tgtEl>
                                        <p:attrNameLst>
                                          <p:attrName>style.visibility</p:attrName>
                                        </p:attrNameLst>
                                      </p:cBhvr>
                                      <p:to>
                                        <p:strVal val="visible"/>
                                      </p:to>
                                    </p:set>
                                  </p:childTnLst>
                                </p:cTn>
                              </p:par>
                            </p:childTnLst>
                          </p:cTn>
                        </p:par>
                      </p:childTnLst>
                    </p:cTn>
                  </p:par>
                  <p:par>
                    <p:cTn id="2177" fill="hold">
                      <p:stCondLst>
                        <p:cond delay="indefinite"/>
                      </p:stCondLst>
                      <p:childTnLst>
                        <p:par>
                          <p:cTn id="2178" fill="hold">
                            <p:stCondLst>
                              <p:cond delay="0"/>
                            </p:stCondLst>
                            <p:childTnLst>
                              <p:par>
                                <p:cTn id="2179" nodeType="clickEffect" fill="hold" presetClass="entr" presetID="1">
                                  <p:stCondLst>
                                    <p:cond delay="0"/>
                                  </p:stCondLst>
                                  <p:childTnLst>
                                    <p:set>
                                      <p:cBhvr>
                                        <p:cTn id="2180" dur="1" fill="hold">
                                          <p:stCondLst>
                                            <p:cond delay="0"/>
                                          </p:stCondLst>
                                        </p:cTn>
                                        <p:tgtEl>
                                          <p:spTgt spid="389">
                                            <p:txEl>
                                              <p:pRg st="108" end="136"/>
                                            </p:txEl>
                                          </p:spTgt>
                                        </p:tgtEl>
                                        <p:attrNameLst>
                                          <p:attrName>style.visibility</p:attrName>
                                        </p:attrNameLst>
                                      </p:cBhvr>
                                      <p:to>
                                        <p:strVal val="visible"/>
                                      </p:to>
                                    </p:set>
                                  </p:childTnLst>
                                </p:cTn>
                              </p:par>
                              <p:par>
                                <p:cTn id="2181" nodeType="withEffect" fill="hold" presetClass="entr" presetID="1">
                                  <p:stCondLst>
                                    <p:cond delay="0"/>
                                  </p:stCondLst>
                                  <p:childTnLst>
                                    <p:set>
                                      <p:cBhvr>
                                        <p:cTn id="2182" dur="1" fill="hold">
                                          <p:stCondLst>
                                            <p:cond delay="0"/>
                                          </p:stCondLst>
                                        </p:cTn>
                                        <p:tgtEl>
                                          <p:spTgt spid="389">
                                            <p:txEl>
                                              <p:pRg st="180" end="194"/>
                                            </p:txEl>
                                          </p:spTgt>
                                        </p:tgtEl>
                                        <p:attrNameLst>
                                          <p:attrName>style.visibility</p:attrName>
                                        </p:attrNameLst>
                                      </p:cBhvr>
                                      <p:to>
                                        <p:strVal val="visible"/>
                                      </p:to>
                                    </p:set>
                                  </p:childTnLst>
                                </p:cTn>
                              </p:par>
                            </p:childTnLst>
                          </p:cTn>
                        </p:par>
                      </p:childTnLst>
                    </p:cTn>
                  </p:par>
                  <p:par>
                    <p:cTn id="2183" fill="hold">
                      <p:stCondLst>
                        <p:cond delay="indefinite"/>
                      </p:stCondLst>
                      <p:childTnLst>
                        <p:par>
                          <p:cTn id="2184" fill="hold">
                            <p:stCondLst>
                              <p:cond delay="0"/>
                            </p:stCondLst>
                            <p:childTnLst>
                              <p:par>
                                <p:cTn id="2185" nodeType="clickEffect" fill="hold" presetClass="entr" presetID="1">
                                  <p:stCondLst>
                                    <p:cond delay="0"/>
                                  </p:stCondLst>
                                  <p:childTnLst>
                                    <p:set>
                                      <p:cBhvr>
                                        <p:cTn id="2186" dur="1" fill="hold">
                                          <p:stCondLst>
                                            <p:cond delay="0"/>
                                          </p:stCondLst>
                                        </p:cTn>
                                        <p:tgtEl>
                                          <p:spTgt spid="389">
                                            <p:txEl>
                                              <p:pRg st="136" end="150"/>
                                            </p:txEl>
                                          </p:spTgt>
                                        </p:tgtEl>
                                        <p:attrNameLst>
                                          <p:attrName>style.visibility</p:attrName>
                                        </p:attrNameLst>
                                      </p:cBhvr>
                                      <p:to>
                                        <p:strVal val="visible"/>
                                      </p:to>
                                    </p:set>
                                  </p:childTnLst>
                                </p:cTn>
                              </p:par>
                            </p:childTnLst>
                          </p:cTn>
                        </p:par>
                      </p:childTnLst>
                    </p:cTn>
                  </p:par>
                  <p:par>
                    <p:cTn id="2187" fill="hold">
                      <p:stCondLst>
                        <p:cond delay="indefinite"/>
                      </p:stCondLst>
                      <p:childTnLst>
                        <p:par>
                          <p:cTn id="2188" fill="hold">
                            <p:stCondLst>
                              <p:cond delay="0"/>
                            </p:stCondLst>
                            <p:childTnLst>
                              <p:par>
                                <p:cTn id="2189" nodeType="clickEffect" fill="hold" presetClass="entr" presetID="1">
                                  <p:stCondLst>
                                    <p:cond delay="0"/>
                                  </p:stCondLst>
                                  <p:childTnLst>
                                    <p:set>
                                      <p:cBhvr>
                                        <p:cTn id="2190" dur="1" fill="hold">
                                          <p:stCondLst>
                                            <p:cond delay="0"/>
                                          </p:stCondLst>
                                        </p:cTn>
                                        <p:tgtEl>
                                          <p:spTgt spid="389">
                                            <p:txEl>
                                              <p:pRg st="150" end="164"/>
                                            </p:txEl>
                                          </p:spTgt>
                                        </p:tgtEl>
                                        <p:attrNameLst>
                                          <p:attrName>style.visibility</p:attrName>
                                        </p:attrNameLst>
                                      </p:cBhvr>
                                      <p:to>
                                        <p:strVal val="visible"/>
                                      </p:to>
                                    </p:set>
                                  </p:childTnLst>
                                </p:cTn>
                              </p:par>
                            </p:childTnLst>
                          </p:cTn>
                        </p:par>
                      </p:childTnLst>
                    </p:cTn>
                  </p:par>
                  <p:par>
                    <p:cTn id="2191" fill="hold">
                      <p:stCondLst>
                        <p:cond delay="indefinite"/>
                      </p:stCondLst>
                      <p:childTnLst>
                        <p:par>
                          <p:cTn id="2192" fill="hold">
                            <p:stCondLst>
                              <p:cond delay="0"/>
                            </p:stCondLst>
                            <p:childTnLst>
                              <p:par>
                                <p:cTn id="2193" nodeType="clickEffect" fill="hold" presetClass="entr" presetID="1">
                                  <p:stCondLst>
                                    <p:cond delay="0"/>
                                  </p:stCondLst>
                                  <p:childTnLst>
                                    <p:set>
                                      <p:cBhvr>
                                        <p:cTn id="2194" dur="1" fill="hold">
                                          <p:stCondLst>
                                            <p:cond delay="0"/>
                                          </p:stCondLst>
                                        </p:cTn>
                                        <p:tgtEl>
                                          <p:spTgt spid="389">
                                            <p:txEl>
                                              <p:pRg st="164" end="180"/>
                                            </p:txEl>
                                          </p:spTgt>
                                        </p:tgtEl>
                                        <p:attrNameLst>
                                          <p:attrName>style.visibility</p:attrName>
                                        </p:attrNameLst>
                                      </p:cBhvr>
                                      <p:to>
                                        <p:strVal val="visible"/>
                                      </p:to>
                                    </p:set>
                                  </p:childTnLst>
                                </p:cTn>
                              </p:par>
                            </p:childTnLst>
                          </p:cTn>
                        </p:par>
                      </p:childTnLst>
                    </p:cTn>
                  </p:par>
                  <p:par>
                    <p:cTn id="2195" fill="hold">
                      <p:stCondLst>
                        <p:cond delay="indefinite"/>
                      </p:stCondLst>
                      <p:childTnLst>
                        <p:par>
                          <p:cTn id="2196" fill="hold">
                            <p:stCondLst>
                              <p:cond delay="0"/>
                            </p:stCondLst>
                            <p:childTnLst>
                              <p:par>
                                <p:cTn id="2197" nodeType="clickEffect" fill="hold" presetClass="entr" presetID="1">
                                  <p:stCondLst>
                                    <p:cond delay="0"/>
                                  </p:stCondLst>
                                  <p:childTnLst>
                                    <p:set>
                                      <p:cBhvr>
                                        <p:cTn id="2198" dur="1" fill="hold">
                                          <p:stCondLst>
                                            <p:cond delay="0"/>
                                          </p:stCondLst>
                                        </p:cTn>
                                        <p:tgtEl>
                                          <p:spTgt spid="390"/>
                                        </p:tgtEl>
                                        <p:attrNameLst>
                                          <p:attrName>style.visibility</p:attrName>
                                        </p:attrNameLst>
                                      </p:cBhvr>
                                      <p:to>
                                        <p:strVal val="visible"/>
                                      </p:to>
                                    </p:set>
                                  </p:childTnLst>
                                </p:cTn>
                              </p:par>
                              <p:par>
                                <p:cTn id="2199" nodeType="withEffect" fill="hold" presetClass="entr" presetID="1">
                                  <p:stCondLst>
                                    <p:cond delay="0"/>
                                  </p:stCondLst>
                                  <p:childTnLst>
                                    <p:set>
                                      <p:cBhvr>
                                        <p:cTn id="2200" dur="1" fill="hold">
                                          <p:stCondLst>
                                            <p:cond delay="0"/>
                                          </p:stCondLst>
                                        </p:cTn>
                                        <p:tgtEl>
                                          <p:spTgt spid="391"/>
                                        </p:tgtEl>
                                        <p:attrNameLst>
                                          <p:attrName>style.visibility</p:attrName>
                                        </p:attrNameLst>
                                      </p:cBhvr>
                                      <p:to>
                                        <p:strVal val="visible"/>
                                      </p:to>
                                    </p:set>
                                  </p:childTnLst>
                                </p:cTn>
                              </p:par>
                              <p:par>
                                <p:cTn id="2201" nodeType="withEffect" fill="hold" presetClass="entr" presetID="1">
                                  <p:stCondLst>
                                    <p:cond delay="0"/>
                                  </p:stCondLst>
                                  <p:childTnLst>
                                    <p:set>
                                      <p:cBhvr>
                                        <p:cTn id="2202" dur="1" fill="hold">
                                          <p:stCondLst>
                                            <p:cond delay="0"/>
                                          </p:stCondLst>
                                        </p:cTn>
                                        <p:tgtEl>
                                          <p:spTgt spid="392"/>
                                        </p:tgtEl>
                                        <p:attrNameLst>
                                          <p:attrName>style.visibility</p:attrName>
                                        </p:attrNameLst>
                                      </p:cBhvr>
                                      <p:to>
                                        <p:strVal val="visible"/>
                                      </p:to>
                                    </p:set>
                                  </p:childTnLst>
                                </p:cTn>
                              </p:par>
                              <p:par>
                                <p:cTn id="2203" nodeType="withEffect" fill="hold" presetClass="entr" presetID="1">
                                  <p:stCondLst>
                                    <p:cond delay="0"/>
                                  </p:stCondLst>
                                  <p:childTnLst>
                                    <p:set>
                                      <p:cBhvr>
                                        <p:cTn id="2204" dur="1" fill="hold">
                                          <p:stCondLst>
                                            <p:cond delay="0"/>
                                          </p:stCondLst>
                                        </p:cTn>
                                        <p:tgtEl>
                                          <p:spTgt spid="-1"/>
                                        </p:tgtEl>
                                        <p:attrNameLst>
                                          <p:attrName>style.visibility</p:attrName>
                                        </p:attrNameLst>
                                      </p:cBhvr>
                                      <p:to>
                                        <p:strVal val="visible"/>
                                      </p:to>
                                    </p:set>
                                  </p:childTnLst>
                                </p:cTn>
                              </p:par>
                              <p:par>
                                <p:cTn id="2205" nodeType="withEffect" fill="hold" presetClass="entr" presetID="1">
                                  <p:stCondLst>
                                    <p:cond delay="0"/>
                                  </p:stCondLst>
                                  <p:childTnLst>
                                    <p:set>
                                      <p:cBhvr>
                                        <p:cTn id="2206" dur="1" fill="hold">
                                          <p:stCondLst>
                                            <p:cond delay="0"/>
                                          </p:stCondLst>
                                        </p:cTn>
                                        <p:tgtEl>
                                          <p:spTgt spid="-1"/>
                                        </p:tgtEl>
                                        <p:attrNameLst>
                                          <p:attrName>style.visibility</p:attrName>
                                        </p:attrNameLst>
                                      </p:cBhvr>
                                      <p:to>
                                        <p:strVal val="visible"/>
                                      </p:to>
                                    </p:set>
                                  </p:childTnLst>
                                </p:cTn>
                              </p:par>
                              <p:par>
                                <p:cTn id="2207" nodeType="withEffect" fill="hold" presetClass="entr" presetID="1">
                                  <p:stCondLst>
                                    <p:cond delay="0"/>
                                  </p:stCondLst>
                                  <p:childTnLst>
                                    <p:set>
                                      <p:cBhvr>
                                        <p:cTn id="2208" dur="1" fill="hold">
                                          <p:stCondLst>
                                            <p:cond delay="0"/>
                                          </p:stCondLst>
                                        </p:cTn>
                                        <p:tgtEl>
                                          <p:spTgt spid="397"/>
                                        </p:tgtEl>
                                        <p:attrNameLst>
                                          <p:attrName>style.visibility</p:attrName>
                                        </p:attrNameLst>
                                      </p:cBhvr>
                                      <p:to>
                                        <p:strVal val="visible"/>
                                      </p:to>
                                    </p:set>
                                  </p:childTnLst>
                                </p:cTn>
                              </p:par>
                              <p:par>
                                <p:cTn id="2209" nodeType="withEffect" fill="hold" presetClass="entr" presetID="1">
                                  <p:stCondLst>
                                    <p:cond delay="0"/>
                                  </p:stCondLst>
                                  <p:childTnLst>
                                    <p:set>
                                      <p:cBhvr>
                                        <p:cTn id="2210" dur="1" fill="hold">
                                          <p:stCondLst>
                                            <p:cond delay="0"/>
                                          </p:stCondLst>
                                        </p:cTn>
                                        <p:tgtEl>
                                          <p:spTgt spid="398"/>
                                        </p:tgtEl>
                                        <p:attrNameLst>
                                          <p:attrName>style.visibility</p:attrName>
                                        </p:attrNameLst>
                                      </p:cBhvr>
                                      <p:to>
                                        <p:strVal val="visible"/>
                                      </p:to>
                                    </p:set>
                                  </p:childTnLst>
                                </p:cTn>
                              </p:par>
                            </p:childTnLst>
                          </p:cTn>
                        </p:par>
                      </p:childTnLst>
                    </p:cTn>
                  </p:par>
                  <p:par>
                    <p:cTn id="2211" fill="hold">
                      <p:stCondLst>
                        <p:cond delay="indefinite"/>
                      </p:stCondLst>
                      <p:childTnLst>
                        <p:par>
                          <p:cTn id="2212" fill="hold">
                            <p:stCondLst>
                              <p:cond delay="0"/>
                            </p:stCondLst>
                            <p:childTnLst>
                              <p:par>
                                <p:cTn id="2213" nodeType="clickEffect" fill="hold" presetClass="entr" presetID="1">
                                  <p:stCondLst>
                                    <p:cond delay="0"/>
                                  </p:stCondLst>
                                  <p:childTnLst>
                                    <p:set>
                                      <p:cBhvr>
                                        <p:cTn id="2214" dur="1" fill="hold">
                                          <p:stCondLst>
                                            <p:cond delay="0"/>
                                          </p:stCondLst>
                                        </p:cTn>
                                        <p:tgtEl>
                                          <p:spTgt spid="39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B5AE2E07-B9DC-49A0-A48D-20436F9A0EE5}"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01"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append in </a:t>
            </a:r>
            <a:r>
              <a:rPr b="1" i="1" lang="en-US" sz="2700" spc="-1" strike="noStrike">
                <a:solidFill>
                  <a:srgbClr val="000000"/>
                </a:solidFill>
                <a:uFill>
                  <a:solidFill>
                    <a:srgbClr val="ffffff"/>
                  </a:solidFill>
                </a:uFill>
                <a:latin typeface="Trebuchet MS"/>
                <a:ea typeface="ＭＳ Ｐゴシック"/>
              </a:rPr>
              <a:t>O</a:t>
            </a:r>
            <a:r>
              <a:rPr b="1" lang="en-US" sz="2700" spc="-1" strike="noStrike">
                <a:solidFill>
                  <a:srgbClr val="000000"/>
                </a:solidFill>
                <a:uFill>
                  <a:solidFill>
                    <a:srgbClr val="ffffff"/>
                  </a:solidFill>
                </a:uFill>
                <a:latin typeface="Trebuchet MS"/>
                <a:ea typeface="ＭＳ Ｐゴシック"/>
              </a:rPr>
              <a:t>(1) time</a:t>
            </a:r>
            <a:endParaRPr b="0" lang="en-US" sz="2840" spc="-1" strike="noStrike">
              <a:solidFill>
                <a:srgbClr val="000000"/>
              </a:solidFill>
              <a:uFill>
                <a:solidFill>
                  <a:srgbClr val="ffffff"/>
                </a:solidFill>
              </a:uFill>
              <a:latin typeface="Trebuchet MS"/>
            </a:endParaRPr>
          </a:p>
        </p:txBody>
      </p:sp>
      <p:sp>
        <p:nvSpPr>
          <p:cNvPr id="402"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append(List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*newNode = makeNode(data,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if(newNode == NULL) { return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LinkedList *this = toLinkedList(list);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 ==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free(newNode);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if(this-&gt;listSize == 0)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this-&gt;head = this-&gt;tail = newNode;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else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this-&gt;tail = this-&gt;tail-&gt;next = newNode;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this-&gt;listSize++;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this;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403" name="CustomShape 4"/>
          <p:cNvSpPr/>
          <p:nvPr/>
        </p:nvSpPr>
        <p:spPr>
          <a:xfrm>
            <a:off x="7381800" y="2520000"/>
            <a:ext cx="1924560" cy="39456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like toArrayList</a:t>
            </a:r>
            <a:endParaRPr b="0" lang="en-IN" sz="1950" spc="-1" strike="noStrike">
              <a:solidFill>
                <a:srgbClr val="000000"/>
              </a:solidFill>
              <a:uFill>
                <a:solidFill>
                  <a:srgbClr val="ffffff"/>
                </a:solidFill>
              </a:uFill>
              <a:latin typeface="Arial"/>
            </a:endParaRPr>
          </a:p>
        </p:txBody>
      </p:sp>
    </p:spTree>
  </p:cSld>
  <p:timing>
    <p:tnLst>
      <p:par>
        <p:cTn id="2215" dur="indefinite" restart="never" nodeType="tmRoot">
          <p:childTnLst>
            <p:seq>
              <p:cTn id="2216" dur="indefinite" nodeType="mainSeq">
                <p:childTnLst>
                  <p:par>
                    <p:cTn id="2217" fill="hold">
                      <p:stCondLst>
                        <p:cond delay="indefinite"/>
                      </p:stCondLst>
                      <p:childTnLst>
                        <p:par>
                          <p:cTn id="2218" fill="hold">
                            <p:stCondLst>
                              <p:cond delay="0"/>
                            </p:stCondLst>
                            <p:childTnLst>
                              <p:par>
                                <p:cTn id="2219" nodeType="clickEffect" fill="hold" presetClass="entr" presetID="1">
                                  <p:stCondLst>
                                    <p:cond delay="0"/>
                                  </p:stCondLst>
                                  <p:childTnLst>
                                    <p:set>
                                      <p:cBhvr>
                                        <p:cTn id="2220" dur="1" fill="hold">
                                          <p:stCondLst>
                                            <p:cond delay="0"/>
                                          </p:stCondLst>
                                        </p:cTn>
                                        <p:tgtEl>
                                          <p:spTgt spid="402">
                                            <p:txEl>
                                              <p:pRg st="36" end="76"/>
                                            </p:txEl>
                                          </p:spTgt>
                                        </p:tgtEl>
                                        <p:attrNameLst>
                                          <p:attrName>style.visibility</p:attrName>
                                        </p:attrNameLst>
                                      </p:cBhvr>
                                      <p:to>
                                        <p:strVal val="visible"/>
                                      </p:to>
                                    </p:set>
                                  </p:childTnLst>
                                </p:cTn>
                              </p:par>
                            </p:childTnLst>
                          </p:cTn>
                        </p:par>
                      </p:childTnLst>
                    </p:cTn>
                  </p:par>
                  <p:par>
                    <p:cTn id="2221" fill="hold">
                      <p:stCondLst>
                        <p:cond delay="indefinite"/>
                      </p:stCondLst>
                      <p:childTnLst>
                        <p:par>
                          <p:cTn id="2222" fill="hold">
                            <p:stCondLst>
                              <p:cond delay="0"/>
                            </p:stCondLst>
                            <p:childTnLst>
                              <p:par>
                                <p:cTn id="2223" nodeType="clickEffect" fill="hold" presetClass="entr" presetID="1">
                                  <p:stCondLst>
                                    <p:cond delay="0"/>
                                  </p:stCondLst>
                                  <p:childTnLst>
                                    <p:set>
                                      <p:cBhvr>
                                        <p:cTn id="2224" dur="1" fill="hold">
                                          <p:stCondLst>
                                            <p:cond delay="0"/>
                                          </p:stCondLst>
                                        </p:cTn>
                                        <p:tgtEl>
                                          <p:spTgt spid="402">
                                            <p:txEl>
                                              <p:pRg st="76" end="115"/>
                                            </p:txEl>
                                          </p:spTgt>
                                        </p:tgtEl>
                                        <p:attrNameLst>
                                          <p:attrName>style.visibility</p:attrName>
                                        </p:attrNameLst>
                                      </p:cBhvr>
                                      <p:to>
                                        <p:strVal val="visible"/>
                                      </p:to>
                                    </p:set>
                                  </p:childTnLst>
                                </p:cTn>
                              </p:par>
                            </p:childTnLst>
                          </p:cTn>
                        </p:par>
                      </p:childTnLst>
                    </p:cTn>
                  </p:par>
                  <p:par>
                    <p:cTn id="2225" fill="hold">
                      <p:stCondLst>
                        <p:cond delay="indefinite"/>
                      </p:stCondLst>
                      <p:childTnLst>
                        <p:par>
                          <p:cTn id="2226" fill="hold">
                            <p:stCondLst>
                              <p:cond delay="0"/>
                            </p:stCondLst>
                            <p:childTnLst>
                              <p:par>
                                <p:cTn id="2227" nodeType="clickEffect" fill="hold" presetClass="entr" presetID="1">
                                  <p:stCondLst>
                                    <p:cond delay="0"/>
                                  </p:stCondLst>
                                  <p:childTnLst>
                                    <p:set>
                                      <p:cBhvr>
                                        <p:cTn id="2228" dur="1" fill="hold">
                                          <p:stCondLst>
                                            <p:cond delay="0"/>
                                          </p:stCondLst>
                                        </p:cTn>
                                        <p:tgtEl>
                                          <p:spTgt spid="402">
                                            <p:txEl>
                                              <p:pRg st="115" end="156"/>
                                            </p:txEl>
                                          </p:spTgt>
                                        </p:tgtEl>
                                        <p:attrNameLst>
                                          <p:attrName>style.visibility</p:attrName>
                                        </p:attrNameLst>
                                      </p:cBhvr>
                                      <p:to>
                                        <p:strVal val="visible"/>
                                      </p:to>
                                    </p:set>
                                  </p:childTnLst>
                                </p:cTn>
                              </p:par>
                            </p:childTnLst>
                          </p:cTn>
                        </p:par>
                      </p:childTnLst>
                    </p:cTn>
                  </p:par>
                  <p:par>
                    <p:cTn id="2229" fill="hold">
                      <p:stCondLst>
                        <p:cond delay="indefinite"/>
                      </p:stCondLst>
                      <p:childTnLst>
                        <p:par>
                          <p:cTn id="2230" fill="hold">
                            <p:stCondLst>
                              <p:cond delay="0"/>
                            </p:stCondLst>
                            <p:childTnLst>
                              <p:par>
                                <p:cTn id="2231" nodeType="clickEffect" fill="hold" presetClass="entr" presetID="1">
                                  <p:stCondLst>
                                    <p:cond delay="0"/>
                                  </p:stCondLst>
                                  <p:childTnLst>
                                    <p:set>
                                      <p:cBhvr>
                                        <p:cTn id="2232" dur="1" fill="hold">
                                          <p:stCondLst>
                                            <p:cond delay="0"/>
                                          </p:stCondLst>
                                        </p:cTn>
                                        <p:tgtEl>
                                          <p:spTgt spid="403"/>
                                        </p:tgtEl>
                                        <p:attrNameLst>
                                          <p:attrName>style.visibility</p:attrName>
                                        </p:attrNameLst>
                                      </p:cBhvr>
                                      <p:to>
                                        <p:strVal val="visible"/>
                                      </p:to>
                                    </p:set>
                                  </p:childTnLst>
                                </p:cTn>
                              </p:par>
                            </p:childTnLst>
                          </p:cTn>
                        </p:par>
                      </p:childTnLst>
                    </p:cTn>
                  </p:par>
                  <p:par>
                    <p:cTn id="2233" fill="hold">
                      <p:stCondLst>
                        <p:cond delay="indefinite"/>
                      </p:stCondLst>
                      <p:childTnLst>
                        <p:par>
                          <p:cTn id="2234" fill="hold">
                            <p:stCondLst>
                              <p:cond delay="0"/>
                            </p:stCondLst>
                            <p:childTnLst>
                              <p:par>
                                <p:cTn id="2235" nodeType="clickEffect" fill="hold" presetClass="entr" presetID="1">
                                  <p:stCondLst>
                                    <p:cond delay="0"/>
                                  </p:stCondLst>
                                  <p:childTnLst>
                                    <p:set>
                                      <p:cBhvr>
                                        <p:cTn id="2236" dur="1" fill="hold">
                                          <p:stCondLst>
                                            <p:cond delay="0"/>
                                          </p:stCondLst>
                                        </p:cTn>
                                        <p:tgtEl>
                                          <p:spTgt spid="402">
                                            <p:txEl>
                                              <p:pRg st="156" end="177"/>
                                            </p:txEl>
                                          </p:spTgt>
                                        </p:tgtEl>
                                        <p:attrNameLst>
                                          <p:attrName>style.visibility</p:attrName>
                                        </p:attrNameLst>
                                      </p:cBhvr>
                                      <p:to>
                                        <p:strVal val="visible"/>
                                      </p:to>
                                    </p:set>
                                  </p:childTnLst>
                                </p:cTn>
                              </p:par>
                              <p:par>
                                <p:cTn id="2237" nodeType="withEffect" fill="hold" presetClass="entr" presetID="1">
                                  <p:stCondLst>
                                    <p:cond delay="0"/>
                                  </p:stCondLst>
                                  <p:childTnLst>
                                    <p:set>
                                      <p:cBhvr>
                                        <p:cTn id="2238" dur="1" fill="hold">
                                          <p:stCondLst>
                                            <p:cond delay="0"/>
                                          </p:stCondLst>
                                        </p:cTn>
                                        <p:tgtEl>
                                          <p:spTgt spid="402">
                                            <p:txEl>
                                              <p:pRg st="213" end="217"/>
                                            </p:txEl>
                                          </p:spTgt>
                                        </p:tgtEl>
                                        <p:attrNameLst>
                                          <p:attrName>style.visibility</p:attrName>
                                        </p:attrNameLst>
                                      </p:cBhvr>
                                      <p:to>
                                        <p:strVal val="visible"/>
                                      </p:to>
                                    </p:set>
                                  </p:childTnLst>
                                </p:cTn>
                              </p:par>
                            </p:childTnLst>
                          </p:cTn>
                        </p:par>
                      </p:childTnLst>
                    </p:cTn>
                  </p:par>
                  <p:par>
                    <p:cTn id="2239" fill="hold">
                      <p:stCondLst>
                        <p:cond delay="indefinite"/>
                      </p:stCondLst>
                      <p:childTnLst>
                        <p:par>
                          <p:cTn id="2240" fill="hold">
                            <p:stCondLst>
                              <p:cond delay="0"/>
                            </p:stCondLst>
                            <p:childTnLst>
                              <p:par>
                                <p:cTn id="2241" nodeType="clickEffect" fill="hold" presetClass="entr" presetID="1">
                                  <p:stCondLst>
                                    <p:cond delay="0"/>
                                  </p:stCondLst>
                                  <p:childTnLst>
                                    <p:set>
                                      <p:cBhvr>
                                        <p:cTn id="2242" dur="1" fill="hold">
                                          <p:stCondLst>
                                            <p:cond delay="0"/>
                                          </p:stCondLst>
                                        </p:cTn>
                                        <p:tgtEl>
                                          <p:spTgt spid="402">
                                            <p:txEl>
                                              <p:pRg st="177" end="196"/>
                                            </p:txEl>
                                          </p:spTgt>
                                        </p:tgtEl>
                                        <p:attrNameLst>
                                          <p:attrName>style.visibility</p:attrName>
                                        </p:attrNameLst>
                                      </p:cBhvr>
                                      <p:to>
                                        <p:strVal val="visible"/>
                                      </p:to>
                                    </p:set>
                                  </p:childTnLst>
                                </p:cTn>
                              </p:par>
                            </p:childTnLst>
                          </p:cTn>
                        </p:par>
                      </p:childTnLst>
                    </p:cTn>
                  </p:par>
                  <p:par>
                    <p:cTn id="2243" fill="hold">
                      <p:stCondLst>
                        <p:cond delay="indefinite"/>
                      </p:stCondLst>
                      <p:childTnLst>
                        <p:par>
                          <p:cTn id="2244" fill="hold">
                            <p:stCondLst>
                              <p:cond delay="0"/>
                            </p:stCondLst>
                            <p:childTnLst>
                              <p:par>
                                <p:cTn id="2245" nodeType="clickEffect" fill="hold" presetClass="entr" presetID="1">
                                  <p:stCondLst>
                                    <p:cond delay="0"/>
                                  </p:stCondLst>
                                  <p:childTnLst>
                                    <p:set>
                                      <p:cBhvr>
                                        <p:cTn id="2246" dur="1" fill="hold">
                                          <p:stCondLst>
                                            <p:cond delay="0"/>
                                          </p:stCondLst>
                                        </p:cTn>
                                        <p:tgtEl>
                                          <p:spTgt spid="402">
                                            <p:txEl>
                                              <p:pRg st="196" end="213"/>
                                            </p:txEl>
                                          </p:spTgt>
                                        </p:tgtEl>
                                        <p:attrNameLst>
                                          <p:attrName>style.visibility</p:attrName>
                                        </p:attrNameLst>
                                      </p:cBhvr>
                                      <p:to>
                                        <p:strVal val="visible"/>
                                      </p:to>
                                    </p:set>
                                  </p:childTnLst>
                                </p:cTn>
                              </p:par>
                            </p:childTnLst>
                          </p:cTn>
                        </p:par>
                      </p:childTnLst>
                    </p:cTn>
                  </p:par>
                  <p:par>
                    <p:cTn id="2247" fill="hold">
                      <p:stCondLst>
                        <p:cond delay="indefinite"/>
                      </p:stCondLst>
                      <p:childTnLst>
                        <p:par>
                          <p:cTn id="2248" fill="hold">
                            <p:stCondLst>
                              <p:cond delay="0"/>
                            </p:stCondLst>
                            <p:childTnLst>
                              <p:par>
                                <p:cTn id="2249" nodeType="clickEffect" fill="hold" presetClass="entr" presetID="1">
                                  <p:stCondLst>
                                    <p:cond delay="0"/>
                                  </p:stCondLst>
                                  <p:childTnLst>
                                    <p:set>
                                      <p:cBhvr>
                                        <p:cTn id="2250" dur="1" fill="hold">
                                          <p:stCondLst>
                                            <p:cond delay="0"/>
                                          </p:stCondLst>
                                        </p:cTn>
                                        <p:tgtEl>
                                          <p:spTgt spid="402">
                                            <p:txEl>
                                              <p:pRg st="217" end="245"/>
                                            </p:txEl>
                                          </p:spTgt>
                                        </p:tgtEl>
                                        <p:attrNameLst>
                                          <p:attrName>style.visibility</p:attrName>
                                        </p:attrNameLst>
                                      </p:cBhvr>
                                      <p:to>
                                        <p:strVal val="visible"/>
                                      </p:to>
                                    </p:set>
                                  </p:childTnLst>
                                </p:cTn>
                              </p:par>
                              <p:par>
                                <p:cTn id="2251" nodeType="withEffect" fill="hold" presetClass="entr" presetID="1">
                                  <p:stCondLst>
                                    <p:cond delay="0"/>
                                  </p:stCondLst>
                                  <p:childTnLst>
                                    <p:set>
                                      <p:cBhvr>
                                        <p:cTn id="2252" dur="1" fill="hold">
                                          <p:stCondLst>
                                            <p:cond delay="0"/>
                                          </p:stCondLst>
                                        </p:cTn>
                                        <p:tgtEl>
                                          <p:spTgt spid="402">
                                            <p:txEl>
                                              <p:pRg st="284" end="295"/>
                                            </p:txEl>
                                          </p:spTgt>
                                        </p:tgtEl>
                                        <p:attrNameLst>
                                          <p:attrName>style.visibility</p:attrName>
                                        </p:attrNameLst>
                                      </p:cBhvr>
                                      <p:to>
                                        <p:strVal val="visible"/>
                                      </p:to>
                                    </p:set>
                                  </p:childTnLst>
                                </p:cTn>
                              </p:par>
                              <p:par>
                                <p:cTn id="2253" nodeType="withEffect" fill="hold" presetClass="entr" presetID="1">
                                  <p:stCondLst>
                                    <p:cond delay="0"/>
                                  </p:stCondLst>
                                  <p:childTnLst>
                                    <p:set>
                                      <p:cBhvr>
                                        <p:cTn id="2254" dur="1" fill="hold">
                                          <p:stCondLst>
                                            <p:cond delay="0"/>
                                          </p:stCondLst>
                                        </p:cTn>
                                        <p:tgtEl>
                                          <p:spTgt spid="402">
                                            <p:txEl>
                                              <p:pRg st="340" end="344"/>
                                            </p:txEl>
                                          </p:spTgt>
                                        </p:tgtEl>
                                        <p:attrNameLst>
                                          <p:attrName>style.visibility</p:attrName>
                                        </p:attrNameLst>
                                      </p:cBhvr>
                                      <p:to>
                                        <p:strVal val="visible"/>
                                      </p:to>
                                    </p:set>
                                  </p:childTnLst>
                                </p:cTn>
                              </p:par>
                            </p:childTnLst>
                          </p:cTn>
                        </p:par>
                      </p:childTnLst>
                    </p:cTn>
                  </p:par>
                  <p:par>
                    <p:cTn id="2255" fill="hold">
                      <p:stCondLst>
                        <p:cond delay="indefinite"/>
                      </p:stCondLst>
                      <p:childTnLst>
                        <p:par>
                          <p:cTn id="2256" fill="hold">
                            <p:stCondLst>
                              <p:cond delay="0"/>
                            </p:stCondLst>
                            <p:childTnLst>
                              <p:par>
                                <p:cTn id="2257" nodeType="clickEffect" fill="hold" presetClass="entr" presetID="1">
                                  <p:stCondLst>
                                    <p:cond delay="0"/>
                                  </p:stCondLst>
                                  <p:childTnLst>
                                    <p:set>
                                      <p:cBhvr>
                                        <p:cTn id="2258" dur="1" fill="hold">
                                          <p:stCondLst>
                                            <p:cond delay="0"/>
                                          </p:stCondLst>
                                        </p:cTn>
                                        <p:tgtEl>
                                          <p:spTgt spid="402">
                                            <p:txEl>
                                              <p:pRg st="245" end="284"/>
                                            </p:txEl>
                                          </p:spTgt>
                                        </p:tgtEl>
                                        <p:attrNameLst>
                                          <p:attrName>style.visibility</p:attrName>
                                        </p:attrNameLst>
                                      </p:cBhvr>
                                      <p:to>
                                        <p:strVal val="visible"/>
                                      </p:to>
                                    </p:set>
                                  </p:childTnLst>
                                </p:cTn>
                              </p:par>
                            </p:childTnLst>
                          </p:cTn>
                        </p:par>
                      </p:childTnLst>
                    </p:cTn>
                  </p:par>
                  <p:par>
                    <p:cTn id="2259" fill="hold">
                      <p:stCondLst>
                        <p:cond delay="indefinite"/>
                      </p:stCondLst>
                      <p:childTnLst>
                        <p:par>
                          <p:cTn id="2260" fill="hold">
                            <p:stCondLst>
                              <p:cond delay="0"/>
                            </p:stCondLst>
                            <p:childTnLst>
                              <p:par>
                                <p:cTn id="2261" nodeType="clickEffect" fill="hold" presetClass="entr" presetID="1">
                                  <p:stCondLst>
                                    <p:cond delay="0"/>
                                  </p:stCondLst>
                                  <p:childTnLst>
                                    <p:set>
                                      <p:cBhvr>
                                        <p:cTn id="2262" dur="1" fill="hold">
                                          <p:stCondLst>
                                            <p:cond delay="0"/>
                                          </p:stCondLst>
                                        </p:cTn>
                                        <p:tgtEl>
                                          <p:spTgt spid="402">
                                            <p:txEl>
                                              <p:pRg st="295" end="340"/>
                                            </p:txEl>
                                          </p:spTgt>
                                        </p:tgtEl>
                                        <p:attrNameLst>
                                          <p:attrName>style.visibility</p:attrName>
                                        </p:attrNameLst>
                                      </p:cBhvr>
                                      <p:to>
                                        <p:strVal val="visible"/>
                                      </p:to>
                                    </p:set>
                                  </p:childTnLst>
                                </p:cTn>
                              </p:par>
                            </p:childTnLst>
                          </p:cTn>
                        </p:par>
                      </p:childTnLst>
                    </p:cTn>
                  </p:par>
                  <p:par>
                    <p:cTn id="2263" fill="hold">
                      <p:stCondLst>
                        <p:cond delay="indefinite"/>
                      </p:stCondLst>
                      <p:childTnLst>
                        <p:par>
                          <p:cTn id="2264" fill="hold">
                            <p:stCondLst>
                              <p:cond delay="0"/>
                            </p:stCondLst>
                            <p:childTnLst>
                              <p:par>
                                <p:cTn id="2265" nodeType="clickEffect" fill="hold" presetClass="entr" presetID="1">
                                  <p:stCondLst>
                                    <p:cond delay="0"/>
                                  </p:stCondLst>
                                  <p:childTnLst>
                                    <p:set>
                                      <p:cBhvr>
                                        <p:cTn id="2266" dur="1" fill="hold">
                                          <p:stCondLst>
                                            <p:cond delay="0"/>
                                          </p:stCondLst>
                                        </p:cTn>
                                        <p:tgtEl>
                                          <p:spTgt spid="402">
                                            <p:txEl>
                                              <p:pRg st="344" end="364"/>
                                            </p:txEl>
                                          </p:spTgt>
                                        </p:tgtEl>
                                        <p:attrNameLst>
                                          <p:attrName>style.visibility</p:attrName>
                                        </p:attrNameLst>
                                      </p:cBhvr>
                                      <p:to>
                                        <p:strVal val="visible"/>
                                      </p:to>
                                    </p:set>
                                  </p:childTnLst>
                                </p:cTn>
                              </p:par>
                            </p:childTnLst>
                          </p:cTn>
                        </p:par>
                      </p:childTnLst>
                    </p:cTn>
                  </p:par>
                  <p:par>
                    <p:cTn id="2267" fill="hold">
                      <p:stCondLst>
                        <p:cond delay="indefinite"/>
                      </p:stCondLst>
                      <p:childTnLst>
                        <p:par>
                          <p:cTn id="2268" fill="hold">
                            <p:stCondLst>
                              <p:cond delay="0"/>
                            </p:stCondLst>
                            <p:childTnLst>
                              <p:par>
                                <p:cTn id="2269" nodeType="clickEffect" fill="hold" presetClass="entr" presetID="1">
                                  <p:stCondLst>
                                    <p:cond delay="0"/>
                                  </p:stCondLst>
                                  <p:childTnLst>
                                    <p:set>
                                      <p:cBhvr>
                                        <p:cTn id="2270" dur="1" fill="hold">
                                          <p:stCondLst>
                                            <p:cond delay="0"/>
                                          </p:stCondLst>
                                        </p:cTn>
                                        <p:tgtEl>
                                          <p:spTgt spid="402">
                                            <p:txEl>
                                              <p:pRg st="364" end="37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C2331797-32A5-4642-AE64-CE16AC0C74E7}"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05"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Research Paper</a:t>
            </a:r>
            <a:endParaRPr b="0" lang="en-US" sz="2840" spc="-1" strike="noStrike">
              <a:solidFill>
                <a:srgbClr val="000000"/>
              </a:solidFill>
              <a:uFill>
                <a:solidFill>
                  <a:srgbClr val="ffffff"/>
                </a:solidFill>
              </a:uFill>
              <a:latin typeface="Trebuchet MS"/>
            </a:endParaRPr>
          </a:p>
        </p:txBody>
      </p:sp>
      <p:sp>
        <p:nvSpPr>
          <p:cNvPr id="406"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B. Boothe (Computer Science Department, University of Southern Maine) </a:t>
            </a:r>
            <a:r>
              <a:rPr b="0" i="1" lang="en-US" sz="2000" spc="-1" strike="noStrike">
                <a:solidFill>
                  <a:srgbClr val="000000"/>
                </a:solidFill>
                <a:uFill>
                  <a:solidFill>
                    <a:srgbClr val="ffffff"/>
                  </a:solidFill>
                </a:uFill>
                <a:latin typeface="Trebuchet MS"/>
                <a:ea typeface="ＭＳ Ｐゴシック"/>
              </a:rPr>
              <a:t>Using Real Execution Timings to Enliven a Data Structures Course</a:t>
            </a:r>
            <a:r>
              <a:rPr b="0" lang="en-US" sz="2000" spc="-1" strike="noStrike">
                <a:solidFill>
                  <a:srgbClr val="000000"/>
                </a:solidFill>
                <a:uFill>
                  <a:solidFill>
                    <a:srgbClr val="ffffff"/>
                  </a:solidFill>
                </a:uFill>
                <a:latin typeface="Trebuchet MS"/>
                <a:ea typeface="ＭＳ Ｐゴシック"/>
              </a:rPr>
              <a:t>, Frontiers in Education: Computer Science (FECS), 2012.</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Abstract</a:t>
            </a:r>
            <a:r>
              <a:rPr b="0" lang="en-US" sz="2000" spc="-1" strike="noStrike">
                <a:solidFill>
                  <a:srgbClr val="000000"/>
                </a:solidFill>
                <a:uFill>
                  <a:solidFill>
                    <a:srgbClr val="ffffff"/>
                  </a:solidFill>
                </a:uFill>
                <a:latin typeface="Trebuchet MS"/>
                <a:ea typeface="ＭＳ Ｐゴシック"/>
              </a:rPr>
              <a:t>: Which is faster, an array list or a linked list? In our data structures course we increase the engagement of our students by asking them to predict the outcome of a future race between competing data structures. We record their predictions for future validation, and subsequently as we analyze the data structures, students are more engaged in the analysis because it either lends credence or doubt towards the accuracy of their predictions. Some of their expectations get radically broken by the analysis, and in the end everyone gets surprised by the actual runtime results. Everyone benefits because the class is more engaging and the results are more memorable.</a:t>
            </a:r>
            <a:endParaRPr b="0" lang="en-US" sz="1950" spc="-1" strike="noStrike">
              <a:solidFill>
                <a:srgbClr val="000000"/>
              </a:solidFill>
              <a:uFill>
                <a:solidFill>
                  <a:srgbClr val="ffffff"/>
                </a:solidFill>
              </a:uFill>
              <a:latin typeface="Trebuchet MS"/>
            </a:endParaRPr>
          </a:p>
        </p:txBody>
      </p:sp>
      <p:pic>
        <p:nvPicPr>
          <p:cNvPr id="407" name="Picture 1" descr=""/>
          <p:cNvPicPr/>
          <p:nvPr/>
        </p:nvPicPr>
        <p:blipFill>
          <a:blip r:embed="rId1"/>
          <a:stretch/>
        </p:blipFill>
        <p:spPr>
          <a:xfrm>
            <a:off x="2586600" y="2520000"/>
            <a:ext cx="5125680" cy="1139040"/>
          </a:xfrm>
          <a:prstGeom prst="rect">
            <a:avLst/>
          </a:prstGeom>
          <a:ln>
            <a:solidFill>
              <a:schemeClr val="tx1"/>
            </a:solidFill>
          </a:ln>
        </p:spPr>
      </p:pic>
      <p:pic>
        <p:nvPicPr>
          <p:cNvPr id="408" name="Picture 2" descr=""/>
          <p:cNvPicPr/>
          <p:nvPr/>
        </p:nvPicPr>
        <p:blipFill>
          <a:blip r:embed="rId2"/>
          <a:stretch/>
        </p:blipFill>
        <p:spPr>
          <a:xfrm>
            <a:off x="4002480" y="2630880"/>
            <a:ext cx="5602680" cy="1102320"/>
          </a:xfrm>
          <a:prstGeom prst="rect">
            <a:avLst/>
          </a:prstGeom>
          <a:ln>
            <a:solidFill>
              <a:schemeClr val="tx1"/>
            </a:solidFill>
          </a:ln>
        </p:spPr>
      </p:pic>
      <p:sp>
        <p:nvSpPr>
          <p:cNvPr id="409" name="CustomShape 4"/>
          <p:cNvSpPr/>
          <p:nvPr/>
        </p:nvSpPr>
        <p:spPr>
          <a:xfrm>
            <a:off x="1357920" y="2971080"/>
            <a:ext cx="1168560" cy="69948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gn="r">
              <a:lnSpc>
                <a:spcPct val="100000"/>
              </a:lnSpc>
            </a:pPr>
            <a:r>
              <a:rPr b="0" lang="en-IN" sz="2000" spc="-1" strike="noStrike">
                <a:solidFill>
                  <a:srgbClr val="000000"/>
                </a:solidFill>
                <a:uFill>
                  <a:solidFill>
                    <a:srgbClr val="ffffff"/>
                  </a:solidFill>
                </a:uFill>
                <a:latin typeface="Trebuchet MS"/>
                <a:ea typeface="ＭＳ Ｐゴシック"/>
              </a:rPr>
              <a:t>zero</a:t>
            </a:r>
            <a:endParaRPr b="0" lang="en-IN" sz="1950" spc="-1" strike="noStrike">
              <a:solidFill>
                <a:srgbClr val="000000"/>
              </a:solidFill>
              <a:uFill>
                <a:solidFill>
                  <a:srgbClr val="ffffff"/>
                </a:solidFill>
              </a:uFill>
              <a:latin typeface="Arial"/>
            </a:endParaRPr>
          </a:p>
          <a:p>
            <a:pPr algn="r">
              <a:lnSpc>
                <a:spcPct val="100000"/>
              </a:lnSpc>
            </a:pPr>
            <a:r>
              <a:rPr b="0" lang="en-IN" sz="2000" spc="-1" strike="noStrike">
                <a:solidFill>
                  <a:srgbClr val="000000"/>
                </a:solidFill>
                <a:uFill>
                  <a:solidFill>
                    <a:srgbClr val="ffffff"/>
                  </a:solidFill>
                </a:uFill>
                <a:latin typeface="Trebuchet MS"/>
                <a:ea typeface="ＭＳ Ｐゴシック"/>
              </a:rPr>
              <a:t>citations</a:t>
            </a:r>
            <a:endParaRPr b="0" lang="en-IN" sz="1950" spc="-1" strike="noStrike">
              <a:solidFill>
                <a:srgbClr val="000000"/>
              </a:solidFill>
              <a:uFill>
                <a:solidFill>
                  <a:srgbClr val="ffffff"/>
                </a:solidFill>
              </a:uFill>
              <a:latin typeface="Arial"/>
            </a:endParaRPr>
          </a:p>
        </p:txBody>
      </p:sp>
    </p:spTree>
  </p:cSld>
  <p:timing>
    <p:tnLst>
      <p:par>
        <p:cTn id="2271" dur="indefinite" restart="never" nodeType="tmRoot">
          <p:childTnLst>
            <p:seq>
              <p:cTn id="2272" dur="indefinite" nodeType="mainSeq">
                <p:childTnLst>
                  <p:par>
                    <p:cTn id="2273" fill="hold">
                      <p:stCondLst>
                        <p:cond delay="indefinite"/>
                      </p:stCondLst>
                      <p:childTnLst>
                        <p:par>
                          <p:cTn id="2274" fill="hold">
                            <p:stCondLst>
                              <p:cond delay="0"/>
                            </p:stCondLst>
                            <p:childTnLst>
                              <p:par>
                                <p:cTn id="2275" nodeType="clickEffect" fill="hold" presetClass="entr" presetID="1">
                                  <p:stCondLst>
                                    <p:cond delay="0"/>
                                  </p:stCondLst>
                                  <p:childTnLst>
                                    <p:set>
                                      <p:cBhvr>
                                        <p:cTn id="2276" dur="1" fill="hold">
                                          <p:stCondLst>
                                            <p:cond delay="0"/>
                                          </p:stCondLst>
                                        </p:cTn>
                                        <p:tgtEl>
                                          <p:spTgt spid="406">
                                            <p:txEl>
                                              <p:pRg st="1" end="192"/>
                                            </p:txEl>
                                          </p:spTgt>
                                        </p:tgtEl>
                                        <p:attrNameLst>
                                          <p:attrName>style.visibility</p:attrName>
                                        </p:attrNameLst>
                                      </p:cBhvr>
                                      <p:to>
                                        <p:strVal val="visible"/>
                                      </p:to>
                                    </p:set>
                                  </p:childTnLst>
                                </p:cTn>
                              </p:par>
                            </p:childTnLst>
                          </p:cTn>
                        </p:par>
                      </p:childTnLst>
                    </p:cTn>
                  </p:par>
                  <p:par>
                    <p:cTn id="2277" fill="hold">
                      <p:stCondLst>
                        <p:cond delay="indefinite"/>
                      </p:stCondLst>
                      <p:childTnLst>
                        <p:par>
                          <p:cTn id="2278" fill="hold">
                            <p:stCondLst>
                              <p:cond delay="0"/>
                            </p:stCondLst>
                            <p:childTnLst>
                              <p:par>
                                <p:cTn id="2279" nodeType="clickEffect" fill="hold" presetClass="entr" presetID="1">
                                  <p:stCondLst>
                                    <p:cond delay="0"/>
                                  </p:stCondLst>
                                  <p:childTnLst>
                                    <p:set>
                                      <p:cBhvr>
                                        <p:cTn id="2280" dur="1" fill="hold">
                                          <p:stCondLst>
                                            <p:cond delay="0"/>
                                          </p:stCondLst>
                                        </p:cTn>
                                        <p:tgtEl>
                                          <p:spTgt spid="407"/>
                                        </p:tgtEl>
                                        <p:attrNameLst>
                                          <p:attrName>style.visibility</p:attrName>
                                        </p:attrNameLst>
                                      </p:cBhvr>
                                      <p:to>
                                        <p:strVal val="visible"/>
                                      </p:to>
                                    </p:set>
                                  </p:childTnLst>
                                </p:cTn>
                              </p:par>
                            </p:childTnLst>
                          </p:cTn>
                        </p:par>
                      </p:childTnLst>
                    </p:cTn>
                  </p:par>
                  <p:par>
                    <p:cTn id="2281" fill="hold">
                      <p:stCondLst>
                        <p:cond delay="indefinite"/>
                      </p:stCondLst>
                      <p:childTnLst>
                        <p:par>
                          <p:cTn id="2282" fill="hold">
                            <p:stCondLst>
                              <p:cond delay="0"/>
                            </p:stCondLst>
                            <p:childTnLst>
                              <p:par>
                                <p:cTn id="2283" nodeType="clickEffect" fill="hold" presetClass="entr" presetID="1">
                                  <p:stCondLst>
                                    <p:cond delay="0"/>
                                  </p:stCondLst>
                                  <p:childTnLst>
                                    <p:set>
                                      <p:cBhvr>
                                        <p:cTn id="2284" dur="1" fill="hold">
                                          <p:stCondLst>
                                            <p:cond delay="0"/>
                                          </p:stCondLst>
                                        </p:cTn>
                                        <p:tgtEl>
                                          <p:spTgt spid="409"/>
                                        </p:tgtEl>
                                        <p:attrNameLst>
                                          <p:attrName>style.visibility</p:attrName>
                                        </p:attrNameLst>
                                      </p:cBhvr>
                                      <p:to>
                                        <p:strVal val="visible"/>
                                      </p:to>
                                    </p:set>
                                  </p:childTnLst>
                                </p:cTn>
                              </p:par>
                            </p:childTnLst>
                          </p:cTn>
                        </p:par>
                      </p:childTnLst>
                    </p:cTn>
                  </p:par>
                  <p:par>
                    <p:cTn id="2285" fill="hold">
                      <p:stCondLst>
                        <p:cond delay="indefinite"/>
                      </p:stCondLst>
                      <p:childTnLst>
                        <p:par>
                          <p:cTn id="2286" fill="hold">
                            <p:stCondLst>
                              <p:cond delay="0"/>
                            </p:stCondLst>
                            <p:childTnLst>
                              <p:par>
                                <p:cTn id="2287" nodeType="clickEffect" fill="hold" presetClass="entr" presetID="1">
                                  <p:stCondLst>
                                    <p:cond delay="0"/>
                                  </p:stCondLst>
                                  <p:childTnLst>
                                    <p:set>
                                      <p:cBhvr>
                                        <p:cTn id="2288" dur="1" fill="hold">
                                          <p:stCondLst>
                                            <p:cond delay="0"/>
                                          </p:stCondLst>
                                        </p:cTn>
                                        <p:tgtEl>
                                          <p:spTgt spid="408"/>
                                        </p:tgtEl>
                                        <p:attrNameLst>
                                          <p:attrName>style.visibility</p:attrName>
                                        </p:attrNameLst>
                                      </p:cBhvr>
                                      <p:to>
                                        <p:strVal val="visible"/>
                                      </p:to>
                                    </p:set>
                                  </p:childTnLst>
                                </p:cTn>
                              </p:par>
                            </p:childTnLst>
                          </p:cTn>
                        </p:par>
                      </p:childTnLst>
                    </p:cTn>
                  </p:par>
                  <p:par>
                    <p:cTn id="2289" fill="hold">
                      <p:stCondLst>
                        <p:cond delay="indefinite"/>
                      </p:stCondLst>
                      <p:childTnLst>
                        <p:par>
                          <p:cTn id="2290" fill="hold">
                            <p:stCondLst>
                              <p:cond delay="0"/>
                            </p:stCondLst>
                            <p:childTnLst>
                              <p:par>
                                <p:cTn id="2291" nodeType="clickEffect" fill="hold" presetClass="exit" presetID="1">
                                  <p:stCondLst>
                                    <p:cond delay="0"/>
                                  </p:stCondLst>
                                  <p:childTnLst>
                                    <p:set>
                                      <p:cBhvr>
                                        <p:cTn id="2292" dur="1" fill="hold">
                                          <p:stCondLst>
                                            <p:cond delay="0"/>
                                          </p:stCondLst>
                                        </p:cTn>
                                        <p:tgtEl>
                                          <p:spTgt spid="408"/>
                                        </p:tgtEl>
                                        <p:attrNameLst>
                                          <p:attrName>style.visibility</p:attrName>
                                        </p:attrNameLst>
                                      </p:cBhvr>
                                      <p:to>
                                        <p:strVal val="hidden"/>
                                      </p:to>
                                    </p:set>
                                  </p:childTnLst>
                                </p:cTn>
                              </p:par>
                            </p:childTnLst>
                          </p:cTn>
                        </p:par>
                      </p:childTnLst>
                    </p:cTn>
                  </p:par>
                  <p:par>
                    <p:cTn id="2293" fill="hold">
                      <p:stCondLst>
                        <p:cond delay="indefinite"/>
                      </p:stCondLst>
                      <p:childTnLst>
                        <p:par>
                          <p:cTn id="2294" fill="hold">
                            <p:stCondLst>
                              <p:cond delay="0"/>
                            </p:stCondLst>
                            <p:childTnLst>
                              <p:par>
                                <p:cTn id="2295" nodeType="clickEffect" fill="hold" presetClass="entr" presetID="1">
                                  <p:stCondLst>
                                    <p:cond delay="0"/>
                                  </p:stCondLst>
                                  <p:childTnLst>
                                    <p:set>
                                      <p:cBhvr>
                                        <p:cTn id="2296" dur="1" fill="hold">
                                          <p:stCondLst>
                                            <p:cond delay="0"/>
                                          </p:stCondLst>
                                        </p:cTn>
                                        <p:tgtEl>
                                          <p:spTgt spid="406">
                                            <p:txEl>
                                              <p:pRg st="196" end="87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88CA5712-B598-416D-A681-C852EEA28E13}"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13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Course Project: Two Options</a:t>
            </a:r>
            <a:endParaRPr b="0" lang="en-US" sz="2840" spc="-1" strike="noStrike">
              <a:solidFill>
                <a:srgbClr val="000000"/>
              </a:solidFill>
              <a:uFill>
                <a:solidFill>
                  <a:srgbClr val="ffffff"/>
                </a:solidFill>
              </a:uFill>
              <a:latin typeface="Trebuchet MS"/>
            </a:endParaRPr>
          </a:p>
        </p:txBody>
      </p:sp>
      <p:sp>
        <p:nvSpPr>
          <p:cNvPr id="140"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457200" indent="-456840">
              <a:lnSpc>
                <a:spcPct val="100000"/>
              </a:lnSpc>
              <a:buClr>
                <a:srgbClr val="000000"/>
              </a:buClr>
              <a:buFont typeface="Trebuchet MS"/>
              <a:buAutoNum type="arabicPeriod"/>
            </a:pPr>
            <a:r>
              <a:rPr b="1" lang="en-US" sz="2000" spc="-1" strike="noStrike">
                <a:solidFill>
                  <a:srgbClr val="000000"/>
                </a:solidFill>
                <a:uFill>
                  <a:solidFill>
                    <a:srgbClr val="ffffff"/>
                  </a:solidFill>
                </a:uFill>
                <a:latin typeface="Trebuchet MS"/>
                <a:ea typeface="ＭＳ Ｐゴシック"/>
              </a:rPr>
              <a:t>Fast track</a:t>
            </a:r>
            <a:r>
              <a:rPr b="0" lang="en-US" sz="2000" spc="-1" strike="noStrike">
                <a:solidFill>
                  <a:srgbClr val="000000"/>
                </a:solidFill>
                <a:uFill>
                  <a:solidFill>
                    <a:srgbClr val="ffffff"/>
                  </a:solidFill>
                </a:uFill>
                <a:latin typeface="Trebuchet MS"/>
                <a:ea typeface="ＭＳ Ｐゴシック"/>
              </a:rPr>
              <a:t>: Complete project in </a:t>
            </a:r>
            <a:r>
              <a:rPr b="0" i="1" lang="en-US" sz="2000" spc="-1" strike="noStrike">
                <a:solidFill>
                  <a:srgbClr val="000000"/>
                </a:solidFill>
                <a:uFill>
                  <a:solidFill>
                    <a:srgbClr val="ffffff"/>
                  </a:solidFill>
                </a:uFill>
                <a:latin typeface="Trebuchet MS"/>
                <a:ea typeface="ＭＳ Ｐゴシック"/>
              </a:rPr>
              <a:t>Data Structures Made Easy</a:t>
            </a:r>
            <a:r>
              <a:rPr b="0" lang="en-US" sz="2000" spc="-1" strike="noStrike">
                <a:solidFill>
                  <a:srgbClr val="000000"/>
                </a:solidFill>
                <a:uFill>
                  <a:solidFill>
                    <a:srgbClr val="ffffff"/>
                  </a:solidFill>
                </a:uFill>
                <a:latin typeface="Trebuchet MS"/>
                <a:ea typeface="ＭＳ Ｐゴシック"/>
              </a:rPr>
              <a:t> (UCSD); coursera.org/learn/data-structures-optimizing-performance (Java)</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NOT: coursera.org/learn/data-structures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Register by Aug 6, complete work by Sept 11, viva date TBA</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57200" indent="-456840">
              <a:lnSpc>
                <a:spcPct val="100000"/>
              </a:lnSpc>
              <a:buClr>
                <a:srgbClr val="000000"/>
              </a:buClr>
              <a:buFont typeface="Trebuchet MS"/>
              <a:buAutoNum type="arabicPeriod"/>
            </a:pPr>
            <a:r>
              <a:rPr b="1" lang="en-US" sz="2000" spc="-1" strike="noStrike">
                <a:solidFill>
                  <a:srgbClr val="000000"/>
                </a:solidFill>
                <a:uFill>
                  <a:solidFill>
                    <a:srgbClr val="ffffff"/>
                  </a:solidFill>
                </a:uFill>
                <a:latin typeface="Trebuchet MS"/>
                <a:ea typeface="ＭＳ Ｐゴシック"/>
              </a:rPr>
              <a:t>Regular track</a:t>
            </a:r>
            <a:r>
              <a:rPr b="0" lang="en-US" sz="2000" spc="-1" strike="noStrike">
                <a:solidFill>
                  <a:srgbClr val="000000"/>
                </a:solidFill>
                <a:uFill>
                  <a:solidFill>
                    <a:srgbClr val="ffffff"/>
                  </a:solidFill>
                </a:uFill>
                <a:latin typeface="Trebuchet MS"/>
                <a:ea typeface="ＭＳ Ｐゴシック"/>
              </a:rPr>
              <a:t>: Complete in-course project (any language other than C)</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Can combine this with other course projects (e.g., Web Tech.)</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Common concept: Edit Distance between two words (operations allowed: insert, modify, delete one letter at a time)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e.g., </a:t>
            </a:r>
            <a:r>
              <a:rPr b="0" lang="en-US" sz="2000" spc="-1" strike="noStrike">
                <a:solidFill>
                  <a:srgbClr val="0070c0"/>
                </a:solidFill>
                <a:uFill>
                  <a:solidFill>
                    <a:srgbClr val="ffffff"/>
                  </a:solidFill>
                </a:uFill>
                <a:latin typeface="Trebuchet MS"/>
                <a:ea typeface="ＭＳ Ｐゴシック"/>
              </a:rPr>
              <a:t>time</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ff0000"/>
                </a:solidFill>
                <a:uFill>
                  <a:solidFill>
                    <a:srgbClr val="ffffff"/>
                  </a:solidFill>
                </a:uFill>
                <a:latin typeface="Trebuchet MS"/>
                <a:ea typeface="ＭＳ Ｐゴシック"/>
              </a:rPr>
              <a:t>s</a:t>
            </a:r>
            <a:r>
              <a:rPr b="0" lang="en-US" sz="2000" spc="-1" strike="noStrike">
                <a:solidFill>
                  <a:srgbClr val="0070c0"/>
                </a:solidFill>
                <a:uFill>
                  <a:solidFill>
                    <a:srgbClr val="ffffff"/>
                  </a:solidFill>
                </a:uFill>
                <a:latin typeface="Trebuchet MS"/>
                <a:ea typeface="ＭＳ Ｐゴシック"/>
              </a:rPr>
              <a:t>time</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ff0000"/>
                </a:solidFill>
                <a:uFill>
                  <a:solidFill>
                    <a:srgbClr val="ffffff"/>
                  </a:solidFill>
                </a:uFill>
                <a:latin typeface="Trebuchet MS"/>
                <a:ea typeface="ＭＳ Ｐゴシック"/>
              </a:rPr>
              <a:t>sp</a:t>
            </a:r>
            <a:r>
              <a:rPr b="0" lang="en-US" sz="2000" spc="-1" strike="noStrike">
                <a:solidFill>
                  <a:srgbClr val="0070c0"/>
                </a:solidFill>
                <a:uFill>
                  <a:solidFill>
                    <a:srgbClr val="ffffff"/>
                  </a:solidFill>
                </a:uFill>
                <a:latin typeface="Trebuchet MS"/>
                <a:ea typeface="ＭＳ Ｐゴシック"/>
              </a:rPr>
              <a:t>ime</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ff0000"/>
                </a:solidFill>
                <a:uFill>
                  <a:solidFill>
                    <a:srgbClr val="ffffff"/>
                  </a:solidFill>
                </a:uFill>
                <a:latin typeface="Trebuchet MS"/>
                <a:ea typeface="ＭＳ Ｐゴシック"/>
              </a:rPr>
              <a:t>spa</a:t>
            </a:r>
            <a:r>
              <a:rPr b="0" lang="en-US" sz="2000" spc="-1" strike="noStrike">
                <a:solidFill>
                  <a:srgbClr val="0070c0"/>
                </a:solidFill>
                <a:uFill>
                  <a:solidFill>
                    <a:srgbClr val="ffffff"/>
                  </a:solidFill>
                </a:uFill>
                <a:latin typeface="Trebuchet MS"/>
                <a:ea typeface="ＭＳ Ｐゴシック"/>
              </a:rPr>
              <a:t>me</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ff0000"/>
                </a:solidFill>
                <a:uFill>
                  <a:solidFill>
                    <a:srgbClr val="ffffff"/>
                  </a:solidFill>
                </a:uFill>
                <a:latin typeface="Trebuchet MS"/>
                <a:ea typeface="ＭＳ Ｐゴシック"/>
              </a:rPr>
              <a:t>spac</a:t>
            </a:r>
            <a:r>
              <a:rPr b="0" lang="en-US" sz="2000" spc="-1" strike="noStrike">
                <a:solidFill>
                  <a:srgbClr val="0070c0"/>
                </a:solidFill>
                <a:uFill>
                  <a:solidFill>
                    <a:srgbClr val="ffffff"/>
                  </a:solidFill>
                </a:uFill>
                <a:latin typeface="Trebuchet MS"/>
                <a:ea typeface="ＭＳ Ｐゴシック"/>
              </a:rPr>
              <a:t>e</a:t>
            </a:r>
            <a:r>
              <a:rPr b="0" lang="en-US" sz="2000" spc="-1" strike="noStrike">
                <a:solidFill>
                  <a:srgbClr val="000000"/>
                </a:solidFill>
                <a:uFill>
                  <a:solidFill>
                    <a:srgbClr val="ffffff"/>
                  </a:solidFill>
                </a:uFill>
                <a:latin typeface="Trebuchet MS"/>
                <a:ea typeface="ＭＳ Ｐゴシック"/>
              </a:rPr>
              <a:t> (edit distance = 4)</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twist: intermediate words must be valid English words (vocab. game)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time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tame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fame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face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pace </a:t>
            </a:r>
            <a:r>
              <a:rPr b="0" lang="en-US" sz="2000" spc="-1" strike="noStrike">
                <a:solidFill>
                  <a:srgbClr val="000000"/>
                </a:solidFill>
                <a:uFill>
                  <a:solidFill>
                    <a:srgbClr val="ffffff"/>
                  </a:solidFill>
                </a:uFill>
                <a:latin typeface="Wingdings"/>
                <a:ea typeface="ＭＳ Ｐゴシック"/>
              </a:rPr>
              <a:t></a:t>
            </a:r>
            <a:r>
              <a:rPr b="0" lang="en-US" sz="2000" spc="-1" strike="noStrike">
                <a:solidFill>
                  <a:srgbClr val="000000"/>
                </a:solidFill>
                <a:uFill>
                  <a:solidFill>
                    <a:srgbClr val="ffffff"/>
                  </a:solidFill>
                </a:uFill>
                <a:latin typeface="Trebuchet MS"/>
                <a:ea typeface="ＭＳ Ｐゴシック"/>
              </a:rPr>
              <a:t> space (edit distance = 5)</a:t>
            </a:r>
            <a:endParaRPr b="0" lang="en-US" sz="1950" spc="-1" strike="noStrike">
              <a:solidFill>
                <a:srgbClr val="000000"/>
              </a:solidFill>
              <a:uFill>
                <a:solidFill>
                  <a:srgbClr val="ffffff"/>
                </a:solidFill>
              </a:uFill>
              <a:latin typeface="Trebuchet MS"/>
            </a:endParaRPr>
          </a:p>
        </p:txBody>
      </p:sp>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40">
                                            <p:txEl>
                                              <p:pRg st="1" end="13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40">
                                            <p:txEl>
                                              <p:pRg st="132" end="17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40">
                                            <p:txEl>
                                              <p:pRg st="172" end="23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40">
                                            <p:txEl>
                                              <p:pRg st="232" end="30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40">
                                            <p:txEl>
                                              <p:pRg st="302" end="36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40">
                                            <p:txEl>
                                              <p:pRg st="365" end="47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40">
                                            <p:txEl>
                                              <p:pRg st="479" end="54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40">
                                            <p:txEl>
                                              <p:pRg st="543" end="61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40">
                                            <p:txEl>
                                              <p:pRg st="613" end="67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082FF716-4C73-49D2-97FA-3A119D341A8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11"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The Race</a:t>
            </a:r>
            <a:endParaRPr b="0" lang="en-US" sz="2840" spc="-1" strike="noStrike">
              <a:solidFill>
                <a:srgbClr val="000000"/>
              </a:solidFill>
              <a:uFill>
                <a:solidFill>
                  <a:srgbClr val="ffffff"/>
                </a:solidFill>
              </a:uFill>
              <a:latin typeface="Trebuchet MS"/>
            </a:endParaRPr>
          </a:p>
        </p:txBody>
      </p:sp>
      <p:sp>
        <p:nvSpPr>
          <p:cNvPr id="412"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Our students know that array lists have to periodically grow the internal array by creating a new one and copying everything over, and they know that it is painfully slow to insert at the start of an array list and move everything up. They have also been convinced linked lists are slick because of how efficiently they can insert new values between others without needing to copy anything.</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Take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random integers and insert them into the data structure while maintaining the data structure in sorted order at every insert. After each insert, search for some random integer. </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Make predictions on which will be faster, array lists or linked lists, running on a real computer. </a:t>
            </a:r>
            <a:endParaRPr b="0" lang="en-US" sz="1950" spc="-1" strike="noStrike">
              <a:solidFill>
                <a:srgbClr val="000000"/>
              </a:solidFill>
              <a:uFill>
                <a:solidFill>
                  <a:srgbClr val="ffffff"/>
                </a:solidFill>
              </a:uFill>
              <a:latin typeface="Trebuchet MS"/>
            </a:endParaRPr>
          </a:p>
        </p:txBody>
      </p:sp>
    </p:spTree>
  </p:cSld>
  <p:timing>
    <p:tnLst>
      <p:par>
        <p:cTn id="2297" dur="indefinite" restart="never" nodeType="tmRoot">
          <p:childTnLst>
            <p:seq>
              <p:cTn id="2298" dur="indefinite" nodeType="mainSeq">
                <p:childTnLst>
                  <p:par>
                    <p:cTn id="2299" fill="hold">
                      <p:stCondLst>
                        <p:cond delay="indefinite"/>
                      </p:stCondLst>
                      <p:childTnLst>
                        <p:par>
                          <p:cTn id="2300" fill="hold">
                            <p:stCondLst>
                              <p:cond delay="0"/>
                            </p:stCondLst>
                            <p:childTnLst>
                              <p:par>
                                <p:cTn id="2301" nodeType="clickEffect" fill="hold" presetClass="entr" presetID="1">
                                  <p:stCondLst>
                                    <p:cond delay="0"/>
                                  </p:stCondLst>
                                  <p:childTnLst>
                                    <p:set>
                                      <p:cBhvr>
                                        <p:cTn id="2302" dur="1" fill="hold">
                                          <p:stCondLst>
                                            <p:cond delay="0"/>
                                          </p:stCondLst>
                                        </p:cTn>
                                        <p:tgtEl>
                                          <p:spTgt spid="412">
                                            <p:txEl>
                                              <p:pRg st="1" end="392"/>
                                            </p:txEl>
                                          </p:spTgt>
                                        </p:tgtEl>
                                        <p:attrNameLst>
                                          <p:attrName>style.visibility</p:attrName>
                                        </p:attrNameLst>
                                      </p:cBhvr>
                                      <p:to>
                                        <p:strVal val="visible"/>
                                      </p:to>
                                    </p:set>
                                  </p:childTnLst>
                                </p:cTn>
                              </p:par>
                            </p:childTnLst>
                          </p:cTn>
                        </p:par>
                      </p:childTnLst>
                    </p:cTn>
                  </p:par>
                  <p:par>
                    <p:cTn id="2303" fill="hold">
                      <p:stCondLst>
                        <p:cond delay="indefinite"/>
                      </p:stCondLst>
                      <p:childTnLst>
                        <p:par>
                          <p:cTn id="2304" fill="hold">
                            <p:stCondLst>
                              <p:cond delay="0"/>
                            </p:stCondLst>
                            <p:childTnLst>
                              <p:par>
                                <p:cTn id="2305" nodeType="clickEffect" fill="hold" presetClass="entr" presetID="1">
                                  <p:stCondLst>
                                    <p:cond delay="0"/>
                                  </p:stCondLst>
                                  <p:childTnLst>
                                    <p:set>
                                      <p:cBhvr>
                                        <p:cTn id="2306" dur="1" fill="hold">
                                          <p:stCondLst>
                                            <p:cond delay="0"/>
                                          </p:stCondLst>
                                        </p:cTn>
                                        <p:tgtEl>
                                          <p:spTgt spid="412">
                                            <p:txEl>
                                              <p:pRg st="393" end="578"/>
                                            </p:txEl>
                                          </p:spTgt>
                                        </p:tgtEl>
                                        <p:attrNameLst>
                                          <p:attrName>style.visibility</p:attrName>
                                        </p:attrNameLst>
                                      </p:cBhvr>
                                      <p:to>
                                        <p:strVal val="visible"/>
                                      </p:to>
                                    </p:set>
                                  </p:childTnLst>
                                </p:cTn>
                              </p:par>
                            </p:childTnLst>
                          </p:cTn>
                        </p:par>
                      </p:childTnLst>
                    </p:cTn>
                  </p:par>
                  <p:par>
                    <p:cTn id="2307" fill="hold">
                      <p:stCondLst>
                        <p:cond delay="indefinite"/>
                      </p:stCondLst>
                      <p:childTnLst>
                        <p:par>
                          <p:cTn id="2308" fill="hold">
                            <p:stCondLst>
                              <p:cond delay="0"/>
                            </p:stCondLst>
                            <p:childTnLst>
                              <p:par>
                                <p:cTn id="2309" nodeType="clickEffect" fill="hold" presetClass="entr" presetID="1">
                                  <p:stCondLst>
                                    <p:cond delay="0"/>
                                  </p:stCondLst>
                                  <p:childTnLst>
                                    <p:set>
                                      <p:cBhvr>
                                        <p:cTn id="2310" dur="1" fill="hold">
                                          <p:stCondLst>
                                            <p:cond delay="0"/>
                                          </p:stCondLst>
                                        </p:cTn>
                                        <p:tgtEl>
                                          <p:spTgt spid="412">
                                            <p:txEl>
                                              <p:pRg st="579" end="67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19578424-5BB7-4D34-B189-8AB3078DA527}"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14"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Student Predictions</a:t>
            </a:r>
            <a:endParaRPr b="0" lang="en-US" sz="2840" spc="-1" strike="noStrike">
              <a:solidFill>
                <a:srgbClr val="000000"/>
              </a:solidFill>
              <a:uFill>
                <a:solidFill>
                  <a:srgbClr val="ffffff"/>
                </a:solidFill>
              </a:uFill>
              <a:latin typeface="Trebuchet MS"/>
            </a:endParaRPr>
          </a:p>
        </p:txBody>
      </p:sp>
      <p:sp>
        <p:nvSpPr>
          <p:cNvPr id="415" name="TextShape 3"/>
          <p:cNvSpPr txBox="1"/>
          <p:nvPr/>
        </p:nvSpPr>
        <p:spPr>
          <a:xfrm>
            <a:off x="534600" y="1111680"/>
            <a:ext cx="9040680" cy="5780880"/>
          </a:xfrm>
          <a:prstGeom prst="rect">
            <a:avLst/>
          </a:prstGeom>
          <a:noFill/>
          <a:ln>
            <a:noFill/>
          </a:ln>
        </p:spPr>
        <p:txBody>
          <a:bodyPr lIns="101880" rIns="101880" tIns="51120" bIns="51120"/>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The majority of groups always predict that linked lists will be either </a:t>
            </a:r>
            <a:r>
              <a:rPr b="0" i="1" lang="en-US" sz="2000" spc="-1" strike="noStrike">
                <a:solidFill>
                  <a:srgbClr val="000000"/>
                </a:solidFill>
                <a:uFill>
                  <a:solidFill>
                    <a:srgbClr val="ffffff"/>
                  </a:solidFill>
                </a:uFill>
                <a:latin typeface="Trebuchet MS"/>
                <a:ea typeface="ＭＳ Ｐゴシック"/>
              </a:rPr>
              <a:t>a little faster</a:t>
            </a:r>
            <a:r>
              <a:rPr b="0" lang="en-US" sz="2000" spc="-1" strike="noStrike">
                <a:solidFill>
                  <a:srgbClr val="000000"/>
                </a:solidFill>
                <a:uFill>
                  <a:solidFill>
                    <a:srgbClr val="ffffff"/>
                  </a:solidFill>
                </a:uFill>
                <a:latin typeface="Trebuchet MS"/>
                <a:ea typeface="ＭＳ Ｐゴシック"/>
              </a:rPr>
              <a:t> or </a:t>
            </a:r>
            <a:r>
              <a:rPr b="0" i="1" lang="en-US" sz="2000" spc="-1" strike="noStrike">
                <a:solidFill>
                  <a:srgbClr val="000000"/>
                </a:solidFill>
                <a:uFill>
                  <a:solidFill>
                    <a:srgbClr val="ffffff"/>
                  </a:solidFill>
                </a:uFill>
                <a:latin typeface="Trebuchet MS"/>
                <a:ea typeface="ＭＳ Ｐゴシック"/>
              </a:rPr>
              <a:t>a lot faster</a:t>
            </a:r>
            <a:r>
              <a:rPr b="0" lang="en-US" sz="2000" spc="-1" strike="noStrike">
                <a:solidFill>
                  <a:srgbClr val="000000"/>
                </a:solidFill>
                <a:uFill>
                  <a:solidFill>
                    <a:srgbClr val="ffffff"/>
                  </a:solidFill>
                </a:uFill>
                <a:latin typeface="Trebuchet MS"/>
                <a:ea typeface="ＭＳ Ｐゴシック"/>
              </a:rPr>
              <a:t> than array lists. For justifications they cite the high cost of inserting into the array and the cost of repeatedly growing the array to make it larger. In contrast, usually at least one group notes that the sorted array can be </a:t>
            </a:r>
            <a:r>
              <a:rPr b="0" lang="en-US" sz="2000" spc="-1" strike="noStrike">
                <a:solidFill>
                  <a:srgbClr val="3333ff"/>
                </a:solidFill>
                <a:uFill>
                  <a:solidFill>
                    <a:srgbClr val="ffffff"/>
                  </a:solidFill>
                </a:uFill>
                <a:latin typeface="Trebuchet MS"/>
                <a:ea typeface="ＭＳ Ｐゴシック"/>
              </a:rPr>
              <a:t>binary searched</a:t>
            </a:r>
            <a:r>
              <a:rPr b="0" lang="en-US" sz="2000" spc="-1" strike="noStrike">
                <a:solidFill>
                  <a:srgbClr val="000000"/>
                </a:solidFill>
                <a:uFill>
                  <a:solidFill>
                    <a:srgbClr val="ffffff"/>
                  </a:solidFill>
                </a:uFill>
                <a:latin typeface="Trebuchet MS"/>
                <a:ea typeface="ＭＳ Ｐゴシック"/>
              </a:rPr>
              <a:t> much faster than the linear search required of the linked list, and thus they predict that the array list will be faster. Finally, there is usually another group that remembers and utilizes asymptotic analysis…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binarySearch(int *a, int lo, int hi,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if(lo &gt; hi) { return -1; } // not found</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mid = (lo + hi)/2;</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if(a[mid] &lt;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binarySearch(a, mid+1, hi,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if(a[mid] &gt;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binarySearch(a, lo, mid-1,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mid;</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416" name="CustomShape 4"/>
          <p:cNvSpPr/>
          <p:nvPr/>
        </p:nvSpPr>
        <p:spPr>
          <a:xfrm>
            <a:off x="4449960" y="3572280"/>
            <a:ext cx="3652560" cy="39456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Initially: </a:t>
            </a:r>
            <a:r>
              <a:rPr b="1" lang="en-IN" sz="2000" spc="-1" strike="noStrike">
                <a:solidFill>
                  <a:srgbClr val="000000"/>
                </a:solidFill>
                <a:uFill>
                  <a:solidFill>
                    <a:srgbClr val="ffffff"/>
                  </a:solidFill>
                </a:uFill>
                <a:latin typeface="Courier New"/>
                <a:ea typeface="ＭＳ Ｐゴシック"/>
              </a:rPr>
              <a:t>lo = 0, hi = n-1</a:t>
            </a:r>
            <a:endParaRPr b="0" lang="en-IN" sz="1950" spc="-1" strike="noStrike">
              <a:solidFill>
                <a:srgbClr val="000000"/>
              </a:solidFill>
              <a:uFill>
                <a:solidFill>
                  <a:srgbClr val="ffffff"/>
                </a:solidFill>
              </a:uFill>
              <a:latin typeface="Arial"/>
            </a:endParaRPr>
          </a:p>
        </p:txBody>
      </p:sp>
      <p:sp>
        <p:nvSpPr>
          <p:cNvPr id="417" name="CustomShape 5"/>
          <p:cNvSpPr/>
          <p:nvPr/>
        </p:nvSpPr>
        <p:spPr>
          <a:xfrm>
            <a:off x="7795440" y="6665760"/>
            <a:ext cx="1093680" cy="394560"/>
          </a:xfrm>
          <a:prstGeom prst="rect">
            <a:avLst/>
          </a:prstGeom>
          <a:noFill/>
          <a:ln>
            <a:solidFill>
              <a:schemeClr val="tx1"/>
            </a:solid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(log </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Tree>
  </p:cSld>
  <p:timing>
    <p:tnLst>
      <p:par>
        <p:cTn id="2311" dur="indefinite" restart="never" nodeType="tmRoot">
          <p:childTnLst>
            <p:seq>
              <p:cTn id="2312" dur="indefinite" nodeType="mainSeq">
                <p:childTnLst>
                  <p:par>
                    <p:cTn id="2313" fill="hold">
                      <p:stCondLst>
                        <p:cond delay="indefinite"/>
                      </p:stCondLst>
                      <p:childTnLst>
                        <p:par>
                          <p:cTn id="2314" fill="hold">
                            <p:stCondLst>
                              <p:cond delay="0"/>
                            </p:stCondLst>
                            <p:childTnLst>
                              <p:par>
                                <p:cTn id="2315" nodeType="clickEffect" fill="hold" presetClass="entr" presetID="1">
                                  <p:stCondLst>
                                    <p:cond delay="0"/>
                                  </p:stCondLst>
                                  <p:childTnLst>
                                    <p:set>
                                      <p:cBhvr>
                                        <p:cTn id="2316" dur="1" fill="hold">
                                          <p:stCondLst>
                                            <p:cond delay="0"/>
                                          </p:stCondLst>
                                        </p:cTn>
                                        <p:tgtEl>
                                          <p:spTgt spid="415">
                                            <p:txEl>
                                              <p:pRg st="0" end="558"/>
                                            </p:txEl>
                                          </p:spTgt>
                                        </p:tgtEl>
                                        <p:attrNameLst>
                                          <p:attrName>style.visibility</p:attrName>
                                        </p:attrNameLst>
                                      </p:cBhvr>
                                      <p:to>
                                        <p:strVal val="visible"/>
                                      </p:to>
                                    </p:set>
                                  </p:childTnLst>
                                </p:cTn>
                              </p:par>
                            </p:childTnLst>
                          </p:cTn>
                        </p:par>
                      </p:childTnLst>
                    </p:cTn>
                  </p:par>
                  <p:par>
                    <p:cTn id="2317" fill="hold">
                      <p:stCondLst>
                        <p:cond delay="indefinite"/>
                      </p:stCondLst>
                      <p:childTnLst>
                        <p:par>
                          <p:cTn id="2318" fill="hold">
                            <p:stCondLst>
                              <p:cond delay="0"/>
                            </p:stCondLst>
                            <p:childTnLst>
                              <p:par>
                                <p:cTn id="2319" nodeType="clickEffect" fill="hold" presetClass="entr" presetID="1">
                                  <p:stCondLst>
                                    <p:cond delay="0"/>
                                  </p:stCondLst>
                                  <p:childTnLst>
                                    <p:set>
                                      <p:cBhvr>
                                        <p:cTn id="2320" dur="1" fill="hold">
                                          <p:stCondLst>
                                            <p:cond delay="0"/>
                                          </p:stCondLst>
                                        </p:cTn>
                                        <p:tgtEl>
                                          <p:spTgt spid="415">
                                            <p:txEl>
                                              <p:pRg st="559" end="612"/>
                                            </p:txEl>
                                          </p:spTgt>
                                        </p:tgtEl>
                                        <p:attrNameLst>
                                          <p:attrName>style.visibility</p:attrName>
                                        </p:attrNameLst>
                                      </p:cBhvr>
                                      <p:to>
                                        <p:strVal val="visible"/>
                                      </p:to>
                                    </p:set>
                                  </p:childTnLst>
                                </p:cTn>
                              </p:par>
                              <p:par>
                                <p:cTn id="2321" nodeType="withEffect" fill="hold" presetClass="entr" presetID="1">
                                  <p:stCondLst>
                                    <p:cond delay="0"/>
                                  </p:stCondLst>
                                  <p:childTnLst>
                                    <p:set>
                                      <p:cBhvr>
                                        <p:cTn id="2322" dur="1" fill="hold">
                                          <p:stCondLst>
                                            <p:cond delay="0"/>
                                          </p:stCondLst>
                                        </p:cTn>
                                        <p:tgtEl>
                                          <p:spTgt spid="415">
                                            <p:txEl>
                                              <p:pRg st="823" end="825"/>
                                            </p:txEl>
                                          </p:spTgt>
                                        </p:tgtEl>
                                        <p:attrNameLst>
                                          <p:attrName>style.visibility</p:attrName>
                                        </p:attrNameLst>
                                      </p:cBhvr>
                                      <p:to>
                                        <p:strVal val="visible"/>
                                      </p:to>
                                    </p:set>
                                  </p:childTnLst>
                                </p:cTn>
                              </p:par>
                            </p:childTnLst>
                          </p:cTn>
                        </p:par>
                      </p:childTnLst>
                    </p:cTn>
                  </p:par>
                  <p:par>
                    <p:cTn id="2323" fill="hold">
                      <p:stCondLst>
                        <p:cond delay="indefinite"/>
                      </p:stCondLst>
                      <p:childTnLst>
                        <p:par>
                          <p:cTn id="2324" fill="hold">
                            <p:stCondLst>
                              <p:cond delay="0"/>
                            </p:stCondLst>
                            <p:childTnLst>
                              <p:par>
                                <p:cTn id="2325" nodeType="clickEffect" fill="hold" presetClass="entr" presetID="1">
                                  <p:stCondLst>
                                    <p:cond delay="0"/>
                                  </p:stCondLst>
                                  <p:childTnLst>
                                    <p:set>
                                      <p:cBhvr>
                                        <p:cTn id="2326" dur="1" fill="hold">
                                          <p:stCondLst>
                                            <p:cond delay="0"/>
                                          </p:stCondLst>
                                        </p:cTn>
                                        <p:tgtEl>
                                          <p:spTgt spid="416"/>
                                        </p:tgtEl>
                                        <p:attrNameLst>
                                          <p:attrName>style.visibility</p:attrName>
                                        </p:attrNameLst>
                                      </p:cBhvr>
                                      <p:to>
                                        <p:strVal val="visible"/>
                                      </p:to>
                                    </p:set>
                                  </p:childTnLst>
                                </p:cTn>
                              </p:par>
                            </p:childTnLst>
                          </p:cTn>
                        </p:par>
                      </p:childTnLst>
                    </p:cTn>
                  </p:par>
                  <p:par>
                    <p:cTn id="2327" fill="hold">
                      <p:stCondLst>
                        <p:cond delay="indefinite"/>
                      </p:stCondLst>
                      <p:childTnLst>
                        <p:par>
                          <p:cTn id="2328" fill="hold">
                            <p:stCondLst>
                              <p:cond delay="0"/>
                            </p:stCondLst>
                            <p:childTnLst>
                              <p:par>
                                <p:cTn id="2329" nodeType="clickEffect" fill="hold" presetClass="entr" presetID="1">
                                  <p:stCondLst>
                                    <p:cond delay="0"/>
                                  </p:stCondLst>
                                  <p:childTnLst>
                                    <p:set>
                                      <p:cBhvr>
                                        <p:cTn id="2330" dur="1" fill="hold">
                                          <p:stCondLst>
                                            <p:cond delay="0"/>
                                          </p:stCondLst>
                                        </p:cTn>
                                        <p:tgtEl>
                                          <p:spTgt spid="415">
                                            <p:txEl>
                                              <p:pRg st="612" end="654"/>
                                            </p:txEl>
                                          </p:spTgt>
                                        </p:tgtEl>
                                        <p:attrNameLst>
                                          <p:attrName>style.visibility</p:attrName>
                                        </p:attrNameLst>
                                      </p:cBhvr>
                                      <p:to>
                                        <p:strVal val="visible"/>
                                      </p:to>
                                    </p:set>
                                  </p:childTnLst>
                                </p:cTn>
                              </p:par>
                            </p:childTnLst>
                          </p:cTn>
                        </p:par>
                      </p:childTnLst>
                    </p:cTn>
                  </p:par>
                  <p:par>
                    <p:cTn id="2331" fill="hold">
                      <p:stCondLst>
                        <p:cond delay="indefinite"/>
                      </p:stCondLst>
                      <p:childTnLst>
                        <p:par>
                          <p:cTn id="2332" fill="hold">
                            <p:stCondLst>
                              <p:cond delay="0"/>
                            </p:stCondLst>
                            <p:childTnLst>
                              <p:par>
                                <p:cTn id="2333" nodeType="clickEffect" fill="hold" presetClass="entr" presetID="1">
                                  <p:stCondLst>
                                    <p:cond delay="0"/>
                                  </p:stCondLst>
                                  <p:childTnLst>
                                    <p:set>
                                      <p:cBhvr>
                                        <p:cTn id="2334" dur="1" fill="hold">
                                          <p:stCondLst>
                                            <p:cond delay="0"/>
                                          </p:stCondLst>
                                        </p:cTn>
                                        <p:tgtEl>
                                          <p:spTgt spid="415">
                                            <p:txEl>
                                              <p:pRg st="654" end="679"/>
                                            </p:txEl>
                                          </p:spTgt>
                                        </p:tgtEl>
                                        <p:attrNameLst>
                                          <p:attrName>style.visibility</p:attrName>
                                        </p:attrNameLst>
                                      </p:cBhvr>
                                      <p:to>
                                        <p:strVal val="visible"/>
                                      </p:to>
                                    </p:set>
                                  </p:childTnLst>
                                </p:cTn>
                              </p:par>
                            </p:childTnLst>
                          </p:cTn>
                        </p:par>
                      </p:childTnLst>
                    </p:cTn>
                  </p:par>
                  <p:par>
                    <p:cTn id="2335" fill="hold">
                      <p:stCondLst>
                        <p:cond delay="indefinite"/>
                      </p:stCondLst>
                      <p:childTnLst>
                        <p:par>
                          <p:cTn id="2336" fill="hold">
                            <p:stCondLst>
                              <p:cond delay="0"/>
                            </p:stCondLst>
                            <p:childTnLst>
                              <p:par>
                                <p:cTn id="2337" nodeType="clickEffect" fill="hold" presetClass="entr" presetID="1">
                                  <p:stCondLst>
                                    <p:cond delay="0"/>
                                  </p:stCondLst>
                                  <p:childTnLst>
                                    <p:set>
                                      <p:cBhvr>
                                        <p:cTn id="2338" dur="1" fill="hold">
                                          <p:stCondLst>
                                            <p:cond delay="0"/>
                                          </p:stCondLst>
                                        </p:cTn>
                                        <p:tgtEl>
                                          <p:spTgt spid="415">
                                            <p:txEl>
                                              <p:pRg st="679" end="699"/>
                                            </p:txEl>
                                          </p:spTgt>
                                        </p:tgtEl>
                                        <p:attrNameLst>
                                          <p:attrName>style.visibility</p:attrName>
                                        </p:attrNameLst>
                                      </p:cBhvr>
                                      <p:to>
                                        <p:strVal val="visible"/>
                                      </p:to>
                                    </p:set>
                                  </p:childTnLst>
                                </p:cTn>
                              </p:par>
                            </p:childTnLst>
                          </p:cTn>
                        </p:par>
                      </p:childTnLst>
                    </p:cTn>
                  </p:par>
                  <p:par>
                    <p:cTn id="2339" fill="hold">
                      <p:stCondLst>
                        <p:cond delay="indefinite"/>
                      </p:stCondLst>
                      <p:childTnLst>
                        <p:par>
                          <p:cTn id="2340" fill="hold">
                            <p:stCondLst>
                              <p:cond delay="0"/>
                            </p:stCondLst>
                            <p:childTnLst>
                              <p:par>
                                <p:cTn id="2341" nodeType="clickEffect" fill="hold" presetClass="entr" presetID="1">
                                  <p:stCondLst>
                                    <p:cond delay="0"/>
                                  </p:stCondLst>
                                  <p:childTnLst>
                                    <p:set>
                                      <p:cBhvr>
                                        <p:cTn id="2342" dur="1" fill="hold">
                                          <p:stCondLst>
                                            <p:cond delay="0"/>
                                          </p:stCondLst>
                                        </p:cTn>
                                        <p:tgtEl>
                                          <p:spTgt spid="415">
                                            <p:txEl>
                                              <p:pRg st="699" end="744"/>
                                            </p:txEl>
                                          </p:spTgt>
                                        </p:tgtEl>
                                        <p:attrNameLst>
                                          <p:attrName>style.visibility</p:attrName>
                                        </p:attrNameLst>
                                      </p:cBhvr>
                                      <p:to>
                                        <p:strVal val="visible"/>
                                      </p:to>
                                    </p:set>
                                  </p:childTnLst>
                                </p:cTn>
                              </p:par>
                            </p:childTnLst>
                          </p:cTn>
                        </p:par>
                      </p:childTnLst>
                    </p:cTn>
                  </p:par>
                  <p:par>
                    <p:cTn id="2343" fill="hold">
                      <p:stCondLst>
                        <p:cond delay="indefinite"/>
                      </p:stCondLst>
                      <p:childTnLst>
                        <p:par>
                          <p:cTn id="2344" fill="hold">
                            <p:stCondLst>
                              <p:cond delay="0"/>
                            </p:stCondLst>
                            <p:childTnLst>
                              <p:par>
                                <p:cTn id="2345" nodeType="clickEffect" fill="hold" presetClass="entr" presetID="1">
                                  <p:stCondLst>
                                    <p:cond delay="0"/>
                                  </p:stCondLst>
                                  <p:childTnLst>
                                    <p:set>
                                      <p:cBhvr>
                                        <p:cTn id="2346" dur="1" fill="hold">
                                          <p:stCondLst>
                                            <p:cond delay="0"/>
                                          </p:stCondLst>
                                        </p:cTn>
                                        <p:tgtEl>
                                          <p:spTgt spid="415">
                                            <p:txEl>
                                              <p:pRg st="744" end="764"/>
                                            </p:txEl>
                                          </p:spTgt>
                                        </p:tgtEl>
                                        <p:attrNameLst>
                                          <p:attrName>style.visibility</p:attrName>
                                        </p:attrNameLst>
                                      </p:cBhvr>
                                      <p:to>
                                        <p:strVal val="visible"/>
                                      </p:to>
                                    </p:set>
                                  </p:childTnLst>
                                </p:cTn>
                              </p:par>
                            </p:childTnLst>
                          </p:cTn>
                        </p:par>
                      </p:childTnLst>
                    </p:cTn>
                  </p:par>
                  <p:par>
                    <p:cTn id="2347" fill="hold">
                      <p:stCondLst>
                        <p:cond delay="indefinite"/>
                      </p:stCondLst>
                      <p:childTnLst>
                        <p:par>
                          <p:cTn id="2348" fill="hold">
                            <p:stCondLst>
                              <p:cond delay="0"/>
                            </p:stCondLst>
                            <p:childTnLst>
                              <p:par>
                                <p:cTn id="2349" nodeType="clickEffect" fill="hold" presetClass="entr" presetID="1">
                                  <p:stCondLst>
                                    <p:cond delay="0"/>
                                  </p:stCondLst>
                                  <p:childTnLst>
                                    <p:set>
                                      <p:cBhvr>
                                        <p:cTn id="2350" dur="1" fill="hold">
                                          <p:stCondLst>
                                            <p:cond delay="0"/>
                                          </p:stCondLst>
                                        </p:cTn>
                                        <p:tgtEl>
                                          <p:spTgt spid="415">
                                            <p:txEl>
                                              <p:pRg st="764" end="809"/>
                                            </p:txEl>
                                          </p:spTgt>
                                        </p:tgtEl>
                                        <p:attrNameLst>
                                          <p:attrName>style.visibility</p:attrName>
                                        </p:attrNameLst>
                                      </p:cBhvr>
                                      <p:to>
                                        <p:strVal val="visible"/>
                                      </p:to>
                                    </p:set>
                                  </p:childTnLst>
                                </p:cTn>
                              </p:par>
                            </p:childTnLst>
                          </p:cTn>
                        </p:par>
                      </p:childTnLst>
                    </p:cTn>
                  </p:par>
                  <p:par>
                    <p:cTn id="2351" fill="hold">
                      <p:stCondLst>
                        <p:cond delay="indefinite"/>
                      </p:stCondLst>
                      <p:childTnLst>
                        <p:par>
                          <p:cTn id="2352" fill="hold">
                            <p:stCondLst>
                              <p:cond delay="0"/>
                            </p:stCondLst>
                            <p:childTnLst>
                              <p:par>
                                <p:cTn id="2353" nodeType="clickEffect" fill="hold" presetClass="entr" presetID="1">
                                  <p:stCondLst>
                                    <p:cond delay="0"/>
                                  </p:stCondLst>
                                  <p:childTnLst>
                                    <p:set>
                                      <p:cBhvr>
                                        <p:cTn id="2354" dur="1" fill="hold">
                                          <p:stCondLst>
                                            <p:cond delay="0"/>
                                          </p:stCondLst>
                                        </p:cTn>
                                        <p:tgtEl>
                                          <p:spTgt spid="415">
                                            <p:txEl>
                                              <p:pRg st="809" end="823"/>
                                            </p:txEl>
                                          </p:spTgt>
                                        </p:tgtEl>
                                        <p:attrNameLst>
                                          <p:attrName>style.visibility</p:attrName>
                                        </p:attrNameLst>
                                      </p:cBhvr>
                                      <p:to>
                                        <p:strVal val="visible"/>
                                      </p:to>
                                    </p:set>
                                  </p:childTnLst>
                                </p:cTn>
                              </p:par>
                            </p:childTnLst>
                          </p:cTn>
                        </p:par>
                      </p:childTnLst>
                    </p:cTn>
                  </p:par>
                  <p:par>
                    <p:cTn id="2355" fill="hold">
                      <p:stCondLst>
                        <p:cond delay="indefinite"/>
                      </p:stCondLst>
                      <p:childTnLst>
                        <p:par>
                          <p:cTn id="2356" fill="hold">
                            <p:stCondLst>
                              <p:cond delay="0"/>
                            </p:stCondLst>
                            <p:childTnLst>
                              <p:par>
                                <p:cTn id="2357" nodeType="clickEffect" fill="hold" presetClass="entr" presetID="1">
                                  <p:stCondLst>
                                    <p:cond delay="0"/>
                                  </p:stCondLst>
                                  <p:childTnLst>
                                    <p:set>
                                      <p:cBhvr>
                                        <p:cTn id="2358"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D2B23CE9-D38E-4513-8E68-5DD8E7F4A888}"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1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Asymptotic analysis</a:t>
            </a:r>
            <a:endParaRPr b="0" lang="en-US" sz="2840" spc="-1" strike="noStrike">
              <a:solidFill>
                <a:srgbClr val="000000"/>
              </a:solidFill>
              <a:uFill>
                <a:solidFill>
                  <a:srgbClr val="ffffff"/>
                </a:solidFill>
              </a:uFill>
              <a:latin typeface="Trebuchet MS"/>
            </a:endParaRPr>
          </a:p>
        </p:txBody>
      </p:sp>
      <p:sp>
        <p:nvSpPr>
          <p:cNvPr id="420"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Repeat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times:</a:t>
            </a:r>
            <a:endParaRPr b="0" lang="en-US" sz="1950" spc="-1" strike="noStrike">
              <a:solidFill>
                <a:srgbClr val="000000"/>
              </a:solidFill>
              <a:uFill>
                <a:solidFill>
                  <a:srgbClr val="ffffff"/>
                </a:solidFill>
              </a:uFill>
              <a:latin typeface="Trebuchet MS"/>
            </a:endParaRPr>
          </a:p>
          <a:p>
            <a:pPr lvl="1" marL="852480" indent="-34272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insert item into list in sorted order</a:t>
            </a:r>
            <a:endParaRPr b="0" lang="en-US" sz="1950" spc="-1" strike="noStrike">
              <a:solidFill>
                <a:srgbClr val="000000"/>
              </a:solidFill>
              <a:uFill>
                <a:solidFill>
                  <a:srgbClr val="ffffff"/>
                </a:solidFill>
              </a:uFill>
              <a:latin typeface="Trebuchet MS"/>
            </a:endParaRPr>
          </a:p>
          <a:p>
            <a:pPr lvl="1" marL="852480" indent="-34272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search for some item</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Thus, the asymptotic analysis for both is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baseline="30000">
                <a:solidFill>
                  <a:srgbClr val="000000"/>
                </a:solidFill>
                <a:uFill>
                  <a:solidFill>
                    <a:srgbClr val="ffffff"/>
                  </a:solidFill>
                </a:uFill>
                <a:latin typeface="Trebuchet MS"/>
                <a:ea typeface="ＭＳ Ｐゴシック"/>
              </a:rPr>
              <a:t>2</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Real execution time from a 2.4 GHz Intel Core 2 Duo with a 2MB L2 cache and 3.25 GB of RAM running Java 6</a:t>
            </a:r>
            <a:endParaRPr b="0" lang="en-US" sz="1950" spc="-1" strike="noStrike">
              <a:solidFill>
                <a:srgbClr val="000000"/>
              </a:solidFill>
              <a:uFill>
                <a:solidFill>
                  <a:srgbClr val="ffffff"/>
                </a:solidFill>
              </a:uFill>
              <a:latin typeface="Trebuchet MS"/>
            </a:endParaRPr>
          </a:p>
        </p:txBody>
      </p:sp>
      <p:graphicFrame>
        <p:nvGraphicFramePr>
          <p:cNvPr id="421" name="Table 4"/>
          <p:cNvGraphicFramePr/>
          <p:nvPr/>
        </p:nvGraphicFramePr>
        <p:xfrm>
          <a:off x="5956200" y="1482120"/>
          <a:ext cx="3435840" cy="1081440"/>
        </p:xfrm>
        <a:graphic>
          <a:graphicData uri="http://schemas.openxmlformats.org/drawingml/2006/table">
            <a:tbl>
              <a:tblPr/>
              <a:tblGrid>
                <a:gridCol w="1717920"/>
                <a:gridCol w="1717920"/>
              </a:tblGrid>
              <a:tr h="357120">
                <a:tc>
                  <a:txBody>
                    <a:bodyPr/>
                    <a:p>
                      <a:pPr algn="ctr">
                        <a:lnSpc>
                          <a:spcPct val="100000"/>
                        </a:lnSpc>
                      </a:pPr>
                      <a:r>
                        <a:rPr b="1" lang="en-IN" sz="1800" spc="-1" strike="noStrike">
                          <a:solidFill>
                            <a:srgbClr val="ffffff"/>
                          </a:solidFill>
                          <a:uFill>
                            <a:solidFill>
                              <a:srgbClr val="ffffff"/>
                            </a:solidFill>
                          </a:uFill>
                          <a:latin typeface="Trebuchet MS"/>
                        </a:rPr>
                        <a:t>ArrayList</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33cc"/>
                    </a:solidFill>
                  </a:tcPr>
                </a:tc>
                <a:tc>
                  <a:txBody>
                    <a:bodyPr/>
                    <a:p>
                      <a:pPr algn="ctr">
                        <a:lnSpc>
                          <a:spcPct val="100000"/>
                        </a:lnSpc>
                      </a:pPr>
                      <a:r>
                        <a:rPr b="1" lang="en-IN" sz="1800" spc="-1" strike="noStrike">
                          <a:solidFill>
                            <a:srgbClr val="ffffff"/>
                          </a:solidFill>
                          <a:uFill>
                            <a:solidFill>
                              <a:srgbClr val="ffffff"/>
                            </a:solidFill>
                          </a:uFill>
                          <a:latin typeface="Trebuchet MS"/>
                        </a:rPr>
                        <a:t>LinkedList</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33cc"/>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e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cdec"/>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8f5"/>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8f5"/>
                    </a:solidFill>
                  </a:tcPr>
                </a:tc>
              </a:tr>
            </a:tbl>
          </a:graphicData>
        </a:graphic>
      </p:graphicFrame>
      <p:sp>
        <p:nvSpPr>
          <p:cNvPr id="422" name="CustomShape 5"/>
          <p:cNvSpPr/>
          <p:nvPr/>
        </p:nvSpPr>
        <p:spPr>
          <a:xfrm>
            <a:off x="6299280" y="1852920"/>
            <a:ext cx="1093680" cy="699480"/>
          </a:xfrm>
          <a:prstGeom prst="rect">
            <a:avLst/>
          </a:prstGeom>
          <a:noFill/>
          <a:ln>
            <a:noFill/>
          </a:ln>
        </p:spPr>
        <p:style>
          <a:lnRef idx="0"/>
          <a:fillRef idx="0"/>
          <a:effectRef idx="0"/>
          <a:fontRef idx="minor"/>
        </p:style>
        <p:txBody>
          <a:bodyPr wrap="none" lIns="90000" rIns="90000" tIns="45000" bIns="45000"/>
          <a:p>
            <a:pPr algn="ctr">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gn="ctr">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(log </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
        <p:nvSpPr>
          <p:cNvPr id="423" name="CustomShape 6"/>
          <p:cNvSpPr/>
          <p:nvPr/>
        </p:nvSpPr>
        <p:spPr>
          <a:xfrm>
            <a:off x="8133480" y="1852920"/>
            <a:ext cx="677520" cy="699480"/>
          </a:xfrm>
          <a:prstGeom prst="rect">
            <a:avLst/>
          </a:prstGeom>
          <a:noFill/>
          <a:ln>
            <a:noFill/>
          </a:ln>
        </p:spPr>
        <p:style>
          <a:lnRef idx="0"/>
          <a:fillRef idx="0"/>
          <a:effectRef idx="0"/>
          <a:fontRef idx="minor"/>
        </p:style>
        <p:txBody>
          <a:bodyPr wrap="none" lIns="90000" rIns="90000" tIns="45000" bIns="45000"/>
          <a:p>
            <a:pPr algn="ctr">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gn="ctr">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pic>
        <p:nvPicPr>
          <p:cNvPr id="424" name="Picture 4" descr=""/>
          <p:cNvPicPr/>
          <p:nvPr/>
        </p:nvPicPr>
        <p:blipFill>
          <a:blip r:embed="rId1"/>
          <a:stretch/>
        </p:blipFill>
        <p:spPr>
          <a:xfrm>
            <a:off x="2138040" y="2976480"/>
            <a:ext cx="6395040" cy="3900240"/>
          </a:xfrm>
          <a:prstGeom prst="rect">
            <a:avLst/>
          </a:prstGeom>
          <a:ln>
            <a:solidFill>
              <a:schemeClr val="tx1"/>
            </a:solidFill>
          </a:ln>
        </p:spPr>
      </p:pic>
      <p:sp>
        <p:nvSpPr>
          <p:cNvPr id="425" name="CustomShape 7"/>
          <p:cNvSpPr/>
          <p:nvPr/>
        </p:nvSpPr>
        <p:spPr>
          <a:xfrm>
            <a:off x="4236840" y="6903360"/>
            <a:ext cx="2197080" cy="39456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Note</a:t>
            </a:r>
            <a:r>
              <a:rPr b="0" lang="en-IN" sz="2000" spc="-1" strike="noStrike">
                <a:solidFill>
                  <a:srgbClr val="000000"/>
                </a:solidFill>
                <a:uFill>
                  <a:solidFill>
                    <a:srgbClr val="ffffff"/>
                  </a:solidFill>
                </a:uFill>
                <a:latin typeface="Trebuchet MS"/>
                <a:ea typeface="ＭＳ Ｐゴシック"/>
              </a:rPr>
              <a:t>: log-log plot</a:t>
            </a:r>
            <a:endParaRPr b="0" lang="en-IN" sz="1950" spc="-1" strike="noStrike">
              <a:solidFill>
                <a:srgbClr val="000000"/>
              </a:solidFill>
              <a:uFill>
                <a:solidFill>
                  <a:srgbClr val="ffffff"/>
                </a:solidFill>
              </a:uFill>
              <a:latin typeface="Arial"/>
            </a:endParaRPr>
          </a:p>
        </p:txBody>
      </p:sp>
    </p:spTree>
  </p:cSld>
  <p:timing>
    <p:tnLst>
      <p:par>
        <p:cTn id="2359" dur="indefinite" restart="never" nodeType="tmRoot">
          <p:childTnLst>
            <p:seq>
              <p:cTn id="2360" dur="indefinite" nodeType="mainSeq">
                <p:childTnLst>
                  <p:par>
                    <p:cTn id="2361" fill="hold">
                      <p:stCondLst>
                        <p:cond delay="indefinite"/>
                      </p:stCondLst>
                      <p:childTnLst>
                        <p:par>
                          <p:cTn id="2362" fill="hold">
                            <p:stCondLst>
                              <p:cond delay="0"/>
                            </p:stCondLst>
                            <p:childTnLst>
                              <p:par>
                                <p:cTn id="2363" nodeType="clickEffect" fill="hold" presetClass="entr" presetID="1">
                                  <p:stCondLst>
                                    <p:cond delay="0"/>
                                  </p:stCondLst>
                                  <p:childTnLst>
                                    <p:set>
                                      <p:cBhvr>
                                        <p:cTn id="2364" dur="1" fill="hold">
                                          <p:stCondLst>
                                            <p:cond delay="0"/>
                                          </p:stCondLst>
                                        </p:cTn>
                                        <p:tgtEl>
                                          <p:spTgt spid="420">
                                            <p:txEl>
                                              <p:pRg st="1" end="17"/>
                                            </p:txEl>
                                          </p:spTgt>
                                        </p:tgtEl>
                                        <p:attrNameLst>
                                          <p:attrName>style.visibility</p:attrName>
                                        </p:attrNameLst>
                                      </p:cBhvr>
                                      <p:to>
                                        <p:strVal val="visible"/>
                                      </p:to>
                                    </p:set>
                                  </p:childTnLst>
                                </p:cTn>
                              </p:par>
                              <p:par>
                                <p:cTn id="2365" nodeType="withEffect" fill="hold" presetClass="entr" presetID="1">
                                  <p:stCondLst>
                                    <p:cond delay="0"/>
                                  </p:stCondLst>
                                  <p:childTnLst>
                                    <p:set>
                                      <p:cBhvr>
                                        <p:cTn id="2366" dur="1" fill="hold">
                                          <p:stCondLst>
                                            <p:cond delay="0"/>
                                          </p:stCondLst>
                                        </p:cTn>
                                        <p:tgtEl>
                                          <p:spTgt spid="420">
                                            <p:txEl>
                                              <p:pRg st="17" end="55"/>
                                            </p:txEl>
                                          </p:spTgt>
                                        </p:tgtEl>
                                        <p:attrNameLst>
                                          <p:attrName>style.visibility</p:attrName>
                                        </p:attrNameLst>
                                      </p:cBhvr>
                                      <p:to>
                                        <p:strVal val="visible"/>
                                      </p:to>
                                    </p:set>
                                  </p:childTnLst>
                                </p:cTn>
                              </p:par>
                              <p:par>
                                <p:cTn id="2367" nodeType="withEffect" fill="hold" presetClass="entr" presetID="1">
                                  <p:stCondLst>
                                    <p:cond delay="0"/>
                                  </p:stCondLst>
                                  <p:childTnLst>
                                    <p:set>
                                      <p:cBhvr>
                                        <p:cTn id="2368" dur="1" fill="hold">
                                          <p:stCondLst>
                                            <p:cond delay="0"/>
                                          </p:stCondLst>
                                        </p:cTn>
                                        <p:tgtEl>
                                          <p:spTgt spid="420">
                                            <p:txEl>
                                              <p:pRg st="55" end="76"/>
                                            </p:txEl>
                                          </p:spTgt>
                                        </p:tgtEl>
                                        <p:attrNameLst>
                                          <p:attrName>style.visibility</p:attrName>
                                        </p:attrNameLst>
                                      </p:cBhvr>
                                      <p:to>
                                        <p:strVal val="visible"/>
                                      </p:to>
                                    </p:set>
                                  </p:childTnLst>
                                </p:cTn>
                              </p:par>
                            </p:childTnLst>
                          </p:cTn>
                        </p:par>
                      </p:childTnLst>
                    </p:cTn>
                  </p:par>
                  <p:par>
                    <p:cTn id="2369" fill="hold">
                      <p:stCondLst>
                        <p:cond delay="indefinite"/>
                      </p:stCondLst>
                      <p:childTnLst>
                        <p:par>
                          <p:cTn id="2370" fill="hold">
                            <p:stCondLst>
                              <p:cond delay="0"/>
                            </p:stCondLst>
                            <p:childTnLst>
                              <p:par>
                                <p:cTn id="2371" nodeType="clickEffect" fill="hold" presetClass="entr" presetID="1">
                                  <p:stCondLst>
                                    <p:cond delay="0"/>
                                  </p:stCondLst>
                                  <p:childTnLst>
                                    <p:set>
                                      <p:cBhvr>
                                        <p:cTn id="2372" dur="1" fill="hold">
                                          <p:stCondLst>
                                            <p:cond delay="0"/>
                                          </p:stCondLst>
                                        </p:cTn>
                                        <p:tgtEl>
                                          <p:spTgt spid="421"/>
                                        </p:tgtEl>
                                        <p:attrNameLst>
                                          <p:attrName>style.visibility</p:attrName>
                                        </p:attrNameLst>
                                      </p:cBhvr>
                                      <p:to>
                                        <p:strVal val="visible"/>
                                      </p:to>
                                    </p:set>
                                  </p:childTnLst>
                                </p:cTn>
                              </p:par>
                            </p:childTnLst>
                          </p:cTn>
                        </p:par>
                      </p:childTnLst>
                    </p:cTn>
                  </p:par>
                  <p:par>
                    <p:cTn id="2373" fill="hold">
                      <p:stCondLst>
                        <p:cond delay="indefinite"/>
                      </p:stCondLst>
                      <p:childTnLst>
                        <p:par>
                          <p:cTn id="2374" fill="hold">
                            <p:stCondLst>
                              <p:cond delay="0"/>
                            </p:stCondLst>
                            <p:childTnLst>
                              <p:par>
                                <p:cTn id="2375" nodeType="clickEffect" fill="hold" presetClass="entr" presetID="1">
                                  <p:stCondLst>
                                    <p:cond delay="0"/>
                                  </p:stCondLst>
                                  <p:childTnLst>
                                    <p:set>
                                      <p:cBhvr>
                                        <p:cTn id="2376" dur="1" fill="hold">
                                          <p:stCondLst>
                                            <p:cond delay="0"/>
                                          </p:stCondLst>
                                        </p:cTn>
                                        <p:tgtEl>
                                          <p:spTgt spid="422">
                                            <p:txEl>
                                              <p:pRg st="0" end="5"/>
                                            </p:txEl>
                                          </p:spTgt>
                                        </p:tgtEl>
                                        <p:attrNameLst>
                                          <p:attrName>style.visibility</p:attrName>
                                        </p:attrNameLst>
                                      </p:cBhvr>
                                      <p:to>
                                        <p:strVal val="visible"/>
                                      </p:to>
                                    </p:set>
                                  </p:childTnLst>
                                </p:cTn>
                              </p:par>
                            </p:childTnLst>
                          </p:cTn>
                        </p:par>
                      </p:childTnLst>
                    </p:cTn>
                  </p:par>
                  <p:par>
                    <p:cTn id="2377" fill="hold">
                      <p:stCondLst>
                        <p:cond delay="indefinite"/>
                      </p:stCondLst>
                      <p:childTnLst>
                        <p:par>
                          <p:cTn id="2378" fill="hold">
                            <p:stCondLst>
                              <p:cond delay="0"/>
                            </p:stCondLst>
                            <p:childTnLst>
                              <p:par>
                                <p:cTn id="2379" nodeType="clickEffect" fill="hold" presetClass="entr" presetID="1">
                                  <p:stCondLst>
                                    <p:cond delay="0"/>
                                  </p:stCondLst>
                                  <p:childTnLst>
                                    <p:set>
                                      <p:cBhvr>
                                        <p:cTn id="2380" dur="1" fill="hold">
                                          <p:stCondLst>
                                            <p:cond delay="0"/>
                                          </p:stCondLst>
                                        </p:cTn>
                                        <p:tgtEl>
                                          <p:spTgt spid="422">
                                            <p:txEl>
                                              <p:pRg st="5" end="14"/>
                                            </p:txEl>
                                          </p:spTgt>
                                        </p:tgtEl>
                                        <p:attrNameLst>
                                          <p:attrName>style.visibility</p:attrName>
                                        </p:attrNameLst>
                                      </p:cBhvr>
                                      <p:to>
                                        <p:strVal val="visible"/>
                                      </p:to>
                                    </p:set>
                                  </p:childTnLst>
                                </p:cTn>
                              </p:par>
                            </p:childTnLst>
                          </p:cTn>
                        </p:par>
                      </p:childTnLst>
                    </p:cTn>
                  </p:par>
                  <p:par>
                    <p:cTn id="2381" fill="hold">
                      <p:stCondLst>
                        <p:cond delay="indefinite"/>
                      </p:stCondLst>
                      <p:childTnLst>
                        <p:par>
                          <p:cTn id="2382" fill="hold">
                            <p:stCondLst>
                              <p:cond delay="0"/>
                            </p:stCondLst>
                            <p:childTnLst>
                              <p:par>
                                <p:cTn id="2383" nodeType="clickEffect" fill="hold" presetClass="entr" presetID="1">
                                  <p:stCondLst>
                                    <p:cond delay="0"/>
                                  </p:stCondLst>
                                  <p:childTnLst>
                                    <p:set>
                                      <p:cBhvr>
                                        <p:cTn id="2384" dur="1" fill="hold">
                                          <p:stCondLst>
                                            <p:cond delay="0"/>
                                          </p:stCondLst>
                                        </p:cTn>
                                        <p:tgtEl>
                                          <p:spTgt spid="423">
                                            <p:txEl>
                                              <p:pRg st="0" end="5"/>
                                            </p:txEl>
                                          </p:spTgt>
                                        </p:tgtEl>
                                        <p:attrNameLst>
                                          <p:attrName>style.visibility</p:attrName>
                                        </p:attrNameLst>
                                      </p:cBhvr>
                                      <p:to>
                                        <p:strVal val="visible"/>
                                      </p:to>
                                    </p:set>
                                  </p:childTnLst>
                                </p:cTn>
                              </p:par>
                            </p:childTnLst>
                          </p:cTn>
                        </p:par>
                      </p:childTnLst>
                    </p:cTn>
                  </p:par>
                  <p:par>
                    <p:cTn id="2385" fill="hold">
                      <p:stCondLst>
                        <p:cond delay="indefinite"/>
                      </p:stCondLst>
                      <p:childTnLst>
                        <p:par>
                          <p:cTn id="2386" fill="hold">
                            <p:stCondLst>
                              <p:cond delay="0"/>
                            </p:stCondLst>
                            <p:childTnLst>
                              <p:par>
                                <p:cTn id="2387" nodeType="clickEffect" fill="hold" presetClass="entr" presetID="1">
                                  <p:stCondLst>
                                    <p:cond delay="0"/>
                                  </p:stCondLst>
                                  <p:childTnLst>
                                    <p:set>
                                      <p:cBhvr>
                                        <p:cTn id="2388" dur="1" fill="hold">
                                          <p:stCondLst>
                                            <p:cond delay="0"/>
                                          </p:stCondLst>
                                        </p:cTn>
                                        <p:tgtEl>
                                          <p:spTgt spid="423">
                                            <p:txEl>
                                              <p:pRg st="5" end="10"/>
                                            </p:txEl>
                                          </p:spTgt>
                                        </p:tgtEl>
                                        <p:attrNameLst>
                                          <p:attrName>style.visibility</p:attrName>
                                        </p:attrNameLst>
                                      </p:cBhvr>
                                      <p:to>
                                        <p:strVal val="visible"/>
                                      </p:to>
                                    </p:set>
                                  </p:childTnLst>
                                </p:cTn>
                              </p:par>
                            </p:childTnLst>
                          </p:cTn>
                        </p:par>
                      </p:childTnLst>
                    </p:cTn>
                  </p:par>
                  <p:par>
                    <p:cTn id="2389" fill="hold">
                      <p:stCondLst>
                        <p:cond delay="indefinite"/>
                      </p:stCondLst>
                      <p:childTnLst>
                        <p:par>
                          <p:cTn id="2390" fill="hold">
                            <p:stCondLst>
                              <p:cond delay="0"/>
                            </p:stCondLst>
                            <p:childTnLst>
                              <p:par>
                                <p:cTn id="2391" nodeType="clickEffect" fill="hold" presetClass="entr" presetID="1">
                                  <p:stCondLst>
                                    <p:cond delay="0"/>
                                  </p:stCondLst>
                                  <p:childTnLst>
                                    <p:set>
                                      <p:cBhvr>
                                        <p:cTn id="2392" dur="1" fill="hold">
                                          <p:stCondLst>
                                            <p:cond delay="0"/>
                                          </p:stCondLst>
                                        </p:cTn>
                                        <p:tgtEl>
                                          <p:spTgt spid="420">
                                            <p:txEl>
                                              <p:pRg st="77" end="125"/>
                                            </p:txEl>
                                          </p:spTgt>
                                        </p:tgtEl>
                                        <p:attrNameLst>
                                          <p:attrName>style.visibility</p:attrName>
                                        </p:attrNameLst>
                                      </p:cBhvr>
                                      <p:to>
                                        <p:strVal val="visible"/>
                                      </p:to>
                                    </p:set>
                                  </p:childTnLst>
                                </p:cTn>
                              </p:par>
                            </p:childTnLst>
                          </p:cTn>
                        </p:par>
                      </p:childTnLst>
                    </p:cTn>
                  </p:par>
                  <p:par>
                    <p:cTn id="2393" fill="hold">
                      <p:stCondLst>
                        <p:cond delay="indefinite"/>
                      </p:stCondLst>
                      <p:childTnLst>
                        <p:par>
                          <p:cTn id="2394" fill="hold">
                            <p:stCondLst>
                              <p:cond delay="0"/>
                            </p:stCondLst>
                            <p:childTnLst>
                              <p:par>
                                <p:cTn id="2395" nodeType="clickEffect" fill="hold" presetClass="entr" presetID="1">
                                  <p:stCondLst>
                                    <p:cond delay="0"/>
                                  </p:stCondLst>
                                  <p:childTnLst>
                                    <p:set>
                                      <p:cBhvr>
                                        <p:cTn id="2396" dur="1" fill="hold">
                                          <p:stCondLst>
                                            <p:cond delay="0"/>
                                          </p:stCondLst>
                                        </p:cTn>
                                        <p:tgtEl>
                                          <p:spTgt spid="420">
                                            <p:txEl>
                                              <p:pRg st="126" end="232"/>
                                            </p:txEl>
                                          </p:spTgt>
                                        </p:tgtEl>
                                        <p:attrNameLst>
                                          <p:attrName>style.visibility</p:attrName>
                                        </p:attrNameLst>
                                      </p:cBhvr>
                                      <p:to>
                                        <p:strVal val="visible"/>
                                      </p:to>
                                    </p:set>
                                  </p:childTnLst>
                                </p:cTn>
                              </p:par>
                            </p:childTnLst>
                          </p:cTn>
                        </p:par>
                      </p:childTnLst>
                    </p:cTn>
                  </p:par>
                  <p:par>
                    <p:cTn id="2397" fill="hold">
                      <p:stCondLst>
                        <p:cond delay="indefinite"/>
                      </p:stCondLst>
                      <p:childTnLst>
                        <p:par>
                          <p:cTn id="2398" fill="hold">
                            <p:stCondLst>
                              <p:cond delay="0"/>
                            </p:stCondLst>
                            <p:childTnLst>
                              <p:par>
                                <p:cTn id="2399" nodeType="clickEffect" fill="hold" presetClass="entr" presetID="1">
                                  <p:stCondLst>
                                    <p:cond delay="0"/>
                                  </p:stCondLst>
                                  <p:childTnLst>
                                    <p:set>
                                      <p:cBhvr>
                                        <p:cTn id="2400" dur="1" fill="hold">
                                          <p:stCondLst>
                                            <p:cond delay="0"/>
                                          </p:stCondLst>
                                        </p:cTn>
                                        <p:tgtEl>
                                          <p:spTgt spid="424"/>
                                        </p:tgtEl>
                                        <p:attrNameLst>
                                          <p:attrName>style.visibility</p:attrName>
                                        </p:attrNameLst>
                                      </p:cBhvr>
                                      <p:to>
                                        <p:strVal val="visible"/>
                                      </p:to>
                                    </p:set>
                                  </p:childTnLst>
                                </p:cTn>
                              </p:par>
                              <p:par>
                                <p:cTn id="2401" nodeType="withEffect" fill="hold" presetClass="entr" presetID="1">
                                  <p:stCondLst>
                                    <p:cond delay="0"/>
                                  </p:stCondLst>
                                  <p:childTnLst>
                                    <p:set>
                                      <p:cBhvr>
                                        <p:cTn id="2402"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E822D660-97BA-4EE8-94AB-5BBFCC1A125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27"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Why 60x slower??</a:t>
            </a:r>
            <a:endParaRPr b="0" lang="en-US" sz="2840" spc="-1" strike="noStrike">
              <a:solidFill>
                <a:srgbClr val="000000"/>
              </a:solidFill>
              <a:uFill>
                <a:solidFill>
                  <a:srgbClr val="ffffff"/>
                </a:solidFill>
              </a:uFill>
              <a:latin typeface="Trebuchet MS"/>
            </a:endParaRPr>
          </a:p>
        </p:txBody>
      </p:sp>
      <p:sp>
        <p:nvSpPr>
          <p:cNvPr id="428"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Focus on the expensive operations:</a:t>
            </a:r>
            <a:endParaRPr b="0" lang="en-US" sz="1950" spc="-1" strike="noStrike">
              <a:solidFill>
                <a:srgbClr val="000000"/>
              </a:solidFill>
              <a:uFill>
                <a:solidFill>
                  <a:srgbClr val="ffffff"/>
                </a:solidFill>
              </a:uFill>
              <a:latin typeface="Trebuchet MS"/>
            </a:endParaRPr>
          </a:p>
          <a:p>
            <a:pPr lvl="1" marL="852480" indent="-34272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ArrayList: move items in memory</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calls to System.arraycopy()</a:t>
            </a:r>
            <a:endParaRPr b="0" lang="en-US" sz="1950" spc="-1" strike="noStrike">
              <a:solidFill>
                <a:srgbClr val="000000"/>
              </a:solidFill>
              <a:uFill>
                <a:solidFill>
                  <a:srgbClr val="ffffff"/>
                </a:solidFill>
              </a:uFill>
              <a:latin typeface="Trebuchet MS"/>
            </a:endParaRPr>
          </a:p>
          <a:p>
            <a:pPr lvl="1" marL="852480" indent="-34272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LinkedList: iterate and compare</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n</a:t>
            </a:r>
            <a:r>
              <a:rPr b="0" lang="en-US" sz="2000" spc="-1" strike="noStrike" baseline="30000">
                <a:solidFill>
                  <a:srgbClr val="000000"/>
                </a:solidFill>
                <a:uFill>
                  <a:solidFill>
                    <a:srgbClr val="ffffff"/>
                  </a:solidFill>
                </a:uFill>
                <a:latin typeface="Trebuchet MS"/>
                <a:ea typeface="ＭＳ Ｐゴシック"/>
              </a:rPr>
              <a:t>2</a:t>
            </a:r>
            <a:r>
              <a:rPr b="0" lang="en-US" sz="2000" spc="-1" strike="noStrike">
                <a:solidFill>
                  <a:srgbClr val="000000"/>
                </a:solidFill>
                <a:uFill>
                  <a:solidFill>
                    <a:srgbClr val="ffffff"/>
                  </a:solidFill>
                </a:uFill>
                <a:latin typeface="Trebuchet MS"/>
                <a:ea typeface="ＭＳ Ｐゴシック"/>
              </a:rPr>
              <a:t> calls to comparator/next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Memory:</a:t>
            </a:r>
            <a:endParaRPr b="0" lang="en-US" sz="1950" spc="-1" strike="noStrike">
              <a:solidFill>
                <a:srgbClr val="000000"/>
              </a:solidFill>
              <a:uFill>
                <a:solidFill>
                  <a:srgbClr val="ffffff"/>
                </a:solidFill>
              </a:uFill>
              <a:latin typeface="Trebuchet MS"/>
            </a:endParaRPr>
          </a:p>
          <a:p>
            <a:pPr lvl="1" marL="852480" indent="-34272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ArrayList uses 3 times less memory than LinkedList (for the Java implementation)</a:t>
            </a:r>
            <a:endParaRPr b="0" lang="en-US" sz="1950" spc="-1" strike="noStrike">
              <a:solidFill>
                <a:srgbClr val="000000"/>
              </a:solidFill>
              <a:uFill>
                <a:solidFill>
                  <a:srgbClr val="ffffff"/>
                </a:solidFill>
              </a:uFill>
              <a:latin typeface="Trebuchet MS"/>
            </a:endParaRPr>
          </a:p>
          <a:p>
            <a:pPr lvl="1" marL="852480" indent="-34272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More data is in the </a:t>
            </a:r>
            <a:r>
              <a:rPr b="0" lang="en-US" sz="2000" spc="-1" strike="noStrike">
                <a:solidFill>
                  <a:srgbClr val="3333ff"/>
                </a:solidFill>
                <a:uFill>
                  <a:solidFill>
                    <a:srgbClr val="ffffff"/>
                  </a:solidFill>
                </a:uFill>
                <a:latin typeface="Trebuchet MS"/>
                <a:ea typeface="ＭＳ Ｐゴシック"/>
              </a:rPr>
              <a:t>L1 cache</a:t>
            </a:r>
            <a:r>
              <a:rPr b="0" lang="en-US" sz="2000" spc="-1" strike="noStrike">
                <a:solidFill>
                  <a:srgbClr val="000000"/>
                </a:solidFill>
                <a:uFill>
                  <a:solidFill>
                    <a:srgbClr val="ffffff"/>
                  </a:solidFill>
                </a:uFill>
                <a:latin typeface="Trebuchet MS"/>
                <a:ea typeface="ＭＳ Ｐゴシック"/>
              </a:rPr>
              <a:t>, so faster performance</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07880" indent="-342720">
              <a:lnSpc>
                <a:spcPct val="100000"/>
              </a:lnSpc>
              <a:buClr>
                <a:srgbClr val="000000"/>
              </a:buClr>
              <a:buFont typeface="Wingdings" charset="2"/>
              <a:buChar char=""/>
            </a:pPr>
            <a:r>
              <a:rPr b="0" lang="en-US" sz="2000" spc="-1" strike="noStrike" u="sng">
                <a:solidFill>
                  <a:srgbClr val="000000"/>
                </a:solidFill>
                <a:uFill>
                  <a:solidFill>
                    <a:srgbClr val="ffffff"/>
                  </a:solidFill>
                </a:uFill>
                <a:latin typeface="Trebuchet MS"/>
                <a:ea typeface="ＭＳ Ｐゴシック"/>
              </a:rPr>
              <a:t>Bottom line</a:t>
            </a:r>
            <a:r>
              <a:rPr b="0" lang="en-US" sz="2000" spc="-1" strike="noStrike">
                <a:solidFill>
                  <a:srgbClr val="000000"/>
                </a:solidFill>
                <a:uFill>
                  <a:solidFill>
                    <a:srgbClr val="ffffff"/>
                  </a:solidFill>
                </a:uFill>
                <a:latin typeface="Trebuchet MS"/>
                <a:ea typeface="ＭＳ Ｐゴシック"/>
              </a:rPr>
              <a:t>: If asymptotic complexities of two approaches are the same, then real execution times do matter!</a:t>
            </a:r>
            <a:endParaRPr b="0" lang="en-US" sz="1950" spc="-1" strike="noStrike">
              <a:solidFill>
                <a:srgbClr val="000000"/>
              </a:solidFill>
              <a:uFill>
                <a:solidFill>
                  <a:srgbClr val="ffffff"/>
                </a:solidFill>
              </a:uFill>
              <a:latin typeface="Trebuchet MS"/>
            </a:endParaRPr>
          </a:p>
        </p:txBody>
      </p:sp>
    </p:spTree>
  </p:cSld>
  <p:timing>
    <p:tnLst>
      <p:par>
        <p:cTn id="2403" dur="indefinite" restart="never" nodeType="tmRoot">
          <p:childTnLst>
            <p:seq>
              <p:cTn id="2404" dur="indefinite" nodeType="mainSeq">
                <p:childTnLst>
                  <p:par>
                    <p:cTn id="2405" fill="hold">
                      <p:stCondLst>
                        <p:cond delay="indefinite"/>
                      </p:stCondLst>
                      <p:childTnLst>
                        <p:par>
                          <p:cTn id="2406" fill="hold">
                            <p:stCondLst>
                              <p:cond delay="0"/>
                            </p:stCondLst>
                            <p:childTnLst>
                              <p:par>
                                <p:cTn id="2407" nodeType="clickEffect" fill="hold" presetClass="entr" presetID="1">
                                  <p:stCondLst>
                                    <p:cond delay="0"/>
                                  </p:stCondLst>
                                  <p:childTnLst>
                                    <p:set>
                                      <p:cBhvr>
                                        <p:cTn id="2408" dur="1" fill="hold">
                                          <p:stCondLst>
                                            <p:cond delay="0"/>
                                          </p:stCondLst>
                                        </p:cTn>
                                        <p:tgtEl>
                                          <p:spTgt spid="428">
                                            <p:txEl>
                                              <p:pRg st="1" end="36"/>
                                            </p:txEl>
                                          </p:spTgt>
                                        </p:tgtEl>
                                        <p:attrNameLst>
                                          <p:attrName>style.visibility</p:attrName>
                                        </p:attrNameLst>
                                      </p:cBhvr>
                                      <p:to>
                                        <p:strVal val="visible"/>
                                      </p:to>
                                    </p:set>
                                  </p:childTnLst>
                                </p:cTn>
                              </p:par>
                            </p:childTnLst>
                          </p:cTn>
                        </p:par>
                      </p:childTnLst>
                    </p:cTn>
                  </p:par>
                  <p:par>
                    <p:cTn id="2409" fill="hold">
                      <p:stCondLst>
                        <p:cond delay="indefinite"/>
                      </p:stCondLst>
                      <p:childTnLst>
                        <p:par>
                          <p:cTn id="2410" fill="hold">
                            <p:stCondLst>
                              <p:cond delay="0"/>
                            </p:stCondLst>
                            <p:childTnLst>
                              <p:par>
                                <p:cTn id="2411" nodeType="clickEffect" fill="hold" presetClass="entr" presetID="1">
                                  <p:stCondLst>
                                    <p:cond delay="0"/>
                                  </p:stCondLst>
                                  <p:childTnLst>
                                    <p:set>
                                      <p:cBhvr>
                                        <p:cTn id="2412" dur="1" fill="hold">
                                          <p:stCondLst>
                                            <p:cond delay="0"/>
                                          </p:stCondLst>
                                        </p:cTn>
                                        <p:tgtEl>
                                          <p:spTgt spid="428">
                                            <p:txEl>
                                              <p:pRg st="36" end="98"/>
                                            </p:txEl>
                                          </p:spTgt>
                                        </p:tgtEl>
                                        <p:attrNameLst>
                                          <p:attrName>style.visibility</p:attrName>
                                        </p:attrNameLst>
                                      </p:cBhvr>
                                      <p:to>
                                        <p:strVal val="visible"/>
                                      </p:to>
                                    </p:set>
                                  </p:childTnLst>
                                </p:cTn>
                              </p:par>
                            </p:childTnLst>
                          </p:cTn>
                        </p:par>
                      </p:childTnLst>
                    </p:cTn>
                  </p:par>
                  <p:par>
                    <p:cTn id="2413" fill="hold">
                      <p:stCondLst>
                        <p:cond delay="indefinite"/>
                      </p:stCondLst>
                      <p:childTnLst>
                        <p:par>
                          <p:cTn id="2414" fill="hold">
                            <p:stCondLst>
                              <p:cond delay="0"/>
                            </p:stCondLst>
                            <p:childTnLst>
                              <p:par>
                                <p:cTn id="2415" nodeType="clickEffect" fill="hold" presetClass="entr" presetID="1">
                                  <p:stCondLst>
                                    <p:cond delay="0"/>
                                  </p:stCondLst>
                                  <p:childTnLst>
                                    <p:set>
                                      <p:cBhvr>
                                        <p:cTn id="2416" dur="1" fill="hold">
                                          <p:stCondLst>
                                            <p:cond delay="0"/>
                                          </p:stCondLst>
                                        </p:cTn>
                                        <p:tgtEl>
                                          <p:spTgt spid="428">
                                            <p:txEl>
                                              <p:pRg st="98" end="158"/>
                                            </p:txEl>
                                          </p:spTgt>
                                        </p:tgtEl>
                                        <p:attrNameLst>
                                          <p:attrName>style.visibility</p:attrName>
                                        </p:attrNameLst>
                                      </p:cBhvr>
                                      <p:to>
                                        <p:strVal val="visible"/>
                                      </p:to>
                                    </p:set>
                                  </p:childTnLst>
                                </p:cTn>
                              </p:par>
                            </p:childTnLst>
                          </p:cTn>
                        </p:par>
                      </p:childTnLst>
                    </p:cTn>
                  </p:par>
                  <p:par>
                    <p:cTn id="2417" fill="hold">
                      <p:stCondLst>
                        <p:cond delay="indefinite"/>
                      </p:stCondLst>
                      <p:childTnLst>
                        <p:par>
                          <p:cTn id="2418" fill="hold">
                            <p:stCondLst>
                              <p:cond delay="0"/>
                            </p:stCondLst>
                            <p:childTnLst>
                              <p:par>
                                <p:cTn id="2419" nodeType="clickEffect" fill="hold" presetClass="entr" presetID="1">
                                  <p:stCondLst>
                                    <p:cond delay="0"/>
                                  </p:stCondLst>
                                  <p:childTnLst>
                                    <p:set>
                                      <p:cBhvr>
                                        <p:cTn id="2420" dur="1" fill="hold">
                                          <p:stCondLst>
                                            <p:cond delay="0"/>
                                          </p:stCondLst>
                                        </p:cTn>
                                        <p:tgtEl>
                                          <p:spTgt spid="428">
                                            <p:txEl>
                                              <p:pRg st="159" end="167"/>
                                            </p:txEl>
                                          </p:spTgt>
                                        </p:tgtEl>
                                        <p:attrNameLst>
                                          <p:attrName>style.visibility</p:attrName>
                                        </p:attrNameLst>
                                      </p:cBhvr>
                                      <p:to>
                                        <p:strVal val="visible"/>
                                      </p:to>
                                    </p:set>
                                  </p:childTnLst>
                                </p:cTn>
                              </p:par>
                            </p:childTnLst>
                          </p:cTn>
                        </p:par>
                      </p:childTnLst>
                    </p:cTn>
                  </p:par>
                  <p:par>
                    <p:cTn id="2421" fill="hold">
                      <p:stCondLst>
                        <p:cond delay="indefinite"/>
                      </p:stCondLst>
                      <p:childTnLst>
                        <p:par>
                          <p:cTn id="2422" fill="hold">
                            <p:stCondLst>
                              <p:cond delay="0"/>
                            </p:stCondLst>
                            <p:childTnLst>
                              <p:par>
                                <p:cTn id="2423" nodeType="clickEffect" fill="hold" presetClass="entr" presetID="1">
                                  <p:stCondLst>
                                    <p:cond delay="0"/>
                                  </p:stCondLst>
                                  <p:childTnLst>
                                    <p:set>
                                      <p:cBhvr>
                                        <p:cTn id="2424" dur="1" fill="hold">
                                          <p:stCondLst>
                                            <p:cond delay="0"/>
                                          </p:stCondLst>
                                        </p:cTn>
                                        <p:tgtEl>
                                          <p:spTgt spid="428">
                                            <p:txEl>
                                              <p:pRg st="167" end="248"/>
                                            </p:txEl>
                                          </p:spTgt>
                                        </p:tgtEl>
                                        <p:attrNameLst>
                                          <p:attrName>style.visibility</p:attrName>
                                        </p:attrNameLst>
                                      </p:cBhvr>
                                      <p:to>
                                        <p:strVal val="visible"/>
                                      </p:to>
                                    </p:set>
                                  </p:childTnLst>
                                </p:cTn>
                              </p:par>
                            </p:childTnLst>
                          </p:cTn>
                        </p:par>
                      </p:childTnLst>
                    </p:cTn>
                  </p:par>
                  <p:par>
                    <p:cTn id="2425" fill="hold">
                      <p:stCondLst>
                        <p:cond delay="indefinite"/>
                      </p:stCondLst>
                      <p:childTnLst>
                        <p:par>
                          <p:cTn id="2426" fill="hold">
                            <p:stCondLst>
                              <p:cond delay="0"/>
                            </p:stCondLst>
                            <p:childTnLst>
                              <p:par>
                                <p:cTn id="2427" nodeType="clickEffect" fill="hold" presetClass="entr" presetID="1">
                                  <p:stCondLst>
                                    <p:cond delay="0"/>
                                  </p:stCondLst>
                                  <p:childTnLst>
                                    <p:set>
                                      <p:cBhvr>
                                        <p:cTn id="2428" dur="1" fill="hold">
                                          <p:stCondLst>
                                            <p:cond delay="0"/>
                                          </p:stCondLst>
                                        </p:cTn>
                                        <p:tgtEl>
                                          <p:spTgt spid="428">
                                            <p:txEl>
                                              <p:pRg st="248" end="300"/>
                                            </p:txEl>
                                          </p:spTgt>
                                        </p:tgtEl>
                                        <p:attrNameLst>
                                          <p:attrName>style.visibility</p:attrName>
                                        </p:attrNameLst>
                                      </p:cBhvr>
                                      <p:to>
                                        <p:strVal val="visible"/>
                                      </p:to>
                                    </p:set>
                                  </p:childTnLst>
                                </p:cTn>
                              </p:par>
                            </p:childTnLst>
                          </p:cTn>
                        </p:par>
                      </p:childTnLst>
                    </p:cTn>
                  </p:par>
                  <p:par>
                    <p:cTn id="2429" fill="hold">
                      <p:stCondLst>
                        <p:cond delay="indefinite"/>
                      </p:stCondLst>
                      <p:childTnLst>
                        <p:par>
                          <p:cTn id="2430" fill="hold">
                            <p:stCondLst>
                              <p:cond delay="0"/>
                            </p:stCondLst>
                            <p:childTnLst>
                              <p:par>
                                <p:cTn id="2431" nodeType="clickEffect" fill="hold" presetClass="entr" presetID="1">
                                  <p:stCondLst>
                                    <p:cond delay="0"/>
                                  </p:stCondLst>
                                  <p:childTnLst>
                                    <p:set>
                                      <p:cBhvr>
                                        <p:cTn id="2432" dur="1" fill="hold">
                                          <p:stCondLst>
                                            <p:cond delay="0"/>
                                          </p:stCondLst>
                                        </p:cTn>
                                        <p:tgtEl>
                                          <p:spTgt spid="428">
                                            <p:txEl>
                                              <p:pRg st="301" end="4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F5444FB7-8D26-49B2-AF1B-4B921283198F}"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30"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Stacks</a:t>
            </a:r>
            <a:endParaRPr b="0" lang="en-US" sz="2840" spc="-1" strike="noStrike">
              <a:solidFill>
                <a:srgbClr val="000000"/>
              </a:solidFill>
              <a:uFill>
                <a:solidFill>
                  <a:srgbClr val="ffffff"/>
                </a:solidFill>
              </a:uFill>
              <a:latin typeface="Trebuchet MS"/>
            </a:endParaRPr>
          </a:p>
        </p:txBody>
      </p:sp>
      <p:sp>
        <p:nvSpPr>
          <p:cNvPr id="431"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a:t>
            </a:r>
            <a:r>
              <a:rPr b="0" lang="en-US" sz="2000" spc="-1" strike="noStrike">
                <a:solidFill>
                  <a:srgbClr val="3333ff"/>
                </a:solidFill>
                <a:uFill>
                  <a:solidFill>
                    <a:srgbClr val="ffffff"/>
                  </a:solidFill>
                </a:uFill>
                <a:latin typeface="Trebuchet MS"/>
                <a:ea typeface="ＭＳ Ｐゴシック"/>
              </a:rPr>
              <a:t>stack</a:t>
            </a:r>
            <a:r>
              <a:rPr b="0" lang="en-US" sz="2000" spc="-1" strike="noStrike">
                <a:solidFill>
                  <a:srgbClr val="000000"/>
                </a:solidFill>
                <a:uFill>
                  <a:solidFill>
                    <a:srgbClr val="ffffff"/>
                  </a:solidFill>
                </a:uFill>
                <a:latin typeface="Trebuchet MS"/>
                <a:ea typeface="ＭＳ Ｐゴシック"/>
              </a:rPr>
              <a:t> is a data structure that supports inserting and deleting data, with a special property</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The </a:t>
            </a:r>
            <a:r>
              <a:rPr b="1" lang="en-US" sz="2000" spc="-1" strike="noStrike">
                <a:solidFill>
                  <a:srgbClr val="3333ff"/>
                </a:solidFill>
                <a:uFill>
                  <a:solidFill>
                    <a:srgbClr val="ffffff"/>
                  </a:solidFill>
                </a:uFill>
                <a:latin typeface="Trebuchet MS"/>
                <a:ea typeface="ＭＳ Ｐゴシック"/>
              </a:rPr>
              <a:t>LIFO</a:t>
            </a:r>
            <a:r>
              <a:rPr b="1" lang="en-US" sz="2000" spc="-1" strike="noStrike">
                <a:solidFill>
                  <a:srgbClr val="000000"/>
                </a:solidFill>
                <a:uFill>
                  <a:solidFill>
                    <a:srgbClr val="ffffff"/>
                  </a:solidFill>
                </a:uFill>
                <a:latin typeface="Trebuchet MS"/>
                <a:ea typeface="ＭＳ Ｐゴシック"/>
              </a:rPr>
              <a:t> property</a:t>
            </a:r>
            <a:r>
              <a:rPr b="0" lang="en-US" sz="2000" spc="-1" strike="noStrike">
                <a:solidFill>
                  <a:srgbClr val="000000"/>
                </a:solidFill>
                <a:uFill>
                  <a:solidFill>
                    <a:srgbClr val="ffffff"/>
                  </a:solidFill>
                </a:uFill>
                <a:latin typeface="Trebuchet MS"/>
                <a:ea typeface="ＭＳ Ｐゴシック"/>
              </a:rPr>
              <a:t>: the </a:t>
            </a:r>
            <a:r>
              <a:rPr b="1" lang="en-US" sz="2000" spc="-1" strike="noStrike">
                <a:solidFill>
                  <a:srgbClr val="3333ff"/>
                </a:solidFill>
                <a:uFill>
                  <a:solidFill>
                    <a:srgbClr val="ffffff"/>
                  </a:solidFill>
                </a:uFill>
                <a:latin typeface="Trebuchet MS"/>
                <a:ea typeface="ＭＳ Ｐゴシック"/>
              </a:rPr>
              <a:t>L</a:t>
            </a:r>
            <a:r>
              <a:rPr b="0" lang="en-US" sz="2000" spc="-1" strike="noStrike">
                <a:solidFill>
                  <a:srgbClr val="000000"/>
                </a:solidFill>
                <a:uFill>
                  <a:solidFill>
                    <a:srgbClr val="ffffff"/>
                  </a:solidFill>
                </a:uFill>
                <a:latin typeface="Trebuchet MS"/>
                <a:ea typeface="ＭＳ Ｐゴシック"/>
              </a:rPr>
              <a:t>ast item </a:t>
            </a:r>
            <a:r>
              <a:rPr b="1" lang="en-US" sz="2000" spc="-1" strike="noStrike">
                <a:solidFill>
                  <a:srgbClr val="3333ff"/>
                </a:solidFill>
                <a:uFill>
                  <a:solidFill>
                    <a:srgbClr val="ffffff"/>
                  </a:solidFill>
                </a:uFill>
                <a:latin typeface="Trebuchet MS"/>
                <a:ea typeface="ＭＳ Ｐゴシック"/>
              </a:rPr>
              <a:t>I</a:t>
            </a:r>
            <a:r>
              <a:rPr b="0" lang="en-US" sz="2000" spc="-1" strike="noStrike">
                <a:solidFill>
                  <a:srgbClr val="000000"/>
                </a:solidFill>
                <a:uFill>
                  <a:solidFill>
                    <a:srgbClr val="ffffff"/>
                  </a:solidFill>
                </a:uFill>
                <a:latin typeface="Trebuchet MS"/>
                <a:ea typeface="ＭＳ Ｐゴシック"/>
              </a:rPr>
              <a:t>n is the </a:t>
            </a:r>
            <a:r>
              <a:rPr b="1" lang="en-US" sz="2000" spc="-1" strike="noStrike">
                <a:solidFill>
                  <a:srgbClr val="3333ff"/>
                </a:solidFill>
                <a:uFill>
                  <a:solidFill>
                    <a:srgbClr val="ffffff"/>
                  </a:solidFill>
                </a:uFill>
                <a:latin typeface="Trebuchet MS"/>
                <a:ea typeface="ＭＳ Ｐゴシック"/>
              </a:rPr>
              <a:t>F</a:t>
            </a:r>
            <a:r>
              <a:rPr b="0" lang="en-US" sz="2000" spc="-1" strike="noStrike">
                <a:solidFill>
                  <a:srgbClr val="000000"/>
                </a:solidFill>
                <a:uFill>
                  <a:solidFill>
                    <a:srgbClr val="ffffff"/>
                  </a:solidFill>
                </a:uFill>
                <a:latin typeface="Trebuchet MS"/>
                <a:ea typeface="ＭＳ Ｐゴシック"/>
              </a:rPr>
              <a:t>irst item </a:t>
            </a:r>
            <a:r>
              <a:rPr b="1" lang="en-US" sz="2000" spc="-1" strike="noStrike">
                <a:solidFill>
                  <a:srgbClr val="3333ff"/>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ut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Example</a:t>
            </a:r>
            <a:r>
              <a:rPr b="0" lang="en-US" sz="2000" spc="-1" strike="noStrike">
                <a:solidFill>
                  <a:srgbClr val="000000"/>
                </a:solidFill>
                <a:uFill>
                  <a:solidFill>
                    <a:srgbClr val="ffffff"/>
                  </a:solidFill>
                </a:uFill>
                <a:latin typeface="Trebuchet MS"/>
                <a:ea typeface="ＭＳ Ｐゴシック"/>
              </a:rPr>
              <a:t>: Activation records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Insert: </a:t>
            </a:r>
            <a:r>
              <a:rPr b="0" lang="en-US" sz="2000" spc="-1" strike="noStrike">
                <a:solidFill>
                  <a:srgbClr val="3333ff"/>
                </a:solidFill>
                <a:uFill>
                  <a:solidFill>
                    <a:srgbClr val="ffffff"/>
                  </a:solidFill>
                </a:uFill>
                <a:latin typeface="Trebuchet MS"/>
                <a:ea typeface="ＭＳ Ｐゴシック"/>
              </a:rPr>
              <a:t>push</a:t>
            </a:r>
            <a:r>
              <a:rPr b="0" lang="en-US" sz="2000" spc="-1" strike="noStrike">
                <a:solidFill>
                  <a:srgbClr val="000000"/>
                </a:solidFill>
                <a:uFill>
                  <a:solidFill>
                    <a:srgbClr val="ffffff"/>
                  </a:solidFill>
                </a:uFill>
                <a:latin typeface="Trebuchet MS"/>
                <a:ea typeface="ＭＳ Ｐゴシック"/>
              </a:rPr>
              <a:t> onto the stack</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Delete: </a:t>
            </a:r>
            <a:r>
              <a:rPr b="0" lang="en-US" sz="2000" spc="-1" strike="noStrike">
                <a:solidFill>
                  <a:srgbClr val="3333ff"/>
                </a:solidFill>
                <a:uFill>
                  <a:solidFill>
                    <a:srgbClr val="ffffff"/>
                  </a:solidFill>
                </a:uFill>
                <a:latin typeface="Trebuchet MS"/>
                <a:ea typeface="ＭＳ Ｐゴシック"/>
              </a:rPr>
              <a:t>pop</a:t>
            </a:r>
            <a:r>
              <a:rPr b="0" lang="en-US" sz="2000" spc="-1" strike="noStrike">
                <a:solidFill>
                  <a:srgbClr val="000000"/>
                </a:solidFill>
                <a:uFill>
                  <a:solidFill>
                    <a:srgbClr val="ffffff"/>
                  </a:solidFill>
                </a:uFill>
                <a:latin typeface="Trebuchet MS"/>
                <a:ea typeface="ＭＳ Ｐゴシック"/>
              </a:rPr>
              <a:t> from the stack</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Signature for pop: </a:t>
            </a:r>
            <a:r>
              <a:rPr b="1" lang="en-US" sz="2000" spc="-1" strike="noStrike">
                <a:solidFill>
                  <a:srgbClr val="000000"/>
                </a:solidFill>
                <a:uFill>
                  <a:solidFill>
                    <a:srgbClr val="ffffff"/>
                  </a:solidFill>
                </a:uFill>
                <a:latin typeface="Courier New"/>
                <a:ea typeface="ＭＳ Ｐゴシック"/>
              </a:rPr>
              <a:t>Stack pop(Stack s, int *data);</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Additional operations: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Is the stack empty?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If not, what is the </a:t>
            </a:r>
            <a:r>
              <a:rPr b="0" i="1" lang="en-US" sz="2000" spc="-1" strike="noStrike">
                <a:solidFill>
                  <a:srgbClr val="000000"/>
                </a:solidFill>
                <a:uFill>
                  <a:solidFill>
                    <a:srgbClr val="ffffff"/>
                  </a:solidFill>
                </a:uFill>
                <a:latin typeface="Trebuchet MS"/>
                <a:ea typeface="ＭＳ Ｐゴシック"/>
              </a:rPr>
              <a:t>top</a:t>
            </a:r>
            <a:r>
              <a:rPr b="0" lang="en-US" sz="2000" spc="-1" strike="noStrike">
                <a:solidFill>
                  <a:srgbClr val="000000"/>
                </a:solidFill>
                <a:uFill>
                  <a:solidFill>
                    <a:srgbClr val="ffffff"/>
                  </a:solidFill>
                </a:uFill>
                <a:latin typeface="Trebuchet MS"/>
                <a:ea typeface="ＭＳ Ｐゴシック"/>
              </a:rPr>
              <a:t> item in the stack (</a:t>
            </a:r>
            <a:r>
              <a:rPr b="0" lang="en-US" sz="2000" spc="-1" strike="noStrike">
                <a:solidFill>
                  <a:srgbClr val="3333ff"/>
                </a:solidFill>
                <a:uFill>
                  <a:solidFill>
                    <a:srgbClr val="ffffff"/>
                  </a:solidFill>
                </a:uFill>
                <a:latin typeface="Trebuchet MS"/>
                <a:ea typeface="ＭＳ Ｐゴシック"/>
              </a:rPr>
              <a:t>peek</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p:txBody>
      </p:sp>
      <p:sp>
        <p:nvSpPr>
          <p:cNvPr id="432" name="CustomShape 4"/>
          <p:cNvSpPr/>
          <p:nvPr/>
        </p:nvSpPr>
        <p:spPr>
          <a:xfrm>
            <a:off x="5497920" y="3557520"/>
            <a:ext cx="1603440" cy="666720"/>
          </a:xfrm>
          <a:prstGeom prst="trapezoid">
            <a:avLst>
              <a:gd name="adj" fmla="val 25000"/>
            </a:avLst>
          </a:prstGeom>
          <a:solidFill>
            <a:srgbClr val="92d050"/>
          </a:solidFill>
          <a:ln w="60480">
            <a:solidFill>
              <a:srgbClr val="c00000"/>
            </a:solidFill>
            <a:round/>
          </a:ln>
        </p:spPr>
        <p:style>
          <a:lnRef idx="0"/>
          <a:fillRef idx="0"/>
          <a:effectRef idx="0"/>
          <a:fontRef idx="minor"/>
        </p:style>
      </p:sp>
      <p:sp>
        <p:nvSpPr>
          <p:cNvPr id="433" name="CustomShape 5"/>
          <p:cNvSpPr/>
          <p:nvPr/>
        </p:nvSpPr>
        <p:spPr>
          <a:xfrm>
            <a:off x="5497920" y="3352320"/>
            <a:ext cx="1603440" cy="666720"/>
          </a:xfrm>
          <a:prstGeom prst="trapezoid">
            <a:avLst>
              <a:gd name="adj" fmla="val 25000"/>
            </a:avLst>
          </a:prstGeom>
          <a:solidFill>
            <a:srgbClr val="ffc000"/>
          </a:solidFill>
          <a:ln w="60480">
            <a:solidFill>
              <a:srgbClr val="c00000"/>
            </a:solidFill>
            <a:round/>
          </a:ln>
        </p:spPr>
        <p:style>
          <a:lnRef idx="0"/>
          <a:fillRef idx="0"/>
          <a:effectRef idx="0"/>
          <a:fontRef idx="minor"/>
        </p:style>
      </p:sp>
      <p:sp>
        <p:nvSpPr>
          <p:cNvPr id="434" name="CustomShape 6"/>
          <p:cNvSpPr/>
          <p:nvPr/>
        </p:nvSpPr>
        <p:spPr>
          <a:xfrm>
            <a:off x="5497920" y="3112920"/>
            <a:ext cx="1603440" cy="666720"/>
          </a:xfrm>
          <a:prstGeom prst="trapezoid">
            <a:avLst>
              <a:gd name="adj" fmla="val 25000"/>
            </a:avLst>
          </a:prstGeom>
          <a:solidFill>
            <a:schemeClr val="accent6"/>
          </a:solidFill>
          <a:ln w="60480">
            <a:solidFill>
              <a:srgbClr val="c00000"/>
            </a:solidFill>
            <a:round/>
          </a:ln>
        </p:spPr>
        <p:style>
          <a:lnRef idx="0"/>
          <a:fillRef idx="0"/>
          <a:effectRef idx="0"/>
          <a:fontRef idx="minor"/>
        </p:style>
      </p:sp>
    </p:spTree>
  </p:cSld>
  <p:timing>
    <p:tnLst>
      <p:par>
        <p:cTn id="2433" dur="indefinite" restart="never" nodeType="tmRoot">
          <p:childTnLst>
            <p:seq>
              <p:cTn id="2434" dur="indefinite" nodeType="mainSeq">
                <p:childTnLst>
                  <p:par>
                    <p:cTn id="2435" nodeType="clickEffect" fill="hold">
                      <p:stCondLst>
                        <p:cond delay="indefinite"/>
                      </p:stCondLst>
                      <p:childTnLst>
                        <p:par>
                          <p:cTn id="2436" nodeType="withEffect" fill="hold">
                            <p:stCondLst>
                              <p:cond delay="0"/>
                            </p:stCondLst>
                            <p:childTnLst>
                              <p:par>
                                <p:cTn id="2437" nodeType="clickEffect" fill="hold" presetClass="entr" presetID="1">
                                  <p:stCondLst>
                                    <p:cond delay="0"/>
                                  </p:stCondLst>
                                  <p:childTnLst>
                                    <p:set>
                                      <p:cBhvr>
                                        <p:cTn id="2438" dur="1" fill="hold">
                                          <p:stCondLst>
                                            <p:cond delay="0"/>
                                          </p:stCondLst>
                                        </p:cTn>
                                        <p:tgtEl>
                                          <p:spTgt spid="431">
                                            <p:txEl>
                                              <p:pRg st="1" end="96"/>
                                            </p:txEl>
                                          </p:spTgt>
                                        </p:tgtEl>
                                        <p:attrNameLst>
                                          <p:attrName>style.visibility</p:attrName>
                                        </p:attrNameLst>
                                      </p:cBhvr>
                                      <p:to>
                                        <p:strVal val="visible"/>
                                      </p:to>
                                    </p:set>
                                  </p:childTnLst>
                                </p:cTn>
                              </p:par>
                            </p:childTnLst>
                          </p:cTn>
                        </p:par>
                      </p:childTnLst>
                    </p:cTn>
                  </p:par>
                  <p:par>
                    <p:cTn id="2439" nodeType="clickEffect" fill="hold">
                      <p:stCondLst>
                        <p:cond delay="indefinite"/>
                      </p:stCondLst>
                      <p:childTnLst>
                        <p:par>
                          <p:cTn id="2440" nodeType="withEffect" fill="hold">
                            <p:stCondLst>
                              <p:cond delay="0"/>
                            </p:stCondLst>
                            <p:childTnLst>
                              <p:par>
                                <p:cTn id="2441" nodeType="clickEffect" fill="hold" presetClass="entr" presetID="1">
                                  <p:stCondLst>
                                    <p:cond delay="0"/>
                                  </p:stCondLst>
                                  <p:childTnLst>
                                    <p:set>
                                      <p:cBhvr>
                                        <p:cTn id="2442" dur="1" fill="hold">
                                          <p:stCondLst>
                                            <p:cond delay="0"/>
                                          </p:stCondLst>
                                        </p:cTn>
                                        <p:tgtEl>
                                          <p:spTgt spid="431">
                                            <p:txEl>
                                              <p:pRg st="97" end="155"/>
                                            </p:txEl>
                                          </p:spTgt>
                                        </p:tgtEl>
                                        <p:attrNameLst>
                                          <p:attrName>style.visibility</p:attrName>
                                        </p:attrNameLst>
                                      </p:cBhvr>
                                      <p:to>
                                        <p:strVal val="visible"/>
                                      </p:to>
                                    </p:set>
                                  </p:childTnLst>
                                </p:cTn>
                              </p:par>
                            </p:childTnLst>
                          </p:cTn>
                        </p:par>
                      </p:childTnLst>
                    </p:cTn>
                  </p:par>
                  <p:par>
                    <p:cTn id="2443" nodeType="clickEffect" fill="hold">
                      <p:stCondLst>
                        <p:cond delay="indefinite"/>
                      </p:stCondLst>
                      <p:childTnLst>
                        <p:par>
                          <p:cTn id="2444" nodeType="withEffect" fill="hold">
                            <p:stCondLst>
                              <p:cond delay="0"/>
                            </p:stCondLst>
                            <p:childTnLst>
                              <p:par>
                                <p:cTn id="2445" nodeType="clickEffect" fill="hold" presetClass="entr" presetID="1">
                                  <p:stCondLst>
                                    <p:cond delay="0"/>
                                  </p:stCondLst>
                                  <p:childTnLst>
                                    <p:set>
                                      <p:cBhvr>
                                        <p:cTn id="2446" dur="1" fill="hold">
                                          <p:stCondLst>
                                            <p:cond delay="0"/>
                                          </p:stCondLst>
                                        </p:cTn>
                                        <p:tgtEl>
                                          <p:spTgt spid="431">
                                            <p:txEl>
                                              <p:pRg st="156" end="184"/>
                                            </p:txEl>
                                          </p:spTgt>
                                        </p:tgtEl>
                                        <p:attrNameLst>
                                          <p:attrName>style.visibility</p:attrName>
                                        </p:attrNameLst>
                                      </p:cBhvr>
                                      <p:to>
                                        <p:strVal val="visible"/>
                                      </p:to>
                                    </p:set>
                                  </p:childTnLst>
                                </p:cTn>
                              </p:par>
                            </p:childTnLst>
                          </p:cTn>
                        </p:par>
                      </p:childTnLst>
                    </p:cTn>
                  </p:par>
                  <p:par>
                    <p:cTn id="2447" nodeType="clickEffect" fill="hold">
                      <p:stCondLst>
                        <p:cond delay="indefinite"/>
                      </p:stCondLst>
                      <p:childTnLst>
                        <p:par>
                          <p:cTn id="2448" nodeType="withEffect" fill="hold">
                            <p:stCondLst>
                              <p:cond delay="0"/>
                            </p:stCondLst>
                            <p:childTnLst>
                              <p:par>
                                <p:cTn id="2449" nodeType="clickEffect" fill="hold" presetClass="entr" presetID="1">
                                  <p:stCondLst>
                                    <p:cond delay="0"/>
                                  </p:stCondLst>
                                  <p:childTnLst>
                                    <p:set>
                                      <p:cBhvr>
                                        <p:cTn id="2450" dur="1" fill="hold">
                                          <p:stCondLst>
                                            <p:cond delay="0"/>
                                          </p:stCondLst>
                                        </p:cTn>
                                        <p:tgtEl>
                                          <p:spTgt spid="432"/>
                                        </p:tgtEl>
                                        <p:attrNameLst>
                                          <p:attrName>style.visibility</p:attrName>
                                        </p:attrNameLst>
                                      </p:cBhvr>
                                      <p:to>
                                        <p:strVal val="visible"/>
                                      </p:to>
                                    </p:set>
                                  </p:childTnLst>
                                </p:cTn>
                              </p:par>
                            </p:childTnLst>
                          </p:cTn>
                        </p:par>
                      </p:childTnLst>
                    </p:cTn>
                  </p:par>
                  <p:par>
                    <p:cTn id="2451" nodeType="clickEffect" fill="hold">
                      <p:stCondLst>
                        <p:cond delay="indefinite"/>
                      </p:stCondLst>
                      <p:childTnLst>
                        <p:par>
                          <p:cTn id="2452" nodeType="withEffect" fill="hold">
                            <p:stCondLst>
                              <p:cond delay="0"/>
                            </p:stCondLst>
                            <p:childTnLst>
                              <p:par>
                                <p:cTn id="2453" nodeType="clickEffect" fill="hold" presetClass="entr" presetID="1">
                                  <p:stCondLst>
                                    <p:cond delay="0"/>
                                  </p:stCondLst>
                                  <p:childTnLst>
                                    <p:set>
                                      <p:cBhvr>
                                        <p:cTn id="2454" dur="1" fill="hold">
                                          <p:stCondLst>
                                            <p:cond delay="0"/>
                                          </p:stCondLst>
                                        </p:cTn>
                                        <p:tgtEl>
                                          <p:spTgt spid="433"/>
                                        </p:tgtEl>
                                        <p:attrNameLst>
                                          <p:attrName>style.visibility</p:attrName>
                                        </p:attrNameLst>
                                      </p:cBhvr>
                                      <p:to>
                                        <p:strVal val="visible"/>
                                      </p:to>
                                    </p:set>
                                  </p:childTnLst>
                                </p:cTn>
                              </p:par>
                            </p:childTnLst>
                          </p:cTn>
                        </p:par>
                      </p:childTnLst>
                    </p:cTn>
                  </p:par>
                  <p:par>
                    <p:cTn id="2455" nodeType="clickEffect" fill="hold">
                      <p:stCondLst>
                        <p:cond delay="indefinite"/>
                      </p:stCondLst>
                      <p:childTnLst>
                        <p:par>
                          <p:cTn id="2456" nodeType="withEffect" fill="hold">
                            <p:stCondLst>
                              <p:cond delay="0"/>
                            </p:stCondLst>
                            <p:childTnLst>
                              <p:par>
                                <p:cTn id="2457" nodeType="clickEffect" fill="hold" presetClass="entr" presetID="1">
                                  <p:stCondLst>
                                    <p:cond delay="0"/>
                                  </p:stCondLst>
                                  <p:childTnLst>
                                    <p:set>
                                      <p:cBhvr>
                                        <p:cTn id="2458" dur="1" fill="hold">
                                          <p:stCondLst>
                                            <p:cond delay="0"/>
                                          </p:stCondLst>
                                        </p:cTn>
                                        <p:tgtEl>
                                          <p:spTgt spid="434"/>
                                        </p:tgtEl>
                                        <p:attrNameLst>
                                          <p:attrName>style.visibility</p:attrName>
                                        </p:attrNameLst>
                                      </p:cBhvr>
                                      <p:to>
                                        <p:strVal val="visible"/>
                                      </p:to>
                                    </p:set>
                                  </p:childTnLst>
                                </p:cTn>
                              </p:par>
                            </p:childTnLst>
                          </p:cTn>
                        </p:par>
                      </p:childTnLst>
                    </p:cTn>
                  </p:par>
                  <p:par>
                    <p:cTn id="2459" nodeType="clickEffect" fill="hold">
                      <p:stCondLst>
                        <p:cond delay="indefinite"/>
                      </p:stCondLst>
                      <p:childTnLst>
                        <p:par>
                          <p:cTn id="2460" nodeType="withEffect" fill="hold">
                            <p:stCondLst>
                              <p:cond delay="0"/>
                            </p:stCondLst>
                            <p:childTnLst>
                              <p:par>
                                <p:cTn id="2461" nodeType="clickEffect" fill="hold" presetClass="entr" presetID="1">
                                  <p:stCondLst>
                                    <p:cond delay="0"/>
                                  </p:stCondLst>
                                  <p:childTnLst>
                                    <p:set>
                                      <p:cBhvr>
                                        <p:cTn id="2462" dur="1" fill="hold">
                                          <p:stCondLst>
                                            <p:cond delay="0"/>
                                          </p:stCondLst>
                                        </p:cTn>
                                        <p:tgtEl>
                                          <p:spTgt spid="431">
                                            <p:txEl>
                                              <p:pRg st="184" end="212"/>
                                            </p:txEl>
                                          </p:spTgt>
                                        </p:tgtEl>
                                        <p:attrNameLst>
                                          <p:attrName>style.visibility</p:attrName>
                                        </p:attrNameLst>
                                      </p:cBhvr>
                                      <p:to>
                                        <p:strVal val="visible"/>
                                      </p:to>
                                    </p:set>
                                  </p:childTnLst>
                                </p:cTn>
                              </p:par>
                            </p:childTnLst>
                          </p:cTn>
                        </p:par>
                      </p:childTnLst>
                    </p:cTn>
                  </p:par>
                  <p:par>
                    <p:cTn id="2463" nodeType="clickEffect" fill="hold">
                      <p:stCondLst>
                        <p:cond delay="indefinite"/>
                      </p:stCondLst>
                      <p:childTnLst>
                        <p:par>
                          <p:cTn id="2464" nodeType="withEffect" fill="hold">
                            <p:stCondLst>
                              <p:cond delay="0"/>
                            </p:stCondLst>
                            <p:childTnLst>
                              <p:par>
                                <p:cTn id="2465" nodeType="clickEffect" fill="hold" presetClass="entr" presetID="1">
                                  <p:stCondLst>
                                    <p:cond delay="0"/>
                                  </p:stCondLst>
                                  <p:childTnLst>
                                    <p:set>
                                      <p:cBhvr>
                                        <p:cTn id="2466" dur="1" fill="hold">
                                          <p:stCondLst>
                                            <p:cond delay="0"/>
                                          </p:stCondLst>
                                        </p:cTn>
                                        <p:tgtEl>
                                          <p:spTgt spid="431">
                                            <p:txEl>
                                              <p:pRg st="212" end="239"/>
                                            </p:txEl>
                                          </p:spTgt>
                                        </p:tgtEl>
                                        <p:attrNameLst>
                                          <p:attrName>style.visibility</p:attrName>
                                        </p:attrNameLst>
                                      </p:cBhvr>
                                      <p:to>
                                        <p:strVal val="visible"/>
                                      </p:to>
                                    </p:set>
                                  </p:childTnLst>
                                </p:cTn>
                              </p:par>
                            </p:childTnLst>
                          </p:cTn>
                        </p:par>
                      </p:childTnLst>
                    </p:cTn>
                  </p:par>
                  <p:par>
                    <p:cTn id="2467" fill="hold">
                      <p:stCondLst>
                        <p:cond delay="indefinite"/>
                      </p:stCondLst>
                      <p:childTnLst>
                        <p:par>
                          <p:cTn id="2468" fill="hold">
                            <p:stCondLst>
                              <p:cond delay="0"/>
                            </p:stCondLst>
                            <p:childTnLst>
                              <p:par>
                                <p:cTn id="2469" nodeType="clickEffect" fill="hold" presetClass="entr" presetID="1">
                                  <p:stCondLst>
                                    <p:cond delay="0"/>
                                  </p:stCondLst>
                                  <p:childTnLst>
                                    <p:set>
                                      <p:cBhvr>
                                        <p:cTn id="2470" dur="1" fill="hold">
                                          <p:stCondLst>
                                            <p:cond delay="0"/>
                                          </p:stCondLst>
                                        </p:cTn>
                                        <p:tgtEl>
                                          <p:spTgt spid="431">
                                            <p:txEl>
                                              <p:pRg st="240" end="290"/>
                                            </p:txEl>
                                          </p:spTgt>
                                        </p:tgtEl>
                                        <p:attrNameLst>
                                          <p:attrName>style.visibility</p:attrName>
                                        </p:attrNameLst>
                                      </p:cBhvr>
                                      <p:to>
                                        <p:strVal val="visible"/>
                                      </p:to>
                                    </p:set>
                                  </p:childTnLst>
                                </p:cTn>
                              </p:par>
                            </p:childTnLst>
                          </p:cTn>
                        </p:par>
                      </p:childTnLst>
                    </p:cTn>
                  </p:par>
                  <p:par>
                    <p:cTn id="2471" nodeType="clickEffect" fill="hold">
                      <p:stCondLst>
                        <p:cond delay="indefinite"/>
                      </p:stCondLst>
                      <p:childTnLst>
                        <p:par>
                          <p:cTn id="2472" nodeType="withEffect" fill="hold">
                            <p:stCondLst>
                              <p:cond delay="0"/>
                            </p:stCondLst>
                            <p:childTnLst>
                              <p:par>
                                <p:cTn id="2473" nodeType="clickEffect" fill="hold" presetClass="entr" presetID="1">
                                  <p:stCondLst>
                                    <p:cond delay="0"/>
                                  </p:stCondLst>
                                  <p:childTnLst>
                                    <p:set>
                                      <p:cBhvr>
                                        <p:cTn id="2474" dur="1" fill="hold">
                                          <p:stCondLst>
                                            <p:cond delay="0"/>
                                          </p:stCondLst>
                                        </p:cTn>
                                        <p:tgtEl>
                                          <p:spTgt spid="431">
                                            <p:txEl>
                                              <p:pRg st="291" end="314"/>
                                            </p:txEl>
                                          </p:spTgt>
                                        </p:tgtEl>
                                        <p:attrNameLst>
                                          <p:attrName>style.visibility</p:attrName>
                                        </p:attrNameLst>
                                      </p:cBhvr>
                                      <p:to>
                                        <p:strVal val="visible"/>
                                      </p:to>
                                    </p:set>
                                  </p:childTnLst>
                                </p:cTn>
                              </p:par>
                            </p:childTnLst>
                          </p:cTn>
                        </p:par>
                      </p:childTnLst>
                    </p:cTn>
                  </p:par>
                  <p:par>
                    <p:cTn id="2475" nodeType="clickEffect" fill="hold">
                      <p:stCondLst>
                        <p:cond delay="indefinite"/>
                      </p:stCondLst>
                      <p:childTnLst>
                        <p:par>
                          <p:cTn id="2476" nodeType="withEffect" fill="hold">
                            <p:stCondLst>
                              <p:cond delay="0"/>
                            </p:stCondLst>
                            <p:childTnLst>
                              <p:par>
                                <p:cTn id="2477" nodeType="clickEffect" fill="hold" presetClass="entr" presetID="1">
                                  <p:stCondLst>
                                    <p:cond delay="0"/>
                                  </p:stCondLst>
                                  <p:childTnLst>
                                    <p:set>
                                      <p:cBhvr>
                                        <p:cTn id="2478" dur="1" fill="hold">
                                          <p:stCondLst>
                                            <p:cond delay="0"/>
                                          </p:stCondLst>
                                        </p:cTn>
                                        <p:tgtEl>
                                          <p:spTgt spid="431">
                                            <p:txEl>
                                              <p:pRg st="314" end="334"/>
                                            </p:txEl>
                                          </p:spTgt>
                                        </p:tgtEl>
                                        <p:attrNameLst>
                                          <p:attrName>style.visibility</p:attrName>
                                        </p:attrNameLst>
                                      </p:cBhvr>
                                      <p:to>
                                        <p:strVal val="visible"/>
                                      </p:to>
                                    </p:set>
                                  </p:childTnLst>
                                </p:cTn>
                              </p:par>
                            </p:childTnLst>
                          </p:cTn>
                        </p:par>
                      </p:childTnLst>
                    </p:cTn>
                  </p:par>
                  <p:par>
                    <p:cTn id="2479" nodeType="clickEffect" fill="hold">
                      <p:stCondLst>
                        <p:cond delay="indefinite"/>
                      </p:stCondLst>
                      <p:childTnLst>
                        <p:par>
                          <p:cTn id="2480" nodeType="withEffect" fill="hold">
                            <p:stCondLst>
                              <p:cond delay="0"/>
                            </p:stCondLst>
                            <p:childTnLst>
                              <p:par>
                                <p:cTn id="2481" nodeType="clickEffect" fill="hold" presetClass="entr" presetID="1">
                                  <p:stCondLst>
                                    <p:cond delay="0"/>
                                  </p:stCondLst>
                                  <p:childTnLst>
                                    <p:set>
                                      <p:cBhvr>
                                        <p:cTn id="2482" dur="1" fill="hold">
                                          <p:stCondLst>
                                            <p:cond delay="0"/>
                                          </p:stCondLst>
                                        </p:cTn>
                                        <p:tgtEl>
                                          <p:spTgt spid="431">
                                            <p:txEl>
                                              <p:pRg st="334" end="38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D40C746D-188B-4511-A3D6-EE41B2D20872}"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36"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Stack Implementation</a:t>
            </a:r>
            <a:endParaRPr b="0" lang="en-US" sz="2840" spc="-1" strike="noStrike">
              <a:solidFill>
                <a:srgbClr val="000000"/>
              </a:solidFill>
              <a:uFill>
                <a:solidFill>
                  <a:srgbClr val="ffffff"/>
                </a:solidFill>
              </a:uFill>
              <a:latin typeface="Trebuchet MS"/>
            </a:endParaRPr>
          </a:p>
        </p:txBody>
      </p:sp>
      <p:sp>
        <p:nvSpPr>
          <p:cNvPr id="437"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With ArrayList2 implementation:</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push as append</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 usually,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time worst case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pop as deleteLast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isEmpty?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peek?</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With LinkedList1 implementation:</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push as prepend</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pop as deleteFirst</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isEmpty?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peek?</a:t>
            </a:r>
            <a:endParaRPr b="0" lang="en-US" sz="1950" spc="-1" strike="noStrike">
              <a:solidFill>
                <a:srgbClr val="000000"/>
              </a:solidFill>
              <a:uFill>
                <a:solidFill>
                  <a:srgbClr val="ffffff"/>
                </a:solidFill>
              </a:uFill>
              <a:latin typeface="Trebuchet MS"/>
            </a:endParaRPr>
          </a:p>
        </p:txBody>
      </p:sp>
    </p:spTree>
  </p:cSld>
  <p:timing>
    <p:tnLst>
      <p:par>
        <p:cTn id="2483" dur="indefinite" restart="never" nodeType="tmRoot">
          <p:childTnLst>
            <p:seq>
              <p:cTn id="2484" dur="indefinite" nodeType="mainSeq">
                <p:childTnLst>
                  <p:par>
                    <p:cTn id="2485" fill="hold">
                      <p:stCondLst>
                        <p:cond delay="indefinite"/>
                      </p:stCondLst>
                      <p:childTnLst>
                        <p:par>
                          <p:cTn id="2486" fill="hold">
                            <p:stCondLst>
                              <p:cond delay="0"/>
                            </p:stCondLst>
                            <p:childTnLst>
                              <p:par>
                                <p:cTn id="2487" nodeType="clickEffect" fill="hold" presetClass="entr" presetID="1">
                                  <p:stCondLst>
                                    <p:cond delay="0"/>
                                  </p:stCondLst>
                                  <p:childTnLst>
                                    <p:set>
                                      <p:cBhvr>
                                        <p:cTn id="2488" dur="1" fill="hold">
                                          <p:stCondLst>
                                            <p:cond delay="0"/>
                                          </p:stCondLst>
                                        </p:cTn>
                                        <p:tgtEl>
                                          <p:spTgt spid="437">
                                            <p:txEl>
                                              <p:pRg st="1" end="33"/>
                                            </p:txEl>
                                          </p:spTgt>
                                        </p:tgtEl>
                                        <p:attrNameLst>
                                          <p:attrName>style.visibility</p:attrName>
                                        </p:attrNameLst>
                                      </p:cBhvr>
                                      <p:to>
                                        <p:strVal val="visible"/>
                                      </p:to>
                                    </p:set>
                                  </p:childTnLst>
                                </p:cTn>
                              </p:par>
                            </p:childTnLst>
                          </p:cTn>
                        </p:par>
                      </p:childTnLst>
                    </p:cTn>
                  </p:par>
                  <p:par>
                    <p:cTn id="2489" fill="hold">
                      <p:stCondLst>
                        <p:cond delay="indefinite"/>
                      </p:stCondLst>
                      <p:childTnLst>
                        <p:par>
                          <p:cTn id="2490" fill="hold">
                            <p:stCondLst>
                              <p:cond delay="0"/>
                            </p:stCondLst>
                            <p:childTnLst>
                              <p:par>
                                <p:cTn id="2491" nodeType="clickEffect" fill="hold" presetClass="entr" presetID="1">
                                  <p:stCondLst>
                                    <p:cond delay="0"/>
                                  </p:stCondLst>
                                  <p:childTnLst>
                                    <p:set>
                                      <p:cBhvr>
                                        <p:cTn id="2492" dur="1" fill="hold">
                                          <p:stCondLst>
                                            <p:cond delay="0"/>
                                          </p:stCondLst>
                                        </p:cTn>
                                        <p:tgtEl>
                                          <p:spTgt spid="437">
                                            <p:txEl>
                                              <p:pRg st="33" end="89"/>
                                            </p:txEl>
                                          </p:spTgt>
                                        </p:tgtEl>
                                        <p:attrNameLst>
                                          <p:attrName>style.visibility</p:attrName>
                                        </p:attrNameLst>
                                      </p:cBhvr>
                                      <p:to>
                                        <p:strVal val="visible"/>
                                      </p:to>
                                    </p:set>
                                  </p:childTnLst>
                                </p:cTn>
                              </p:par>
                            </p:childTnLst>
                          </p:cTn>
                        </p:par>
                      </p:childTnLst>
                    </p:cTn>
                  </p:par>
                  <p:par>
                    <p:cTn id="2493" fill="hold">
                      <p:stCondLst>
                        <p:cond delay="indefinite"/>
                      </p:stCondLst>
                      <p:childTnLst>
                        <p:par>
                          <p:cTn id="2494" fill="hold">
                            <p:stCondLst>
                              <p:cond delay="0"/>
                            </p:stCondLst>
                            <p:childTnLst>
                              <p:par>
                                <p:cTn id="2495" nodeType="clickEffect" fill="hold" presetClass="entr" presetID="1">
                                  <p:stCondLst>
                                    <p:cond delay="0"/>
                                  </p:stCondLst>
                                  <p:childTnLst>
                                    <p:set>
                                      <p:cBhvr>
                                        <p:cTn id="2496" dur="1" fill="hold">
                                          <p:stCondLst>
                                            <p:cond delay="0"/>
                                          </p:stCondLst>
                                        </p:cTn>
                                        <p:tgtEl>
                                          <p:spTgt spid="437">
                                            <p:txEl>
                                              <p:pRg st="89" end="118"/>
                                            </p:txEl>
                                          </p:spTgt>
                                        </p:tgtEl>
                                        <p:attrNameLst>
                                          <p:attrName>style.visibility</p:attrName>
                                        </p:attrNameLst>
                                      </p:cBhvr>
                                      <p:to>
                                        <p:strVal val="visible"/>
                                      </p:to>
                                    </p:set>
                                  </p:childTnLst>
                                </p:cTn>
                              </p:par>
                            </p:childTnLst>
                          </p:cTn>
                        </p:par>
                      </p:childTnLst>
                    </p:cTn>
                  </p:par>
                  <p:par>
                    <p:cTn id="2497" fill="hold">
                      <p:stCondLst>
                        <p:cond delay="indefinite"/>
                      </p:stCondLst>
                      <p:childTnLst>
                        <p:par>
                          <p:cTn id="2498" fill="hold">
                            <p:stCondLst>
                              <p:cond delay="0"/>
                            </p:stCondLst>
                            <p:childTnLst>
                              <p:par>
                                <p:cTn id="2499" nodeType="clickEffect" fill="hold" presetClass="entr" presetID="1">
                                  <p:stCondLst>
                                    <p:cond delay="0"/>
                                  </p:stCondLst>
                                  <p:childTnLst>
                                    <p:set>
                                      <p:cBhvr>
                                        <p:cTn id="2500" dur="1" fill="hold">
                                          <p:stCondLst>
                                            <p:cond delay="0"/>
                                          </p:stCondLst>
                                        </p:cTn>
                                        <p:tgtEl>
                                          <p:spTgt spid="437">
                                            <p:txEl>
                                              <p:pRg st="118" end="127"/>
                                            </p:txEl>
                                          </p:spTgt>
                                        </p:tgtEl>
                                        <p:attrNameLst>
                                          <p:attrName>style.visibility</p:attrName>
                                        </p:attrNameLst>
                                      </p:cBhvr>
                                      <p:to>
                                        <p:strVal val="visible"/>
                                      </p:to>
                                    </p:set>
                                  </p:childTnLst>
                                </p:cTn>
                              </p:par>
                              <p:par>
                                <p:cTn id="2501" nodeType="withEffect" fill="hold" presetClass="entr" presetID="1">
                                  <p:stCondLst>
                                    <p:cond delay="0"/>
                                  </p:stCondLst>
                                  <p:childTnLst>
                                    <p:set>
                                      <p:cBhvr>
                                        <p:cTn id="2502" dur="1" fill="hold">
                                          <p:stCondLst>
                                            <p:cond delay="0"/>
                                          </p:stCondLst>
                                        </p:cTn>
                                        <p:tgtEl>
                                          <p:spTgt spid="437">
                                            <p:txEl>
                                              <p:pRg st="127" end="133"/>
                                            </p:txEl>
                                          </p:spTgt>
                                        </p:tgtEl>
                                        <p:attrNameLst>
                                          <p:attrName>style.visibility</p:attrName>
                                        </p:attrNameLst>
                                      </p:cBhvr>
                                      <p:to>
                                        <p:strVal val="visible"/>
                                      </p:to>
                                    </p:set>
                                  </p:childTnLst>
                                </p:cTn>
                              </p:par>
                            </p:childTnLst>
                          </p:cTn>
                        </p:par>
                      </p:childTnLst>
                    </p:cTn>
                  </p:par>
                  <p:par>
                    <p:cTn id="2503" fill="hold">
                      <p:stCondLst>
                        <p:cond delay="indefinite"/>
                      </p:stCondLst>
                      <p:childTnLst>
                        <p:par>
                          <p:cTn id="2504" fill="hold">
                            <p:stCondLst>
                              <p:cond delay="0"/>
                            </p:stCondLst>
                            <p:childTnLst>
                              <p:par>
                                <p:cTn id="2505" nodeType="clickEffect" fill="hold" presetClass="entr" presetID="1">
                                  <p:stCondLst>
                                    <p:cond delay="0"/>
                                  </p:stCondLst>
                                  <p:childTnLst>
                                    <p:set>
                                      <p:cBhvr>
                                        <p:cTn id="2506" dur="1" fill="hold">
                                          <p:stCondLst>
                                            <p:cond delay="0"/>
                                          </p:stCondLst>
                                        </p:cTn>
                                        <p:tgtEl>
                                          <p:spTgt spid="437">
                                            <p:txEl>
                                              <p:pRg st="134" end="167"/>
                                            </p:txEl>
                                          </p:spTgt>
                                        </p:tgtEl>
                                        <p:attrNameLst>
                                          <p:attrName>style.visibility</p:attrName>
                                        </p:attrNameLst>
                                      </p:cBhvr>
                                      <p:to>
                                        <p:strVal val="visible"/>
                                      </p:to>
                                    </p:set>
                                  </p:childTnLst>
                                </p:cTn>
                              </p:par>
                            </p:childTnLst>
                          </p:cTn>
                        </p:par>
                      </p:childTnLst>
                    </p:cTn>
                  </p:par>
                  <p:par>
                    <p:cTn id="2507" fill="hold">
                      <p:stCondLst>
                        <p:cond delay="indefinite"/>
                      </p:stCondLst>
                      <p:childTnLst>
                        <p:par>
                          <p:cTn id="2508" fill="hold">
                            <p:stCondLst>
                              <p:cond delay="0"/>
                            </p:stCondLst>
                            <p:childTnLst>
                              <p:par>
                                <p:cTn id="2509" nodeType="clickEffect" fill="hold" presetClass="entr" presetID="1">
                                  <p:stCondLst>
                                    <p:cond delay="0"/>
                                  </p:stCondLst>
                                  <p:childTnLst>
                                    <p:set>
                                      <p:cBhvr>
                                        <p:cTn id="2510" dur="1" fill="hold">
                                          <p:stCondLst>
                                            <p:cond delay="0"/>
                                          </p:stCondLst>
                                        </p:cTn>
                                        <p:tgtEl>
                                          <p:spTgt spid="437">
                                            <p:txEl>
                                              <p:pRg st="167" end="194"/>
                                            </p:txEl>
                                          </p:spTgt>
                                        </p:tgtEl>
                                        <p:attrNameLst>
                                          <p:attrName>style.visibility</p:attrName>
                                        </p:attrNameLst>
                                      </p:cBhvr>
                                      <p:to>
                                        <p:strVal val="visible"/>
                                      </p:to>
                                    </p:set>
                                  </p:childTnLst>
                                </p:cTn>
                              </p:par>
                            </p:childTnLst>
                          </p:cTn>
                        </p:par>
                      </p:childTnLst>
                    </p:cTn>
                  </p:par>
                  <p:par>
                    <p:cTn id="2511" fill="hold">
                      <p:stCondLst>
                        <p:cond delay="indefinite"/>
                      </p:stCondLst>
                      <p:childTnLst>
                        <p:par>
                          <p:cTn id="2512" fill="hold">
                            <p:stCondLst>
                              <p:cond delay="0"/>
                            </p:stCondLst>
                            <p:childTnLst>
                              <p:par>
                                <p:cTn id="2513" nodeType="clickEffect" fill="hold" presetClass="entr" presetID="1">
                                  <p:stCondLst>
                                    <p:cond delay="0"/>
                                  </p:stCondLst>
                                  <p:childTnLst>
                                    <p:set>
                                      <p:cBhvr>
                                        <p:cTn id="2514" dur="1" fill="hold">
                                          <p:stCondLst>
                                            <p:cond delay="0"/>
                                          </p:stCondLst>
                                        </p:cTn>
                                        <p:tgtEl>
                                          <p:spTgt spid="437">
                                            <p:txEl>
                                              <p:pRg st="194" end="224"/>
                                            </p:txEl>
                                          </p:spTgt>
                                        </p:tgtEl>
                                        <p:attrNameLst>
                                          <p:attrName>style.visibility</p:attrName>
                                        </p:attrNameLst>
                                      </p:cBhvr>
                                      <p:to>
                                        <p:strVal val="visible"/>
                                      </p:to>
                                    </p:set>
                                  </p:childTnLst>
                                </p:cTn>
                              </p:par>
                            </p:childTnLst>
                          </p:cTn>
                        </p:par>
                      </p:childTnLst>
                    </p:cTn>
                  </p:par>
                  <p:par>
                    <p:cTn id="2515" fill="hold">
                      <p:stCondLst>
                        <p:cond delay="indefinite"/>
                      </p:stCondLst>
                      <p:childTnLst>
                        <p:par>
                          <p:cTn id="2516" fill="hold">
                            <p:stCondLst>
                              <p:cond delay="0"/>
                            </p:stCondLst>
                            <p:childTnLst>
                              <p:par>
                                <p:cTn id="2517" nodeType="clickEffect" fill="hold" presetClass="entr" presetID="1">
                                  <p:stCondLst>
                                    <p:cond delay="0"/>
                                  </p:stCondLst>
                                  <p:childTnLst>
                                    <p:set>
                                      <p:cBhvr>
                                        <p:cTn id="2518" dur="1" fill="hold">
                                          <p:stCondLst>
                                            <p:cond delay="0"/>
                                          </p:stCondLst>
                                        </p:cTn>
                                        <p:tgtEl>
                                          <p:spTgt spid="437">
                                            <p:txEl>
                                              <p:pRg st="224" end="233"/>
                                            </p:txEl>
                                          </p:spTgt>
                                        </p:tgtEl>
                                        <p:attrNameLst>
                                          <p:attrName>style.visibility</p:attrName>
                                        </p:attrNameLst>
                                      </p:cBhvr>
                                      <p:to>
                                        <p:strVal val="visible"/>
                                      </p:to>
                                    </p:set>
                                  </p:childTnLst>
                                </p:cTn>
                              </p:par>
                              <p:par>
                                <p:cTn id="2519" nodeType="withEffect" fill="hold" presetClass="entr" presetID="1">
                                  <p:stCondLst>
                                    <p:cond delay="0"/>
                                  </p:stCondLst>
                                  <p:childTnLst>
                                    <p:set>
                                      <p:cBhvr>
                                        <p:cTn id="2520" dur="1" fill="hold">
                                          <p:stCondLst>
                                            <p:cond delay="0"/>
                                          </p:stCondLst>
                                        </p:cTn>
                                        <p:tgtEl>
                                          <p:spTgt spid="437">
                                            <p:txEl>
                                              <p:pRg st="233" end="23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4DBB15BB-4020-462D-80CF-B4E4405620D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3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Queues</a:t>
            </a:r>
            <a:endParaRPr b="0" lang="en-US" sz="2840" spc="-1" strike="noStrike">
              <a:solidFill>
                <a:srgbClr val="000000"/>
              </a:solidFill>
              <a:uFill>
                <a:solidFill>
                  <a:srgbClr val="ffffff"/>
                </a:solidFill>
              </a:uFill>
              <a:latin typeface="Trebuchet MS"/>
            </a:endParaRPr>
          </a:p>
        </p:txBody>
      </p:sp>
      <p:sp>
        <p:nvSpPr>
          <p:cNvPr id="440"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a:t>
            </a:r>
            <a:r>
              <a:rPr b="0" lang="en-US" sz="2000" spc="-1" strike="noStrike">
                <a:solidFill>
                  <a:srgbClr val="3333ff"/>
                </a:solidFill>
                <a:uFill>
                  <a:solidFill>
                    <a:srgbClr val="ffffff"/>
                  </a:solidFill>
                </a:uFill>
                <a:latin typeface="Trebuchet MS"/>
                <a:ea typeface="ＭＳ Ｐゴシック"/>
              </a:rPr>
              <a:t>queue</a:t>
            </a:r>
            <a:r>
              <a:rPr b="0" lang="en-US" sz="2000" spc="-1" strike="noStrike">
                <a:solidFill>
                  <a:srgbClr val="000000"/>
                </a:solidFill>
                <a:uFill>
                  <a:solidFill>
                    <a:srgbClr val="ffffff"/>
                  </a:solidFill>
                </a:uFill>
                <a:latin typeface="Trebuchet MS"/>
                <a:ea typeface="ＭＳ Ｐゴシック"/>
              </a:rPr>
              <a:t> is a data structure that supports inserting and deleting data, with a special property</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The </a:t>
            </a:r>
            <a:r>
              <a:rPr b="1" lang="en-US" sz="2000" spc="-1" strike="noStrike">
                <a:solidFill>
                  <a:srgbClr val="3333ff"/>
                </a:solidFill>
                <a:uFill>
                  <a:solidFill>
                    <a:srgbClr val="ffffff"/>
                  </a:solidFill>
                </a:uFill>
                <a:latin typeface="Trebuchet MS"/>
                <a:ea typeface="ＭＳ Ｐゴシック"/>
              </a:rPr>
              <a:t>FIFO</a:t>
            </a:r>
            <a:r>
              <a:rPr b="1" lang="en-US" sz="2000" spc="-1" strike="noStrike">
                <a:solidFill>
                  <a:srgbClr val="000000"/>
                </a:solidFill>
                <a:uFill>
                  <a:solidFill>
                    <a:srgbClr val="ffffff"/>
                  </a:solidFill>
                </a:uFill>
                <a:latin typeface="Trebuchet MS"/>
                <a:ea typeface="ＭＳ Ｐゴシック"/>
              </a:rPr>
              <a:t> property</a:t>
            </a:r>
            <a:r>
              <a:rPr b="0" lang="en-US" sz="2000" spc="-1" strike="noStrike">
                <a:solidFill>
                  <a:srgbClr val="000000"/>
                </a:solidFill>
                <a:uFill>
                  <a:solidFill>
                    <a:srgbClr val="ffffff"/>
                  </a:solidFill>
                </a:uFill>
                <a:latin typeface="Trebuchet MS"/>
                <a:ea typeface="ＭＳ Ｐゴシック"/>
              </a:rPr>
              <a:t>: the </a:t>
            </a:r>
            <a:r>
              <a:rPr b="1" lang="en-US" sz="2000" spc="-1" strike="noStrike">
                <a:solidFill>
                  <a:srgbClr val="3333ff"/>
                </a:solidFill>
                <a:uFill>
                  <a:solidFill>
                    <a:srgbClr val="ffffff"/>
                  </a:solidFill>
                </a:uFill>
                <a:latin typeface="Trebuchet MS"/>
                <a:ea typeface="ＭＳ Ｐゴシック"/>
              </a:rPr>
              <a:t>F</a:t>
            </a:r>
            <a:r>
              <a:rPr b="0" lang="en-US" sz="2000" spc="-1" strike="noStrike">
                <a:solidFill>
                  <a:srgbClr val="000000"/>
                </a:solidFill>
                <a:uFill>
                  <a:solidFill>
                    <a:srgbClr val="ffffff"/>
                  </a:solidFill>
                </a:uFill>
                <a:latin typeface="Trebuchet MS"/>
                <a:ea typeface="ＭＳ Ｐゴシック"/>
              </a:rPr>
              <a:t>irst item </a:t>
            </a:r>
            <a:r>
              <a:rPr b="1" lang="en-US" sz="2000" spc="-1" strike="noStrike">
                <a:solidFill>
                  <a:srgbClr val="3333ff"/>
                </a:solidFill>
                <a:uFill>
                  <a:solidFill>
                    <a:srgbClr val="ffffff"/>
                  </a:solidFill>
                </a:uFill>
                <a:latin typeface="Trebuchet MS"/>
                <a:ea typeface="ＭＳ Ｐゴシック"/>
              </a:rPr>
              <a:t>I</a:t>
            </a:r>
            <a:r>
              <a:rPr b="0" lang="en-US" sz="2000" spc="-1" strike="noStrike">
                <a:solidFill>
                  <a:srgbClr val="000000"/>
                </a:solidFill>
                <a:uFill>
                  <a:solidFill>
                    <a:srgbClr val="ffffff"/>
                  </a:solidFill>
                </a:uFill>
                <a:latin typeface="Trebuchet MS"/>
                <a:ea typeface="ＭＳ Ｐゴシック"/>
              </a:rPr>
              <a:t>n is the </a:t>
            </a:r>
            <a:r>
              <a:rPr b="1" lang="en-US" sz="2000" spc="-1" strike="noStrike">
                <a:solidFill>
                  <a:srgbClr val="3333ff"/>
                </a:solidFill>
                <a:uFill>
                  <a:solidFill>
                    <a:srgbClr val="ffffff"/>
                  </a:solidFill>
                </a:uFill>
                <a:latin typeface="Trebuchet MS"/>
                <a:ea typeface="ＭＳ Ｐゴシック"/>
              </a:rPr>
              <a:t>F</a:t>
            </a:r>
            <a:r>
              <a:rPr b="0" lang="en-US" sz="2000" spc="-1" strike="noStrike">
                <a:solidFill>
                  <a:srgbClr val="000000"/>
                </a:solidFill>
                <a:uFill>
                  <a:solidFill>
                    <a:srgbClr val="ffffff"/>
                  </a:solidFill>
                </a:uFill>
                <a:latin typeface="Trebuchet MS"/>
                <a:ea typeface="ＭＳ Ｐゴシック"/>
              </a:rPr>
              <a:t>irst item </a:t>
            </a:r>
            <a:r>
              <a:rPr b="1" lang="en-US" sz="2000" spc="-1" strike="noStrike">
                <a:solidFill>
                  <a:srgbClr val="3333ff"/>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ut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i="1" lang="en-US" sz="2000" spc="-1" strike="noStrike">
                <a:solidFill>
                  <a:srgbClr val="000000"/>
                </a:solidFill>
                <a:uFill>
                  <a:solidFill>
                    <a:srgbClr val="ffffff"/>
                  </a:solidFill>
                </a:uFill>
                <a:latin typeface="Trebuchet MS"/>
                <a:ea typeface="ＭＳ Ｐゴシック"/>
              </a:rPr>
              <a:t>Example</a:t>
            </a:r>
            <a:r>
              <a:rPr b="0" lang="en-US" sz="2000" spc="-1" strike="noStrike">
                <a:solidFill>
                  <a:srgbClr val="000000"/>
                </a:solidFill>
                <a:uFill>
                  <a:solidFill>
                    <a:srgbClr val="ffffff"/>
                  </a:solidFill>
                </a:uFill>
                <a:latin typeface="Trebuchet MS"/>
                <a:ea typeface="ＭＳ Ｐゴシック"/>
              </a:rPr>
              <a:t>: A queue of customers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Insert: </a:t>
            </a:r>
            <a:r>
              <a:rPr b="0" lang="en-US" sz="2000" spc="-1" strike="noStrike">
                <a:solidFill>
                  <a:srgbClr val="3333ff"/>
                </a:solidFill>
                <a:uFill>
                  <a:solidFill>
                    <a:srgbClr val="ffffff"/>
                  </a:solidFill>
                </a:uFill>
                <a:latin typeface="Trebuchet MS"/>
                <a:ea typeface="ＭＳ Ｐゴシック"/>
              </a:rPr>
              <a:t>enqueue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Delete: </a:t>
            </a:r>
            <a:r>
              <a:rPr b="0" lang="en-US" sz="2000" spc="-1" strike="noStrike">
                <a:solidFill>
                  <a:srgbClr val="3333ff"/>
                </a:solidFill>
                <a:uFill>
                  <a:solidFill>
                    <a:srgbClr val="ffffff"/>
                  </a:solidFill>
                </a:uFill>
                <a:latin typeface="Trebuchet MS"/>
                <a:ea typeface="ＭＳ Ｐゴシック"/>
              </a:rPr>
              <a:t>dequeue</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Additional operations: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Is the queue empty?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Concatenate two queues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Question</a:t>
            </a:r>
            <a:r>
              <a:rPr b="0" lang="en-US" sz="2000" spc="-1" strike="noStrike">
                <a:solidFill>
                  <a:srgbClr val="000000"/>
                </a:solidFill>
                <a:uFill>
                  <a:solidFill>
                    <a:srgbClr val="ffffff"/>
                  </a:solidFill>
                </a:uFill>
                <a:latin typeface="Trebuchet MS"/>
                <a:ea typeface="ＭＳ Ｐゴシック"/>
              </a:rPr>
              <a:t>: Can each of these operations be implemented in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 using any one of our list data structures?</a:t>
            </a:r>
            <a:endParaRPr b="0" lang="en-US" sz="1950" spc="-1" strike="noStrike">
              <a:solidFill>
                <a:srgbClr val="000000"/>
              </a:solidFill>
              <a:uFill>
                <a:solidFill>
                  <a:srgbClr val="ffffff"/>
                </a:solidFill>
              </a:uFill>
              <a:latin typeface="Trebuchet MS"/>
            </a:endParaRPr>
          </a:p>
        </p:txBody>
      </p:sp>
    </p:spTree>
  </p:cSld>
  <p:timing>
    <p:tnLst>
      <p:par>
        <p:cTn id="2521" dur="indefinite" restart="never" nodeType="tmRoot">
          <p:childTnLst>
            <p:seq>
              <p:cTn id="2522" dur="indefinite" nodeType="mainSeq">
                <p:childTnLst>
                  <p:par>
                    <p:cTn id="2523" nodeType="clickEffect" fill="hold">
                      <p:stCondLst>
                        <p:cond delay="indefinite"/>
                      </p:stCondLst>
                      <p:childTnLst>
                        <p:par>
                          <p:cTn id="2524" nodeType="withEffect" fill="hold">
                            <p:stCondLst>
                              <p:cond delay="0"/>
                            </p:stCondLst>
                            <p:childTnLst>
                              <p:par>
                                <p:cTn id="2525" nodeType="clickEffect" fill="hold" presetClass="entr" presetID="1">
                                  <p:stCondLst>
                                    <p:cond delay="0"/>
                                  </p:stCondLst>
                                  <p:childTnLst>
                                    <p:set>
                                      <p:cBhvr>
                                        <p:cTn id="2526" dur="1" fill="hold">
                                          <p:stCondLst>
                                            <p:cond delay="0"/>
                                          </p:stCondLst>
                                        </p:cTn>
                                        <p:tgtEl>
                                          <p:spTgt spid="440">
                                            <p:txEl>
                                              <p:pRg st="1" end="96"/>
                                            </p:txEl>
                                          </p:spTgt>
                                        </p:tgtEl>
                                        <p:attrNameLst>
                                          <p:attrName>style.visibility</p:attrName>
                                        </p:attrNameLst>
                                      </p:cBhvr>
                                      <p:to>
                                        <p:strVal val="visible"/>
                                      </p:to>
                                    </p:set>
                                  </p:childTnLst>
                                </p:cTn>
                              </p:par>
                            </p:childTnLst>
                          </p:cTn>
                        </p:par>
                      </p:childTnLst>
                    </p:cTn>
                  </p:par>
                  <p:par>
                    <p:cTn id="2527" nodeType="clickEffect" fill="hold">
                      <p:stCondLst>
                        <p:cond delay="indefinite"/>
                      </p:stCondLst>
                      <p:childTnLst>
                        <p:par>
                          <p:cTn id="2528" nodeType="withEffect" fill="hold">
                            <p:stCondLst>
                              <p:cond delay="0"/>
                            </p:stCondLst>
                            <p:childTnLst>
                              <p:par>
                                <p:cTn id="2529" nodeType="clickEffect" fill="hold" presetClass="entr" presetID="1">
                                  <p:stCondLst>
                                    <p:cond delay="0"/>
                                  </p:stCondLst>
                                  <p:childTnLst>
                                    <p:set>
                                      <p:cBhvr>
                                        <p:cTn id="2530" dur="1" fill="hold">
                                          <p:stCondLst>
                                            <p:cond delay="0"/>
                                          </p:stCondLst>
                                        </p:cTn>
                                        <p:tgtEl>
                                          <p:spTgt spid="440">
                                            <p:txEl>
                                              <p:pRg st="97" end="156"/>
                                            </p:txEl>
                                          </p:spTgt>
                                        </p:tgtEl>
                                        <p:attrNameLst>
                                          <p:attrName>style.visibility</p:attrName>
                                        </p:attrNameLst>
                                      </p:cBhvr>
                                      <p:to>
                                        <p:strVal val="visible"/>
                                      </p:to>
                                    </p:set>
                                  </p:childTnLst>
                                </p:cTn>
                              </p:par>
                            </p:childTnLst>
                          </p:cTn>
                        </p:par>
                      </p:childTnLst>
                    </p:cTn>
                  </p:par>
                  <p:par>
                    <p:cTn id="2531" nodeType="clickEffect" fill="hold">
                      <p:stCondLst>
                        <p:cond delay="indefinite"/>
                      </p:stCondLst>
                      <p:childTnLst>
                        <p:par>
                          <p:cTn id="2532" nodeType="withEffect" fill="hold">
                            <p:stCondLst>
                              <p:cond delay="0"/>
                            </p:stCondLst>
                            <p:childTnLst>
                              <p:par>
                                <p:cTn id="2533" nodeType="clickEffect" fill="hold" presetClass="entr" presetID="1">
                                  <p:stCondLst>
                                    <p:cond delay="0"/>
                                  </p:stCondLst>
                                  <p:childTnLst>
                                    <p:set>
                                      <p:cBhvr>
                                        <p:cTn id="2534" dur="1" fill="hold">
                                          <p:stCondLst>
                                            <p:cond delay="0"/>
                                          </p:stCondLst>
                                        </p:cTn>
                                        <p:tgtEl>
                                          <p:spTgt spid="440">
                                            <p:txEl>
                                              <p:pRg st="157" end="187"/>
                                            </p:txEl>
                                          </p:spTgt>
                                        </p:tgtEl>
                                        <p:attrNameLst>
                                          <p:attrName>style.visibility</p:attrName>
                                        </p:attrNameLst>
                                      </p:cBhvr>
                                      <p:to>
                                        <p:strVal val="visible"/>
                                      </p:to>
                                    </p:set>
                                  </p:childTnLst>
                                </p:cTn>
                              </p:par>
                            </p:childTnLst>
                          </p:cTn>
                        </p:par>
                      </p:childTnLst>
                    </p:cTn>
                  </p:par>
                  <p:par>
                    <p:cTn id="2535" fill="hold">
                      <p:stCondLst>
                        <p:cond delay="indefinite"/>
                      </p:stCondLst>
                      <p:childTnLst>
                        <p:par>
                          <p:cTn id="2536" fill="hold">
                            <p:stCondLst>
                              <p:cond delay="0"/>
                            </p:stCondLst>
                            <p:childTnLst>
                              <p:par>
                                <p:cTn id="2537" nodeType="clickEffect" fill="hold" presetClass="entr" presetID="1">
                                  <p:stCondLst>
                                    <p:cond delay="0"/>
                                  </p:stCondLst>
                                  <p:childTnLst>
                                    <p:set>
                                      <p:cBhvr>
                                        <p:cTn id="2538" dur="1" fill="hold">
                                          <p:stCondLst>
                                            <p:cond delay="0"/>
                                          </p:stCondLst>
                                        </p:cTn>
                                        <p:tgtEl>
                                          <p:spTgt spid="440">
                                            <p:txEl>
                                              <p:pRg st="187" end="203"/>
                                            </p:txEl>
                                          </p:spTgt>
                                        </p:tgtEl>
                                        <p:attrNameLst>
                                          <p:attrName>style.visibility</p:attrName>
                                        </p:attrNameLst>
                                      </p:cBhvr>
                                      <p:to>
                                        <p:strVal val="visible"/>
                                      </p:to>
                                    </p:set>
                                  </p:childTnLst>
                                </p:cTn>
                              </p:par>
                            </p:childTnLst>
                          </p:cTn>
                        </p:par>
                      </p:childTnLst>
                    </p:cTn>
                  </p:par>
                  <p:par>
                    <p:cTn id="2539" fill="hold">
                      <p:stCondLst>
                        <p:cond delay="indefinite"/>
                      </p:stCondLst>
                      <p:childTnLst>
                        <p:par>
                          <p:cTn id="2540" fill="hold">
                            <p:stCondLst>
                              <p:cond delay="0"/>
                            </p:stCondLst>
                            <p:childTnLst>
                              <p:par>
                                <p:cTn id="2541" nodeType="clickEffect" fill="hold" presetClass="entr" presetID="1">
                                  <p:stCondLst>
                                    <p:cond delay="0"/>
                                  </p:stCondLst>
                                  <p:childTnLst>
                                    <p:set>
                                      <p:cBhvr>
                                        <p:cTn id="2542" dur="1" fill="hold">
                                          <p:stCondLst>
                                            <p:cond delay="0"/>
                                          </p:stCondLst>
                                        </p:cTn>
                                        <p:tgtEl>
                                          <p:spTgt spid="440">
                                            <p:txEl>
                                              <p:pRg st="203" end="219"/>
                                            </p:txEl>
                                          </p:spTgt>
                                        </p:tgtEl>
                                        <p:attrNameLst>
                                          <p:attrName>style.visibility</p:attrName>
                                        </p:attrNameLst>
                                      </p:cBhvr>
                                      <p:to>
                                        <p:strVal val="visible"/>
                                      </p:to>
                                    </p:set>
                                  </p:childTnLst>
                                </p:cTn>
                              </p:par>
                            </p:childTnLst>
                          </p:cTn>
                        </p:par>
                      </p:childTnLst>
                    </p:cTn>
                  </p:par>
                  <p:par>
                    <p:cTn id="2543" fill="hold">
                      <p:stCondLst>
                        <p:cond delay="indefinite"/>
                      </p:stCondLst>
                      <p:childTnLst>
                        <p:par>
                          <p:cTn id="2544" fill="hold">
                            <p:stCondLst>
                              <p:cond delay="0"/>
                            </p:stCondLst>
                            <p:childTnLst>
                              <p:par>
                                <p:cTn id="2545" nodeType="clickEffect" fill="hold" presetClass="entr" presetID="1">
                                  <p:stCondLst>
                                    <p:cond delay="0"/>
                                  </p:stCondLst>
                                  <p:childTnLst>
                                    <p:set>
                                      <p:cBhvr>
                                        <p:cTn id="2546" dur="1" fill="hold">
                                          <p:stCondLst>
                                            <p:cond delay="0"/>
                                          </p:stCondLst>
                                        </p:cTn>
                                        <p:tgtEl>
                                          <p:spTgt spid="440">
                                            <p:txEl>
                                              <p:pRg st="220" end="243"/>
                                            </p:txEl>
                                          </p:spTgt>
                                        </p:tgtEl>
                                        <p:attrNameLst>
                                          <p:attrName>style.visibility</p:attrName>
                                        </p:attrNameLst>
                                      </p:cBhvr>
                                      <p:to>
                                        <p:strVal val="visible"/>
                                      </p:to>
                                    </p:set>
                                  </p:childTnLst>
                                </p:cTn>
                              </p:par>
                            </p:childTnLst>
                          </p:cTn>
                        </p:par>
                      </p:childTnLst>
                    </p:cTn>
                  </p:par>
                  <p:par>
                    <p:cTn id="2547" fill="hold">
                      <p:stCondLst>
                        <p:cond delay="indefinite"/>
                      </p:stCondLst>
                      <p:childTnLst>
                        <p:par>
                          <p:cTn id="2548" fill="hold">
                            <p:stCondLst>
                              <p:cond delay="0"/>
                            </p:stCondLst>
                            <p:childTnLst>
                              <p:par>
                                <p:cTn id="2549" nodeType="clickEffect" fill="hold" presetClass="entr" presetID="1">
                                  <p:stCondLst>
                                    <p:cond delay="0"/>
                                  </p:stCondLst>
                                  <p:childTnLst>
                                    <p:set>
                                      <p:cBhvr>
                                        <p:cTn id="2550" dur="1" fill="hold">
                                          <p:stCondLst>
                                            <p:cond delay="0"/>
                                          </p:stCondLst>
                                        </p:cTn>
                                        <p:tgtEl>
                                          <p:spTgt spid="440">
                                            <p:txEl>
                                              <p:pRg st="243" end="263"/>
                                            </p:txEl>
                                          </p:spTgt>
                                        </p:tgtEl>
                                        <p:attrNameLst>
                                          <p:attrName>style.visibility</p:attrName>
                                        </p:attrNameLst>
                                      </p:cBhvr>
                                      <p:to>
                                        <p:strVal val="visible"/>
                                      </p:to>
                                    </p:set>
                                  </p:childTnLst>
                                </p:cTn>
                              </p:par>
                              <p:par>
                                <p:cTn id="2551" nodeType="withEffect" fill="hold" presetClass="entr" presetID="1">
                                  <p:stCondLst>
                                    <p:cond delay="0"/>
                                  </p:stCondLst>
                                  <p:childTnLst>
                                    <p:set>
                                      <p:cBhvr>
                                        <p:cTn id="2552" dur="1" fill="hold">
                                          <p:stCondLst>
                                            <p:cond delay="0"/>
                                          </p:stCondLst>
                                        </p:cTn>
                                        <p:tgtEl>
                                          <p:spTgt spid="440">
                                            <p:txEl>
                                              <p:pRg st="263" end="286"/>
                                            </p:txEl>
                                          </p:spTgt>
                                        </p:tgtEl>
                                        <p:attrNameLst>
                                          <p:attrName>style.visibility</p:attrName>
                                        </p:attrNameLst>
                                      </p:cBhvr>
                                      <p:to>
                                        <p:strVal val="visible"/>
                                      </p:to>
                                    </p:set>
                                  </p:childTnLst>
                                </p:cTn>
                              </p:par>
                            </p:childTnLst>
                          </p:cTn>
                        </p:par>
                      </p:childTnLst>
                    </p:cTn>
                  </p:par>
                  <p:par>
                    <p:cTn id="2553" fill="hold">
                      <p:stCondLst>
                        <p:cond delay="indefinite"/>
                      </p:stCondLst>
                      <p:childTnLst>
                        <p:par>
                          <p:cTn id="2554" fill="hold">
                            <p:stCondLst>
                              <p:cond delay="0"/>
                            </p:stCondLst>
                            <p:childTnLst>
                              <p:par>
                                <p:cTn id="2555" nodeType="clickEffect" fill="hold" presetClass="entr" presetID="1">
                                  <p:stCondLst>
                                    <p:cond delay="0"/>
                                  </p:stCondLst>
                                  <p:childTnLst>
                                    <p:set>
                                      <p:cBhvr>
                                        <p:cTn id="2556" dur="1" fill="hold">
                                          <p:stCondLst>
                                            <p:cond delay="0"/>
                                          </p:stCondLst>
                                        </p:cTn>
                                        <p:tgtEl>
                                          <p:spTgt spid="440">
                                            <p:txEl>
                                              <p:pRg st="287" end="39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08F00935-6257-453C-9C4A-6F8663168880}"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42"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Stacks and Queues</a:t>
            </a:r>
            <a:endParaRPr b="0" lang="en-US" sz="2840" spc="-1" strike="noStrike">
              <a:solidFill>
                <a:srgbClr val="000000"/>
              </a:solidFill>
              <a:uFill>
                <a:solidFill>
                  <a:srgbClr val="ffffff"/>
                </a:solidFill>
              </a:uFill>
              <a:latin typeface="Trebuchet MS"/>
            </a:endParaRPr>
          </a:p>
        </p:txBody>
      </p:sp>
      <p:sp>
        <p:nvSpPr>
          <p:cNvPr id="443"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a:t>
            </a:r>
            <a:r>
              <a:rPr b="0" lang="en-US" sz="2000" spc="-1" strike="noStrike">
                <a:solidFill>
                  <a:srgbClr val="3333ff"/>
                </a:solidFill>
                <a:uFill>
                  <a:solidFill>
                    <a:srgbClr val="ffffff"/>
                  </a:solidFill>
                </a:uFill>
                <a:latin typeface="Trebuchet MS"/>
                <a:ea typeface="ＭＳ Ｐゴシック"/>
              </a:rPr>
              <a:t>stack</a:t>
            </a:r>
            <a:r>
              <a:rPr b="0" lang="en-US" sz="2000" spc="-1" strike="noStrike">
                <a:solidFill>
                  <a:srgbClr val="000000"/>
                </a:solidFill>
                <a:uFill>
                  <a:solidFill>
                    <a:srgbClr val="ffffff"/>
                  </a:solidFill>
                </a:uFill>
                <a:latin typeface="Trebuchet MS"/>
                <a:ea typeface="ＭＳ Ｐゴシック"/>
              </a:rPr>
              <a:t> is a data structure that supports inserting and deleting data, with a special property </a:t>
            </a:r>
            <a:r>
              <a:rPr b="1" lang="en-US" sz="2000" spc="-1" strike="noStrike">
                <a:solidFill>
                  <a:srgbClr val="000000"/>
                </a:solidFill>
                <a:uFill>
                  <a:solidFill>
                    <a:srgbClr val="ffffff"/>
                  </a:solidFill>
                </a:uFill>
                <a:latin typeface="Trebuchet MS"/>
                <a:ea typeface="ＭＳ Ｐゴシック"/>
              </a:rPr>
              <a:t>(</a:t>
            </a:r>
            <a:r>
              <a:rPr b="1" lang="en-US" sz="2000" spc="-1" strike="noStrike">
                <a:solidFill>
                  <a:srgbClr val="3333ff"/>
                </a:solidFill>
                <a:uFill>
                  <a:solidFill>
                    <a:srgbClr val="ffffff"/>
                  </a:solidFill>
                </a:uFill>
                <a:latin typeface="Trebuchet MS"/>
                <a:ea typeface="ＭＳ Ｐゴシック"/>
              </a:rPr>
              <a:t>LIFO</a:t>
            </a:r>
            <a:r>
              <a:rPr b="1" lang="en-US" sz="2000" spc="-1" strike="noStrike">
                <a:solidFill>
                  <a:srgbClr val="000000"/>
                </a:solidFill>
                <a:uFill>
                  <a:solidFill>
                    <a:srgbClr val="ffffff"/>
                  </a:solidFill>
                </a:uFill>
                <a:latin typeface="Trebuchet MS"/>
                <a:ea typeface="ＭＳ Ｐゴシック"/>
              </a:rPr>
              <a:t>)</a:t>
            </a:r>
            <a:r>
              <a:rPr b="0" lang="en-US" sz="2000" spc="-1" strike="noStrike">
                <a:solidFill>
                  <a:srgbClr val="000000"/>
                </a:solidFill>
                <a:uFill>
                  <a:solidFill>
                    <a:srgbClr val="ffffff"/>
                  </a:solidFill>
                </a:uFill>
                <a:latin typeface="Trebuchet MS"/>
                <a:ea typeface="ＭＳ Ｐゴシック"/>
              </a:rPr>
              <a:t>: the </a:t>
            </a:r>
            <a:r>
              <a:rPr b="1" lang="en-US" sz="2000" spc="-1" strike="noStrike">
                <a:solidFill>
                  <a:srgbClr val="3333ff"/>
                </a:solidFill>
                <a:uFill>
                  <a:solidFill>
                    <a:srgbClr val="ffffff"/>
                  </a:solidFill>
                </a:uFill>
                <a:latin typeface="Trebuchet MS"/>
                <a:ea typeface="ＭＳ Ｐゴシック"/>
              </a:rPr>
              <a:t>L</a:t>
            </a:r>
            <a:r>
              <a:rPr b="0" lang="en-US" sz="2000" spc="-1" strike="noStrike">
                <a:solidFill>
                  <a:srgbClr val="000000"/>
                </a:solidFill>
                <a:uFill>
                  <a:solidFill>
                    <a:srgbClr val="ffffff"/>
                  </a:solidFill>
                </a:uFill>
                <a:latin typeface="Trebuchet MS"/>
                <a:ea typeface="ＭＳ Ｐゴシック"/>
              </a:rPr>
              <a:t>ast item </a:t>
            </a:r>
            <a:r>
              <a:rPr b="1" lang="en-US" sz="2000" spc="-1" strike="noStrike">
                <a:solidFill>
                  <a:srgbClr val="3333ff"/>
                </a:solidFill>
                <a:uFill>
                  <a:solidFill>
                    <a:srgbClr val="ffffff"/>
                  </a:solidFill>
                </a:uFill>
                <a:latin typeface="Trebuchet MS"/>
                <a:ea typeface="ＭＳ Ｐゴシック"/>
              </a:rPr>
              <a:t>I</a:t>
            </a:r>
            <a:r>
              <a:rPr b="0" lang="en-US" sz="2000" spc="-1" strike="noStrike">
                <a:solidFill>
                  <a:srgbClr val="000000"/>
                </a:solidFill>
                <a:uFill>
                  <a:solidFill>
                    <a:srgbClr val="ffffff"/>
                  </a:solidFill>
                </a:uFill>
                <a:latin typeface="Trebuchet MS"/>
                <a:ea typeface="ＭＳ Ｐゴシック"/>
              </a:rPr>
              <a:t>n is the </a:t>
            </a:r>
            <a:r>
              <a:rPr b="1" lang="en-US" sz="2000" spc="-1" strike="noStrike">
                <a:solidFill>
                  <a:srgbClr val="3333ff"/>
                </a:solidFill>
                <a:uFill>
                  <a:solidFill>
                    <a:srgbClr val="ffffff"/>
                  </a:solidFill>
                </a:uFill>
                <a:latin typeface="Trebuchet MS"/>
                <a:ea typeface="ＭＳ Ｐゴシック"/>
              </a:rPr>
              <a:t>F</a:t>
            </a:r>
            <a:r>
              <a:rPr b="0" lang="en-US" sz="2000" spc="-1" strike="noStrike">
                <a:solidFill>
                  <a:srgbClr val="000000"/>
                </a:solidFill>
                <a:uFill>
                  <a:solidFill>
                    <a:srgbClr val="ffffff"/>
                  </a:solidFill>
                </a:uFill>
                <a:latin typeface="Trebuchet MS"/>
                <a:ea typeface="ＭＳ Ｐゴシック"/>
              </a:rPr>
              <a:t>irst item </a:t>
            </a:r>
            <a:r>
              <a:rPr b="1" lang="en-US" sz="2000" spc="-1" strike="noStrike">
                <a:solidFill>
                  <a:srgbClr val="3333ff"/>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ut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Insert: </a:t>
            </a:r>
            <a:r>
              <a:rPr b="0" lang="en-US" sz="2000" spc="-1" strike="noStrike">
                <a:solidFill>
                  <a:srgbClr val="3333ff"/>
                </a:solidFill>
                <a:uFill>
                  <a:solidFill>
                    <a:srgbClr val="ffffff"/>
                  </a:solidFill>
                </a:uFill>
                <a:latin typeface="Trebuchet MS"/>
                <a:ea typeface="ＭＳ Ｐゴシック"/>
              </a:rPr>
              <a:t>push</a:t>
            </a:r>
            <a:r>
              <a:rPr b="0" lang="en-US" sz="2000" spc="-1" strike="noStrike">
                <a:solidFill>
                  <a:srgbClr val="000000"/>
                </a:solidFill>
                <a:uFill>
                  <a:solidFill>
                    <a:srgbClr val="ffffff"/>
                  </a:solidFill>
                </a:uFill>
                <a:latin typeface="Trebuchet MS"/>
                <a:ea typeface="ＭＳ Ｐゴシック"/>
              </a:rPr>
              <a:t> onto the stack</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Delete: </a:t>
            </a:r>
            <a:r>
              <a:rPr b="0" lang="en-US" sz="2000" spc="-1" strike="noStrike">
                <a:solidFill>
                  <a:srgbClr val="3333ff"/>
                </a:solidFill>
                <a:uFill>
                  <a:solidFill>
                    <a:srgbClr val="ffffff"/>
                  </a:solidFill>
                </a:uFill>
                <a:latin typeface="Trebuchet MS"/>
                <a:ea typeface="ＭＳ Ｐゴシック"/>
              </a:rPr>
              <a:t>pop</a:t>
            </a:r>
            <a:r>
              <a:rPr b="0" lang="en-US" sz="2000" spc="-1" strike="noStrike">
                <a:solidFill>
                  <a:srgbClr val="000000"/>
                </a:solidFill>
                <a:uFill>
                  <a:solidFill>
                    <a:srgbClr val="ffffff"/>
                  </a:solidFill>
                </a:uFill>
                <a:latin typeface="Trebuchet MS"/>
                <a:ea typeface="ＭＳ Ｐゴシック"/>
              </a:rPr>
              <a:t> from the stack</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a:t>
            </a:r>
            <a:r>
              <a:rPr b="0" lang="en-US" sz="2000" spc="-1" strike="noStrike">
                <a:solidFill>
                  <a:srgbClr val="3333ff"/>
                </a:solidFill>
                <a:uFill>
                  <a:solidFill>
                    <a:srgbClr val="ffffff"/>
                  </a:solidFill>
                </a:uFill>
                <a:latin typeface="Trebuchet MS"/>
                <a:ea typeface="ＭＳ Ｐゴシック"/>
              </a:rPr>
              <a:t>queue</a:t>
            </a:r>
            <a:r>
              <a:rPr b="0" lang="en-US" sz="2000" spc="-1" strike="noStrike">
                <a:solidFill>
                  <a:srgbClr val="000000"/>
                </a:solidFill>
                <a:uFill>
                  <a:solidFill>
                    <a:srgbClr val="ffffff"/>
                  </a:solidFill>
                </a:uFill>
                <a:latin typeface="Trebuchet MS"/>
                <a:ea typeface="ＭＳ Ｐゴシック"/>
              </a:rPr>
              <a:t> is a data structure that supports inserting and deleting data, with a special property </a:t>
            </a:r>
            <a:r>
              <a:rPr b="1" lang="en-US" sz="2000" spc="-1" strike="noStrike">
                <a:solidFill>
                  <a:srgbClr val="000000"/>
                </a:solidFill>
                <a:uFill>
                  <a:solidFill>
                    <a:srgbClr val="ffffff"/>
                  </a:solidFill>
                </a:uFill>
                <a:latin typeface="Trebuchet MS"/>
                <a:ea typeface="ＭＳ Ｐゴシック"/>
              </a:rPr>
              <a:t>(</a:t>
            </a:r>
            <a:r>
              <a:rPr b="1" lang="en-US" sz="2000" spc="-1" strike="noStrike">
                <a:solidFill>
                  <a:srgbClr val="3333ff"/>
                </a:solidFill>
                <a:uFill>
                  <a:solidFill>
                    <a:srgbClr val="ffffff"/>
                  </a:solidFill>
                </a:uFill>
                <a:latin typeface="Trebuchet MS"/>
                <a:ea typeface="ＭＳ Ｐゴシック"/>
              </a:rPr>
              <a:t>FIFO</a:t>
            </a:r>
            <a:r>
              <a:rPr b="1" lang="en-US" sz="2000" spc="-1" strike="noStrike">
                <a:solidFill>
                  <a:srgbClr val="000000"/>
                </a:solidFill>
                <a:uFill>
                  <a:solidFill>
                    <a:srgbClr val="ffffff"/>
                  </a:solidFill>
                </a:uFill>
                <a:latin typeface="Trebuchet MS"/>
                <a:ea typeface="ＭＳ Ｐゴシック"/>
              </a:rPr>
              <a:t>)</a:t>
            </a:r>
            <a:r>
              <a:rPr b="0" lang="en-US" sz="2000" spc="-1" strike="noStrike">
                <a:solidFill>
                  <a:srgbClr val="000000"/>
                </a:solidFill>
                <a:uFill>
                  <a:solidFill>
                    <a:srgbClr val="ffffff"/>
                  </a:solidFill>
                </a:uFill>
                <a:latin typeface="Trebuchet MS"/>
                <a:ea typeface="ＭＳ Ｐゴシック"/>
              </a:rPr>
              <a:t>: the </a:t>
            </a:r>
            <a:r>
              <a:rPr b="1" lang="en-US" sz="2000" spc="-1" strike="noStrike">
                <a:solidFill>
                  <a:srgbClr val="3333ff"/>
                </a:solidFill>
                <a:uFill>
                  <a:solidFill>
                    <a:srgbClr val="ffffff"/>
                  </a:solidFill>
                </a:uFill>
                <a:latin typeface="Trebuchet MS"/>
                <a:ea typeface="ＭＳ Ｐゴシック"/>
              </a:rPr>
              <a:t>F</a:t>
            </a:r>
            <a:r>
              <a:rPr b="0" lang="en-US" sz="2000" spc="-1" strike="noStrike">
                <a:solidFill>
                  <a:srgbClr val="000000"/>
                </a:solidFill>
                <a:uFill>
                  <a:solidFill>
                    <a:srgbClr val="ffffff"/>
                  </a:solidFill>
                </a:uFill>
                <a:latin typeface="Trebuchet MS"/>
                <a:ea typeface="ＭＳ Ｐゴシック"/>
              </a:rPr>
              <a:t>irst item </a:t>
            </a:r>
            <a:r>
              <a:rPr b="1" lang="en-US" sz="2000" spc="-1" strike="noStrike">
                <a:solidFill>
                  <a:srgbClr val="3333ff"/>
                </a:solidFill>
                <a:uFill>
                  <a:solidFill>
                    <a:srgbClr val="ffffff"/>
                  </a:solidFill>
                </a:uFill>
                <a:latin typeface="Trebuchet MS"/>
                <a:ea typeface="ＭＳ Ｐゴシック"/>
              </a:rPr>
              <a:t>I</a:t>
            </a:r>
            <a:r>
              <a:rPr b="0" lang="en-US" sz="2000" spc="-1" strike="noStrike">
                <a:solidFill>
                  <a:srgbClr val="000000"/>
                </a:solidFill>
                <a:uFill>
                  <a:solidFill>
                    <a:srgbClr val="ffffff"/>
                  </a:solidFill>
                </a:uFill>
                <a:latin typeface="Trebuchet MS"/>
                <a:ea typeface="ＭＳ Ｐゴシック"/>
              </a:rPr>
              <a:t>n is the </a:t>
            </a:r>
            <a:r>
              <a:rPr b="1" lang="en-US" sz="2000" spc="-1" strike="noStrike">
                <a:solidFill>
                  <a:srgbClr val="3333ff"/>
                </a:solidFill>
                <a:uFill>
                  <a:solidFill>
                    <a:srgbClr val="ffffff"/>
                  </a:solidFill>
                </a:uFill>
                <a:latin typeface="Trebuchet MS"/>
                <a:ea typeface="ＭＳ Ｐゴシック"/>
              </a:rPr>
              <a:t>F</a:t>
            </a:r>
            <a:r>
              <a:rPr b="0" lang="en-US" sz="2000" spc="-1" strike="noStrike">
                <a:solidFill>
                  <a:srgbClr val="000000"/>
                </a:solidFill>
                <a:uFill>
                  <a:solidFill>
                    <a:srgbClr val="ffffff"/>
                  </a:solidFill>
                </a:uFill>
                <a:latin typeface="Trebuchet MS"/>
                <a:ea typeface="ＭＳ Ｐゴシック"/>
              </a:rPr>
              <a:t>irst item </a:t>
            </a:r>
            <a:r>
              <a:rPr b="1" lang="en-US" sz="2000" spc="-1" strike="noStrike">
                <a:solidFill>
                  <a:srgbClr val="3333ff"/>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ut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Insert: </a:t>
            </a:r>
            <a:r>
              <a:rPr b="0" lang="en-US" sz="2000" spc="-1" strike="noStrike">
                <a:solidFill>
                  <a:srgbClr val="3333ff"/>
                </a:solidFill>
                <a:uFill>
                  <a:solidFill>
                    <a:srgbClr val="ffffff"/>
                  </a:solidFill>
                </a:uFill>
                <a:latin typeface="Trebuchet MS"/>
                <a:ea typeface="ＭＳ Ｐゴシック"/>
              </a:rPr>
              <a:t>enqueue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Delete: </a:t>
            </a:r>
            <a:r>
              <a:rPr b="0" lang="en-US" sz="2000" spc="-1" strike="noStrike">
                <a:solidFill>
                  <a:srgbClr val="3333ff"/>
                </a:solidFill>
                <a:uFill>
                  <a:solidFill>
                    <a:srgbClr val="ffffff"/>
                  </a:solidFill>
                </a:uFill>
                <a:latin typeface="Trebuchet MS"/>
                <a:ea typeface="ＭＳ Ｐゴシック"/>
              </a:rPr>
              <a:t>dequeue</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Fast implementations: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Stack: LinkedList1 will have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worst-case performance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Queue: LinkedList2 will have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worst-case performance</a:t>
            </a:r>
            <a:endParaRPr b="0" lang="en-US" sz="1950" spc="-1" strike="noStrike">
              <a:solidFill>
                <a:srgbClr val="000000"/>
              </a:solidFill>
              <a:uFill>
                <a:solidFill>
                  <a:srgbClr val="ffffff"/>
                </a:solidFill>
              </a:uFill>
              <a:latin typeface="Trebuchet MS"/>
            </a:endParaRPr>
          </a:p>
        </p:txBody>
      </p:sp>
    </p:spTree>
  </p:cSld>
  <p:timing>
    <p:tnLst>
      <p:par>
        <p:cTn id="2557" dur="indefinite" restart="never" nodeType="tmRoot">
          <p:childTnLst>
            <p:seq>
              <p:cTn id="2558" dur="indefinite" nodeType="mainSeq">
                <p:childTnLst>
                  <p:par>
                    <p:cTn id="2559" nodeType="clickEffect" fill="hold">
                      <p:stCondLst>
                        <p:cond delay="indefinite"/>
                      </p:stCondLst>
                      <p:childTnLst>
                        <p:par>
                          <p:cTn id="2560" nodeType="withEffect" fill="hold">
                            <p:stCondLst>
                              <p:cond delay="0"/>
                            </p:stCondLst>
                            <p:childTnLst>
                              <p:par>
                                <p:cTn id="2561" nodeType="clickEffect" fill="hold" presetClass="entr" presetID="1">
                                  <p:stCondLst>
                                    <p:cond delay="0"/>
                                  </p:stCondLst>
                                  <p:childTnLst>
                                    <p:set>
                                      <p:cBhvr>
                                        <p:cTn id="2562" dur="1" fill="hold">
                                          <p:stCondLst>
                                            <p:cond delay="0"/>
                                          </p:stCondLst>
                                        </p:cTn>
                                        <p:tgtEl>
                                          <p:spTgt spid="443">
                                            <p:txEl>
                                              <p:pRg st="397" end="454"/>
                                            </p:txEl>
                                          </p:spTgt>
                                        </p:tgtEl>
                                        <p:attrNameLst>
                                          <p:attrName>style.visibility</p:attrName>
                                        </p:attrNameLst>
                                      </p:cBhvr>
                                      <p:to>
                                        <p:strVal val="visible"/>
                                      </p:to>
                                    </p:set>
                                  </p:childTnLst>
                                </p:cTn>
                              </p:par>
                            </p:childTnLst>
                          </p:cTn>
                        </p:par>
                      </p:childTnLst>
                    </p:cTn>
                  </p:par>
                  <p:par>
                    <p:cTn id="2563" fill="hold">
                      <p:stCondLst>
                        <p:cond delay="indefinite"/>
                      </p:stCondLst>
                      <p:childTnLst>
                        <p:par>
                          <p:cTn id="2564" fill="hold">
                            <p:stCondLst>
                              <p:cond delay="0"/>
                            </p:stCondLst>
                            <p:childTnLst>
                              <p:par>
                                <p:cTn id="2565" nodeType="clickEffect" fill="hold" presetClass="entr" presetID="1">
                                  <p:stCondLst>
                                    <p:cond delay="0"/>
                                  </p:stCondLst>
                                  <p:childTnLst>
                                    <p:set>
                                      <p:cBhvr>
                                        <p:cTn id="2566" dur="1" fill="hold">
                                          <p:stCondLst>
                                            <p:cond delay="0"/>
                                          </p:stCondLst>
                                        </p:cTn>
                                        <p:tgtEl>
                                          <p:spTgt spid="443">
                                            <p:txEl>
                                              <p:pRg st="454" end="5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75897E6A-F2B2-45D9-8B34-441D559E5B1C}"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45"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ArrayList2 implementation of Stack</a:t>
            </a:r>
            <a:endParaRPr b="0" lang="en-US" sz="2840" spc="-1" strike="noStrike">
              <a:solidFill>
                <a:srgbClr val="000000"/>
              </a:solidFill>
              <a:uFill>
                <a:solidFill>
                  <a:srgbClr val="ffffff"/>
                </a:solidFill>
              </a:uFill>
              <a:latin typeface="Trebuchet MS"/>
            </a:endParaRPr>
          </a:p>
        </p:txBody>
      </p:sp>
      <p:sp>
        <p:nvSpPr>
          <p:cNvPr id="446"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Push as append: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 usually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time in the worst case (when the array doubles)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array size doubles at: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+1, 2</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+1, 4</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+1, …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 initial size; a constant)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Question</a:t>
            </a:r>
            <a:r>
              <a:rPr b="0" lang="en-US" sz="2000" spc="-1" strike="noStrike">
                <a:solidFill>
                  <a:srgbClr val="000000"/>
                </a:solidFill>
                <a:uFill>
                  <a:solidFill>
                    <a:srgbClr val="ffffff"/>
                  </a:solidFill>
                </a:uFill>
                <a:latin typeface="Trebuchet MS"/>
                <a:ea typeface="ＭＳ Ｐゴシック"/>
              </a:rPr>
              <a:t>: After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pushes, how many times did the array double?</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Answer</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m</a:t>
            </a:r>
            <a:r>
              <a:rPr b="0" lang="en-US" sz="2000" spc="-1" strike="noStrike">
                <a:solidFill>
                  <a:srgbClr val="000000"/>
                </a:solidFill>
                <a:uFill>
                  <a:solidFill>
                    <a:srgbClr val="ffffff"/>
                  </a:solidFill>
                </a:uFill>
                <a:latin typeface="Trebuchet MS"/>
                <a:ea typeface="ＭＳ Ｐゴシック"/>
              </a:rPr>
              <a:t> times where  </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Suppose each push takes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 time to add append, and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 additional time per element to double (where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 and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 are constants)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Total time for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pushes =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+ 2</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+ 4</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 ... + 2</a:t>
            </a:r>
            <a:r>
              <a:rPr b="0" i="1" lang="en-US" sz="2000" spc="-1" strike="noStrike" baseline="30000">
                <a:solidFill>
                  <a:srgbClr val="000000"/>
                </a:solidFill>
                <a:uFill>
                  <a:solidFill>
                    <a:srgbClr val="ffffff"/>
                  </a:solidFill>
                </a:uFill>
                <a:latin typeface="Trebuchet MS"/>
                <a:ea typeface="ＭＳ Ｐゴシック"/>
              </a:rPr>
              <a:t>m</a:t>
            </a:r>
            <a:r>
              <a:rPr b="0" lang="en-US" sz="2000" spc="-1" strike="noStrike" baseline="30000">
                <a:solidFill>
                  <a:srgbClr val="000000"/>
                </a:solidFill>
                <a:uFill>
                  <a:solidFill>
                    <a:srgbClr val="ffffff"/>
                  </a:solidFill>
                </a:uFill>
                <a:latin typeface="Symbol"/>
                <a:ea typeface="ＭＳ Ｐゴシック"/>
              </a:rPr>
              <a:t></a:t>
            </a:r>
            <a:r>
              <a:rPr b="0" lang="en-US" sz="2000" spc="-1" strike="noStrike" baseline="30000">
                <a:solidFill>
                  <a:srgbClr val="000000"/>
                </a:solidFill>
                <a:uFill>
                  <a:solidFill>
                    <a:srgbClr val="ffffff"/>
                  </a:solidFill>
                </a:uFill>
                <a:latin typeface="Trebuchet MS"/>
                <a:ea typeface="ＭＳ Ｐゴシック"/>
              </a:rPr>
              <a:t>1</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(1 + 2 + 4 + ... + 2</a:t>
            </a:r>
            <a:r>
              <a:rPr b="0" i="1" lang="en-US" sz="2000" spc="-1" strike="noStrike" baseline="30000">
                <a:solidFill>
                  <a:srgbClr val="000000"/>
                </a:solidFill>
                <a:uFill>
                  <a:solidFill>
                    <a:srgbClr val="ffffff"/>
                  </a:solidFill>
                </a:uFill>
                <a:latin typeface="Trebuchet MS"/>
                <a:ea typeface="ＭＳ Ｐゴシック"/>
              </a:rPr>
              <a:t>m</a:t>
            </a:r>
            <a:r>
              <a:rPr b="0" lang="en-US" sz="2000" spc="-1" strike="noStrike" baseline="30000">
                <a:solidFill>
                  <a:srgbClr val="000000"/>
                </a:solidFill>
                <a:uFill>
                  <a:solidFill>
                    <a:srgbClr val="ffffff"/>
                  </a:solidFill>
                </a:uFill>
                <a:latin typeface="Symbol"/>
                <a:ea typeface="ＭＳ Ｐゴシック"/>
              </a:rPr>
              <a:t></a:t>
            </a:r>
            <a:r>
              <a:rPr b="0" lang="en-US" sz="2000" spc="-1" strike="noStrike" baseline="30000">
                <a:solidFill>
                  <a:srgbClr val="000000"/>
                </a:solidFill>
                <a:uFill>
                  <a:solidFill>
                    <a:srgbClr val="ffffff"/>
                  </a:solidFill>
                </a:uFill>
                <a:latin typeface="Trebuchet MS"/>
                <a:ea typeface="ＭＳ Ｐゴシック"/>
              </a:rPr>
              <a:t>1</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(2</a:t>
            </a:r>
            <a:r>
              <a:rPr b="0" i="1" lang="en-US" sz="2000" spc="-1" strike="noStrike" baseline="30000">
                <a:solidFill>
                  <a:srgbClr val="000000"/>
                </a:solidFill>
                <a:uFill>
                  <a:solidFill>
                    <a:srgbClr val="ffffff"/>
                  </a:solidFill>
                </a:uFill>
                <a:latin typeface="Trebuchet MS"/>
                <a:ea typeface="ＭＳ Ｐゴシック"/>
              </a:rPr>
              <a:t>m</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+ 2</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which is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p:txBody>
      </p:sp>
      <p:sp>
        <p:nvSpPr>
          <p:cNvPr id="447" name="TextShape 4"/>
          <p:cNvSpPr txBox="1"/>
          <p:nvPr/>
        </p:nvSpPr>
        <p:spPr>
          <a:xfrm>
            <a:off x="534600" y="1111680"/>
            <a:ext cx="9040680" cy="5780880"/>
          </a:xfrm>
          <a:prstGeom prst="rect">
            <a:avLst/>
          </a:prstGeom>
          <a:blipFill>
            <a:blip r:embed="rId1"/>
            <a:stretch>
              <a:fillRect/>
            </a:stretch>
          </a:blipFill>
          <a:ln>
            <a:noFill/>
          </a:ln>
        </p:spPr>
        <p:txBody>
          <a:bodyPr lIns="101880" rIns="101880" tIns="51120" bIns="51120"/>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 </a:t>
            </a:r>
            <a:endParaRPr b="0" lang="en-US" sz="1950" spc="-1" strike="noStrike">
              <a:solidFill>
                <a:srgbClr val="000000"/>
              </a:solidFill>
              <a:uFill>
                <a:solidFill>
                  <a:srgbClr val="ffffff"/>
                </a:solidFill>
              </a:uFill>
              <a:latin typeface="Trebuchet MS"/>
            </a:endParaRPr>
          </a:p>
        </p:txBody>
      </p:sp>
      <p:sp>
        <p:nvSpPr>
          <p:cNvPr id="448" name="CustomShape 5"/>
          <p:cNvSpPr/>
          <p:nvPr/>
        </p:nvSpPr>
        <p:spPr>
          <a:xfrm>
            <a:off x="5664240" y="5928120"/>
            <a:ext cx="3223080" cy="1004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Thus, each push takes </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worst case </a:t>
            </a:r>
            <a:r>
              <a:rPr b="0" lang="en-IN" sz="2000" spc="-1" strike="noStrike">
                <a:solidFill>
                  <a:srgbClr val="3333ff"/>
                </a:solidFill>
                <a:uFill>
                  <a:solidFill>
                    <a:srgbClr val="ffffff"/>
                  </a:solidFill>
                </a:uFill>
                <a:latin typeface="Trebuchet MS"/>
                <a:ea typeface="ＭＳ Ｐゴシック"/>
              </a:rPr>
              <a:t>amortized time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which is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a:t>
            </a:r>
            <a:endParaRPr b="0" lang="en-IN" sz="1950" spc="-1" strike="noStrike">
              <a:solidFill>
                <a:srgbClr val="000000"/>
              </a:solidFill>
              <a:uFill>
                <a:solidFill>
                  <a:srgbClr val="ffffff"/>
                </a:solidFill>
              </a:uFill>
              <a:latin typeface="Arial"/>
            </a:endParaRPr>
          </a:p>
        </p:txBody>
      </p:sp>
      <p:sp>
        <p:nvSpPr>
          <p:cNvPr id="449" name="CustomShape 6"/>
          <p:cNvSpPr/>
          <p:nvPr/>
        </p:nvSpPr>
        <p:spPr>
          <a:xfrm>
            <a:off x="5650560" y="5928120"/>
            <a:ext cx="3251160" cy="1126440"/>
          </a:xfrm>
          <a:prstGeom prst="rect">
            <a:avLst/>
          </a:prstGeom>
          <a:blipFill>
            <a:blip r:embed="rId2"/>
            <a:stretch>
              <a:fillRect l="-1875" t="0" r="-1120" b="-8400"/>
            </a:stretch>
          </a:blip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 </a:t>
            </a:r>
            <a:endParaRPr b="0" lang="en-IN" sz="1950" spc="-1" strike="noStrike">
              <a:solidFill>
                <a:srgbClr val="000000"/>
              </a:solidFill>
              <a:uFill>
                <a:solidFill>
                  <a:srgbClr val="ffffff"/>
                </a:solidFill>
              </a:uFill>
              <a:latin typeface="Arial"/>
            </a:endParaRPr>
          </a:p>
        </p:txBody>
      </p:sp>
    </p:spTree>
  </p:cSld>
  <p:timing>
    <p:tnLst>
      <p:par>
        <p:cTn id="2567" dur="indefinite" restart="never" nodeType="tmRoot">
          <p:childTnLst>
            <p:seq>
              <p:cTn id="2568" dur="indefinite" nodeType="mainSeq">
                <p:childTnLst>
                  <p:par>
                    <p:cTn id="2569" fill="hold">
                      <p:stCondLst>
                        <p:cond delay="indefinite"/>
                      </p:stCondLst>
                      <p:childTnLst>
                        <p:par>
                          <p:cTn id="2570" fill="hold">
                            <p:stCondLst>
                              <p:cond delay="0"/>
                            </p:stCondLst>
                            <p:childTnLst>
                              <p:par>
                                <p:cTn id="2571" nodeType="clickEffect" fill="hold" presetClass="entr" presetID="1">
                                  <p:stCondLst>
                                    <p:cond delay="0"/>
                                  </p:stCondLst>
                                  <p:childTnLst>
                                    <p:set>
                                      <p:cBhvr>
                                        <p:cTn id="2572"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573" fill="hold">
                      <p:stCondLst>
                        <p:cond delay="indefinite"/>
                      </p:stCondLst>
                      <p:childTnLst>
                        <p:par>
                          <p:cTn id="2574" fill="hold">
                            <p:stCondLst>
                              <p:cond delay="0"/>
                            </p:stCondLst>
                            <p:childTnLst>
                              <p:par>
                                <p:cTn id="2575" nodeType="clickEffect" fill="hold" presetClass="entr" presetID="1">
                                  <p:stCondLst>
                                    <p:cond delay="0"/>
                                  </p:stCondLst>
                                  <p:childTnLst>
                                    <p:set>
                                      <p:cBhvr>
                                        <p:cTn id="2576"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577" fill="hold">
                      <p:stCondLst>
                        <p:cond delay="indefinite"/>
                      </p:stCondLst>
                      <p:childTnLst>
                        <p:par>
                          <p:cTn id="2578" fill="hold">
                            <p:stCondLst>
                              <p:cond delay="0"/>
                            </p:stCondLst>
                            <p:childTnLst>
                              <p:par>
                                <p:cTn id="2579" nodeType="clickEffect" fill="hold" presetClass="entr" presetID="1">
                                  <p:stCondLst>
                                    <p:cond delay="0"/>
                                  </p:stCondLst>
                                  <p:childTnLst>
                                    <p:set>
                                      <p:cBhvr>
                                        <p:cTn id="2580"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581" fill="hold">
                      <p:stCondLst>
                        <p:cond delay="indefinite"/>
                      </p:stCondLst>
                      <p:childTnLst>
                        <p:par>
                          <p:cTn id="2582" fill="hold">
                            <p:stCondLst>
                              <p:cond delay="0"/>
                            </p:stCondLst>
                            <p:childTnLst>
                              <p:par>
                                <p:cTn id="2583" nodeType="clickEffect" fill="hold" presetClass="entr" presetID="1">
                                  <p:stCondLst>
                                    <p:cond delay="0"/>
                                  </p:stCondLst>
                                  <p:childTnLst>
                                    <p:set>
                                      <p:cBhvr>
                                        <p:cTn id="258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585" fill="hold">
                      <p:stCondLst>
                        <p:cond delay="indefinite"/>
                      </p:stCondLst>
                      <p:childTnLst>
                        <p:par>
                          <p:cTn id="2586" fill="hold">
                            <p:stCondLst>
                              <p:cond delay="0"/>
                            </p:stCondLst>
                            <p:childTnLst>
                              <p:par>
                                <p:cTn id="2587" nodeType="clickEffect" fill="hold" presetClass="entr" presetID="1">
                                  <p:stCondLst>
                                    <p:cond delay="0"/>
                                  </p:stCondLst>
                                  <p:childTnLst>
                                    <p:set>
                                      <p:cBhvr>
                                        <p:cTn id="2588"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589" fill="hold">
                      <p:stCondLst>
                        <p:cond delay="indefinite"/>
                      </p:stCondLst>
                      <p:childTnLst>
                        <p:par>
                          <p:cTn id="2590" fill="hold">
                            <p:stCondLst>
                              <p:cond delay="0"/>
                            </p:stCondLst>
                            <p:childTnLst>
                              <p:par>
                                <p:cTn id="2591" nodeType="clickEffect" fill="hold" presetClass="entr" presetID="1">
                                  <p:stCondLst>
                                    <p:cond delay="0"/>
                                  </p:stCondLst>
                                  <p:childTnLst>
                                    <p:set>
                                      <p:cBhvr>
                                        <p:cTn id="2592"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593" fill="hold">
                      <p:stCondLst>
                        <p:cond delay="indefinite"/>
                      </p:stCondLst>
                      <p:childTnLst>
                        <p:par>
                          <p:cTn id="2594" fill="hold">
                            <p:stCondLst>
                              <p:cond delay="0"/>
                            </p:stCondLst>
                            <p:childTnLst>
                              <p:par>
                                <p:cTn id="2595" nodeType="clickEffect" fill="hold" presetClass="entr" presetID="1">
                                  <p:stCondLst>
                                    <p:cond delay="0"/>
                                  </p:stCondLst>
                                  <p:childTnLst>
                                    <p:set>
                                      <p:cBhvr>
                                        <p:cTn id="2596"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597" fill="hold">
                      <p:stCondLst>
                        <p:cond delay="indefinite"/>
                      </p:stCondLst>
                      <p:childTnLst>
                        <p:par>
                          <p:cTn id="2598" fill="hold">
                            <p:stCondLst>
                              <p:cond delay="0"/>
                            </p:stCondLst>
                            <p:childTnLst>
                              <p:par>
                                <p:cTn id="2599" nodeType="clickEffect" fill="hold" presetClass="entr" presetID="1">
                                  <p:stCondLst>
                                    <p:cond delay="0"/>
                                  </p:stCondLst>
                                  <p:childTnLst>
                                    <p:set>
                                      <p:cBhvr>
                                        <p:cTn id="2600"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601" fill="hold">
                      <p:stCondLst>
                        <p:cond delay="indefinite"/>
                      </p:stCondLst>
                      <p:childTnLst>
                        <p:par>
                          <p:cTn id="2602" fill="hold">
                            <p:stCondLst>
                              <p:cond delay="0"/>
                            </p:stCondLst>
                            <p:childTnLst>
                              <p:par>
                                <p:cTn id="2603" nodeType="clickEffect" fill="hold" presetClass="entr" presetID="1">
                                  <p:stCondLst>
                                    <p:cond delay="0"/>
                                  </p:stCondLst>
                                  <p:childTnLst>
                                    <p:set>
                                      <p:cBhvr>
                                        <p:cTn id="260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605" fill="hold">
                      <p:stCondLst>
                        <p:cond delay="indefinite"/>
                      </p:stCondLst>
                      <p:childTnLst>
                        <p:par>
                          <p:cTn id="2606" fill="hold">
                            <p:stCondLst>
                              <p:cond delay="0"/>
                            </p:stCondLst>
                            <p:childTnLst>
                              <p:par>
                                <p:cTn id="2607" nodeType="clickEffect" fill="hold" presetClass="entr" presetID="1">
                                  <p:stCondLst>
                                    <p:cond delay="0"/>
                                  </p:stCondLst>
                                  <p:childTnLst>
                                    <p:set>
                                      <p:cBhvr>
                                        <p:cTn id="2608"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2609" fill="hold">
                      <p:stCondLst>
                        <p:cond delay="indefinite"/>
                      </p:stCondLst>
                      <p:childTnLst>
                        <p:par>
                          <p:cTn id="2610" fill="hold">
                            <p:stCondLst>
                              <p:cond delay="0"/>
                            </p:stCondLst>
                            <p:childTnLst>
                              <p:par>
                                <p:cTn id="2611" nodeType="clickEffect" fill="hold" presetClass="entr" presetID="1">
                                  <p:stCondLst>
                                    <p:cond delay="0"/>
                                  </p:stCondLst>
                                  <p:childTnLst>
                                    <p:set>
                                      <p:cBhvr>
                                        <p:cTn id="2612" dur="1" fill="hold">
                                          <p:stCondLst>
                                            <p:cond delay="0"/>
                                          </p:stCondLst>
                                        </p:cTn>
                                        <p:tgtEl>
                                          <p:spTgt spid="449">
                                            <p:txEl>
                                              <p:pRg st="0" end="2"/>
                                            </p:txEl>
                                          </p:spTgt>
                                        </p:tgtEl>
                                        <p:attrNameLst>
                                          <p:attrName>style.visibility</p:attrName>
                                        </p:attrNameLst>
                                      </p:cBhvr>
                                      <p:to>
                                        <p:strVal val="visible"/>
                                      </p:to>
                                    </p:set>
                                  </p:childTnLst>
                                </p:cTn>
                              </p:par>
                              <p:par>
                                <p:cTn id="2613" nodeType="withEffect" fill="hold" presetClass="entr" presetID="1">
                                  <p:stCondLst>
                                    <p:cond delay="0"/>
                                  </p:stCondLst>
                                  <p:childTnLst>
                                    <p:set>
                                      <p:cBhvr>
                                        <p:cTn id="2614" dur="1" fill="hold">
                                          <p:stCondLst>
                                            <p:cond delay="0"/>
                                          </p:stCondLst>
                                        </p:cTn>
                                        <p:tgtEl>
                                          <p:spTgt spid="449">
                                            <p:txEl>
                                              <p:pRg st="2" end="2"/>
                                            </p:txEl>
                                          </p:spTgt>
                                        </p:tgtEl>
                                        <p:attrNameLst>
                                          <p:attrName>style.visibility</p:attrName>
                                        </p:attrNameLst>
                                      </p:cBhvr>
                                      <p:to>
                                        <p:strVal val="visible"/>
                                      </p:to>
                                    </p:set>
                                  </p:childTnLst>
                                </p:cTn>
                              </p:par>
                            </p:childTnLst>
                          </p:cTn>
                        </p:par>
                      </p:childTnLst>
                    </p:cTn>
                  </p:par>
                  <p:par>
                    <p:cTn id="2615" fill="hold">
                      <p:stCondLst>
                        <p:cond delay="indefinite"/>
                      </p:stCondLst>
                      <p:childTnLst>
                        <p:par>
                          <p:cTn id="2616" fill="hold">
                            <p:stCondLst>
                              <p:cond delay="0"/>
                            </p:stCondLst>
                            <p:childTnLst>
                              <p:par>
                                <p:cTn id="2617" nodeType="clickEffect" fill="hold" presetClass="entr" presetID="1">
                                  <p:stCondLst>
                                    <p:cond delay="0"/>
                                  </p:stCondLst>
                                  <p:childTnLst>
                                    <p:set>
                                      <p:cBhvr>
                                        <p:cTn id="2618" dur="1" fill="hold">
                                          <p:stCondLst>
                                            <p:cond delay="0"/>
                                          </p:stCondLst>
                                        </p:cTn>
                                        <p:tgtEl>
                                          <p:spTgt spid="44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D8D0E3AA-B61A-4016-998E-8A3FC114E3F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51"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ArrayList2: growing by constant instead of doubling</a:t>
            </a:r>
            <a:endParaRPr b="0" lang="en-US" sz="2840" spc="-1" strike="noStrike">
              <a:solidFill>
                <a:srgbClr val="000000"/>
              </a:solidFill>
              <a:uFill>
                <a:solidFill>
                  <a:srgbClr val="ffffff"/>
                </a:solidFill>
              </a:uFill>
              <a:latin typeface="Trebuchet MS"/>
            </a:endParaRPr>
          </a:p>
        </p:txBody>
      </p:sp>
      <p:sp>
        <p:nvSpPr>
          <p:cNvPr id="452"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Array size increases at: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+1, 2</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+1, 3</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+1, …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 initial size; a constant)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Question</a:t>
            </a:r>
            <a:r>
              <a:rPr b="0" lang="en-US" sz="2000" spc="-1" strike="noStrike">
                <a:solidFill>
                  <a:srgbClr val="000000"/>
                </a:solidFill>
                <a:uFill>
                  <a:solidFill>
                    <a:srgbClr val="ffffff"/>
                  </a:solidFill>
                </a:uFill>
                <a:latin typeface="Trebuchet MS"/>
                <a:ea typeface="ＭＳ Ｐゴシック"/>
              </a:rPr>
              <a:t>: After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pushes, how many times did the array grow?</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Answer</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m</a:t>
            </a:r>
            <a:r>
              <a:rPr b="0" lang="en-US" sz="2000" spc="-1" strike="noStrike">
                <a:solidFill>
                  <a:srgbClr val="000000"/>
                </a:solidFill>
                <a:uFill>
                  <a:solidFill>
                    <a:srgbClr val="ffffff"/>
                  </a:solidFill>
                </a:uFill>
                <a:latin typeface="Trebuchet MS"/>
                <a:ea typeface="ＭＳ Ｐゴシック"/>
              </a:rPr>
              <a:t> times where  </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Suppose each push takes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 time to add append, and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 additional time per element to grow (where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 and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 are constants)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Total time for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pushes =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+ 2</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+ 3</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 ... + </a:t>
            </a:r>
            <a:r>
              <a:rPr b="0" i="1" lang="en-US" sz="2000" spc="-1" strike="noStrike">
                <a:solidFill>
                  <a:srgbClr val="000000"/>
                </a:solidFill>
                <a:uFill>
                  <a:solidFill>
                    <a:srgbClr val="ffffff"/>
                  </a:solidFill>
                </a:uFill>
                <a:latin typeface="Trebuchet MS"/>
                <a:ea typeface="ＭＳ Ｐゴシック"/>
              </a:rPr>
              <a:t>m</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(1 + 2 + 3 + ... + </a:t>
            </a:r>
            <a:r>
              <a:rPr b="0" i="1" lang="en-US" sz="2000" spc="-1" strike="noStrike">
                <a:solidFill>
                  <a:srgbClr val="000000"/>
                </a:solidFill>
                <a:uFill>
                  <a:solidFill>
                    <a:srgbClr val="ffffff"/>
                  </a:solidFill>
                </a:uFill>
                <a:latin typeface="Trebuchet MS"/>
                <a:ea typeface="ＭＳ Ｐゴシック"/>
              </a:rPr>
              <a:t>m</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c</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d</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m</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m</a:t>
            </a:r>
            <a:r>
              <a:rPr b="0" lang="en-US" sz="2000" spc="-1" strike="noStrike">
                <a:solidFill>
                  <a:srgbClr val="000000"/>
                </a:solidFill>
                <a:uFill>
                  <a:solidFill>
                    <a:srgbClr val="ffffff"/>
                  </a:solidFill>
                </a:uFill>
                <a:latin typeface="Trebuchet MS"/>
                <a:ea typeface="ＭＳ Ｐゴシック"/>
              </a:rPr>
              <a:t>+1)/2</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Trebuchet MS"/>
                <a:ea typeface="ＭＳ Ｐゴシック"/>
              </a:rPr>
              <a:t>which is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baseline="30000">
                <a:solidFill>
                  <a:srgbClr val="000000"/>
                </a:solidFill>
                <a:uFill>
                  <a:solidFill>
                    <a:srgbClr val="ffffff"/>
                  </a:solidFill>
                </a:uFill>
                <a:latin typeface="Trebuchet MS"/>
                <a:ea typeface="ＭＳ Ｐゴシック"/>
              </a:rPr>
              <a:t>2</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p:txBody>
      </p:sp>
      <p:sp>
        <p:nvSpPr>
          <p:cNvPr id="453" name="TextShape 4"/>
          <p:cNvSpPr txBox="1"/>
          <p:nvPr/>
        </p:nvSpPr>
        <p:spPr>
          <a:xfrm>
            <a:off x="534600" y="1111680"/>
            <a:ext cx="9040680" cy="5780880"/>
          </a:xfrm>
          <a:prstGeom prst="rect">
            <a:avLst/>
          </a:prstGeom>
          <a:blipFill>
            <a:blip r:embed="rId1"/>
            <a:stretch>
              <a:fillRect/>
            </a:stretch>
          </a:blipFill>
          <a:ln>
            <a:noFill/>
          </a:ln>
        </p:spPr>
        <p:txBody>
          <a:bodyPr lIns="101880" rIns="101880" tIns="51120" bIns="51120"/>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 </a:t>
            </a:r>
            <a:endParaRPr b="0" lang="en-US" sz="1950" spc="-1" strike="noStrike">
              <a:solidFill>
                <a:srgbClr val="000000"/>
              </a:solidFill>
              <a:uFill>
                <a:solidFill>
                  <a:srgbClr val="ffffff"/>
                </a:solidFill>
              </a:uFill>
              <a:latin typeface="Trebuchet MS"/>
            </a:endParaRPr>
          </a:p>
        </p:txBody>
      </p:sp>
      <p:sp>
        <p:nvSpPr>
          <p:cNvPr id="454" name="CustomShape 5"/>
          <p:cNvSpPr/>
          <p:nvPr/>
        </p:nvSpPr>
        <p:spPr>
          <a:xfrm>
            <a:off x="5295240" y="5632920"/>
            <a:ext cx="3223080" cy="1004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Thus, each push takes </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worst case </a:t>
            </a:r>
            <a:r>
              <a:rPr b="0" lang="en-IN" sz="2000" spc="-1" strike="noStrike">
                <a:solidFill>
                  <a:srgbClr val="3333ff"/>
                </a:solidFill>
                <a:uFill>
                  <a:solidFill>
                    <a:srgbClr val="ffffff"/>
                  </a:solidFill>
                </a:uFill>
                <a:latin typeface="Trebuchet MS"/>
                <a:ea typeface="ＭＳ Ｐゴシック"/>
              </a:rPr>
              <a:t>amortized time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which is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
        <p:nvSpPr>
          <p:cNvPr id="455" name="CustomShape 6"/>
          <p:cNvSpPr/>
          <p:nvPr/>
        </p:nvSpPr>
        <p:spPr>
          <a:xfrm>
            <a:off x="5281560" y="5632920"/>
            <a:ext cx="3251160" cy="1126440"/>
          </a:xfrm>
          <a:prstGeom prst="rect">
            <a:avLst/>
          </a:prstGeom>
          <a:blipFill>
            <a:blip r:embed="rId2"/>
            <a:stretch>
              <a:fillRect l="-2065" t="0" r="-1118" b="-8400"/>
            </a:stretch>
          </a:blip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 </a:t>
            </a:r>
            <a:endParaRPr b="0" lang="en-IN" sz="1950" spc="-1" strike="noStrike">
              <a:solidFill>
                <a:srgbClr val="000000"/>
              </a:solidFill>
              <a:uFill>
                <a:solidFill>
                  <a:srgbClr val="ffffff"/>
                </a:solidFill>
              </a:uFill>
              <a:latin typeface="Arial"/>
            </a:endParaRPr>
          </a:p>
        </p:txBody>
      </p:sp>
    </p:spTree>
  </p:cSld>
  <p:timing>
    <p:tnLst>
      <p:par>
        <p:cTn id="2619" dur="indefinite" restart="never" nodeType="tmRoot">
          <p:childTnLst>
            <p:seq>
              <p:cTn id="2620" dur="indefinite" nodeType="mainSeq">
                <p:childTnLst>
                  <p:par>
                    <p:cTn id="2621" fill="hold">
                      <p:stCondLst>
                        <p:cond delay="indefinite"/>
                      </p:stCondLst>
                      <p:childTnLst>
                        <p:par>
                          <p:cTn id="2622" fill="hold">
                            <p:stCondLst>
                              <p:cond delay="0"/>
                            </p:stCondLst>
                            <p:childTnLst>
                              <p:par>
                                <p:cTn id="2623" nodeType="clickEffect" fill="hold" presetClass="entr" presetID="1">
                                  <p:stCondLst>
                                    <p:cond delay="0"/>
                                  </p:stCondLst>
                                  <p:childTnLst>
                                    <p:set>
                                      <p:cBhvr>
                                        <p:cTn id="2624"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2625" fill="hold">
                      <p:stCondLst>
                        <p:cond delay="indefinite"/>
                      </p:stCondLst>
                      <p:childTnLst>
                        <p:par>
                          <p:cTn id="2626" fill="hold">
                            <p:stCondLst>
                              <p:cond delay="0"/>
                            </p:stCondLst>
                            <p:childTnLst>
                              <p:par>
                                <p:cTn id="2627" nodeType="clickEffect" fill="hold" presetClass="entr" presetID="1">
                                  <p:stCondLst>
                                    <p:cond delay="0"/>
                                  </p:stCondLst>
                                  <p:childTnLst>
                                    <p:set>
                                      <p:cBhvr>
                                        <p:cTn id="2628"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2629" fill="hold">
                      <p:stCondLst>
                        <p:cond delay="indefinite"/>
                      </p:stCondLst>
                      <p:childTnLst>
                        <p:par>
                          <p:cTn id="2630" fill="hold">
                            <p:stCondLst>
                              <p:cond delay="0"/>
                            </p:stCondLst>
                            <p:childTnLst>
                              <p:par>
                                <p:cTn id="2631" nodeType="clickEffect" fill="hold" presetClass="entr" presetID="1">
                                  <p:stCondLst>
                                    <p:cond delay="0"/>
                                  </p:stCondLst>
                                  <p:childTnLst>
                                    <p:set>
                                      <p:cBhvr>
                                        <p:cTn id="2632"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2633" fill="hold">
                      <p:stCondLst>
                        <p:cond delay="indefinite"/>
                      </p:stCondLst>
                      <p:childTnLst>
                        <p:par>
                          <p:cTn id="2634" fill="hold">
                            <p:stCondLst>
                              <p:cond delay="0"/>
                            </p:stCondLst>
                            <p:childTnLst>
                              <p:par>
                                <p:cTn id="2635" nodeType="clickEffect" fill="hold" presetClass="entr" presetID="1">
                                  <p:stCondLst>
                                    <p:cond delay="0"/>
                                  </p:stCondLst>
                                  <p:childTnLst>
                                    <p:set>
                                      <p:cBhvr>
                                        <p:cTn id="2636"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2637" fill="hold">
                      <p:stCondLst>
                        <p:cond delay="indefinite"/>
                      </p:stCondLst>
                      <p:childTnLst>
                        <p:par>
                          <p:cTn id="2638" fill="hold">
                            <p:stCondLst>
                              <p:cond delay="0"/>
                            </p:stCondLst>
                            <p:childTnLst>
                              <p:par>
                                <p:cTn id="2639" nodeType="clickEffect" fill="hold" presetClass="entr" presetID="1">
                                  <p:stCondLst>
                                    <p:cond delay="0"/>
                                  </p:stCondLst>
                                  <p:childTnLst>
                                    <p:set>
                                      <p:cBhvr>
                                        <p:cTn id="2640"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2641" fill="hold">
                      <p:stCondLst>
                        <p:cond delay="indefinite"/>
                      </p:stCondLst>
                      <p:childTnLst>
                        <p:par>
                          <p:cTn id="2642" fill="hold">
                            <p:stCondLst>
                              <p:cond delay="0"/>
                            </p:stCondLst>
                            <p:childTnLst>
                              <p:par>
                                <p:cTn id="2643" nodeType="clickEffect" fill="hold" presetClass="entr" presetID="1">
                                  <p:stCondLst>
                                    <p:cond delay="0"/>
                                  </p:stCondLst>
                                  <p:childTnLst>
                                    <p:set>
                                      <p:cBhvr>
                                        <p:cTn id="2644"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2645" fill="hold">
                      <p:stCondLst>
                        <p:cond delay="indefinite"/>
                      </p:stCondLst>
                      <p:childTnLst>
                        <p:par>
                          <p:cTn id="2646" fill="hold">
                            <p:stCondLst>
                              <p:cond delay="0"/>
                            </p:stCondLst>
                            <p:childTnLst>
                              <p:par>
                                <p:cTn id="2647" nodeType="clickEffect" fill="hold" presetClass="entr" presetID="1">
                                  <p:stCondLst>
                                    <p:cond delay="0"/>
                                  </p:stCondLst>
                                  <p:childTnLst>
                                    <p:set>
                                      <p:cBhvr>
                                        <p:cTn id="2648"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2649" fill="hold">
                      <p:stCondLst>
                        <p:cond delay="indefinite"/>
                      </p:stCondLst>
                      <p:childTnLst>
                        <p:par>
                          <p:cTn id="2650" fill="hold">
                            <p:stCondLst>
                              <p:cond delay="0"/>
                            </p:stCondLst>
                            <p:childTnLst>
                              <p:par>
                                <p:cTn id="2651" nodeType="clickEffect" fill="hold" presetClass="entr" presetID="1">
                                  <p:stCondLst>
                                    <p:cond delay="0"/>
                                  </p:stCondLst>
                                  <p:childTnLst>
                                    <p:set>
                                      <p:cBhvr>
                                        <p:cTn id="2652"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2653" fill="hold">
                      <p:stCondLst>
                        <p:cond delay="indefinite"/>
                      </p:stCondLst>
                      <p:childTnLst>
                        <p:par>
                          <p:cTn id="2654" fill="hold">
                            <p:stCondLst>
                              <p:cond delay="0"/>
                            </p:stCondLst>
                            <p:childTnLst>
                              <p:par>
                                <p:cTn id="2655" nodeType="clickEffect" fill="hold" presetClass="entr" presetID="1">
                                  <p:stCondLst>
                                    <p:cond delay="0"/>
                                  </p:stCondLst>
                                  <p:childTnLst>
                                    <p:set>
                                      <p:cBhvr>
                                        <p:cTn id="2656" dur="1" fill="hold">
                                          <p:stCondLst>
                                            <p:cond delay="0"/>
                                          </p:stCondLst>
                                        </p:cTn>
                                        <p:tgtEl>
                                          <p:spTgt spid="455">
                                            <p:txEl>
                                              <p:pRg st="0" end="2"/>
                                            </p:txEl>
                                          </p:spTgt>
                                        </p:tgtEl>
                                        <p:attrNameLst>
                                          <p:attrName>style.visibility</p:attrName>
                                        </p:attrNameLst>
                                      </p:cBhvr>
                                      <p:to>
                                        <p:strVal val="visible"/>
                                      </p:to>
                                    </p:set>
                                  </p:childTnLst>
                                </p:cTn>
                              </p:par>
                              <p:par>
                                <p:cTn id="2657" nodeType="withEffect" fill="hold" presetClass="entr" presetID="1">
                                  <p:stCondLst>
                                    <p:cond delay="0"/>
                                  </p:stCondLst>
                                  <p:childTnLst>
                                    <p:set>
                                      <p:cBhvr>
                                        <p:cTn id="2658"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2659" fill="hold">
                      <p:stCondLst>
                        <p:cond delay="indefinite"/>
                      </p:stCondLst>
                      <p:childTnLst>
                        <p:par>
                          <p:cTn id="2660" fill="hold">
                            <p:stCondLst>
                              <p:cond delay="0"/>
                            </p:stCondLst>
                            <p:childTnLst>
                              <p:par>
                                <p:cTn id="2661" nodeType="clickEffect" fill="hold" presetClass="entr" presetID="1">
                                  <p:stCondLst>
                                    <p:cond delay="0"/>
                                  </p:stCondLst>
                                  <p:childTnLst>
                                    <p:set>
                                      <p:cBhvr>
                                        <p:cTn id="2662"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735D529F-470A-469E-8829-056A079683D9}"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142"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Data Structures in C</a:t>
            </a:r>
            <a:endParaRPr b="0" lang="en-US" sz="2840" spc="-1" strike="noStrike">
              <a:solidFill>
                <a:srgbClr val="000000"/>
              </a:solidFill>
              <a:uFill>
                <a:solidFill>
                  <a:srgbClr val="ffffff"/>
                </a:solidFill>
              </a:uFill>
              <a:latin typeface="Trebuchet MS"/>
            </a:endParaRPr>
          </a:p>
        </p:txBody>
      </p:sp>
      <p:sp>
        <p:nvSpPr>
          <p:cNvPr id="143"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IEEE Spectrum: Top Programming Languages, July 26, 2016</a:t>
            </a:r>
            <a:endParaRPr b="0" lang="en-US" sz="1950" spc="-1" strike="noStrike">
              <a:solidFill>
                <a:srgbClr val="000000"/>
              </a:solidFill>
              <a:uFill>
                <a:solidFill>
                  <a:srgbClr val="ffffff"/>
                </a:solidFill>
              </a:uFill>
              <a:latin typeface="Trebuchet MS"/>
            </a:endParaRPr>
          </a:p>
          <a:p>
            <a:r>
              <a:rPr b="0" lang="en-US" sz="1800" spc="-1" strike="noStrike">
                <a:solidFill>
                  <a:srgbClr val="000000"/>
                </a:solidFill>
                <a:uFill>
                  <a:solidFill>
                    <a:srgbClr val="ffffff"/>
                  </a:solidFill>
                </a:uFill>
                <a:latin typeface="Trebuchet MS"/>
                <a:ea typeface="ＭＳ Ｐゴシック"/>
              </a:rPr>
              <a:t>spectrum.ieee.org/static/interactive-the-top-programming-languages-2016</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p:txBody>
      </p:sp>
      <p:sp>
        <p:nvSpPr>
          <p:cNvPr id="144" name="CustomShape 4"/>
          <p:cNvSpPr/>
          <p:nvPr/>
        </p:nvSpPr>
        <p:spPr>
          <a:xfrm>
            <a:off x="3389760" y="444600"/>
            <a:ext cx="2596320" cy="504720"/>
          </a:xfrm>
          <a:prstGeom prst="roundRect">
            <a:avLst>
              <a:gd name="adj" fmla="val 16667"/>
            </a:avLst>
          </a:prstGeom>
          <a:noFill/>
          <a:ln w="76320">
            <a:solidFill>
              <a:srgbClr val="ff0000"/>
            </a:solidFill>
            <a:round/>
          </a:ln>
        </p:spPr>
        <p:style>
          <a:lnRef idx="0"/>
          <a:fillRef idx="0"/>
          <a:effectRef idx="0"/>
          <a:fontRef idx="minor"/>
        </p:style>
      </p:sp>
      <p:sp>
        <p:nvSpPr>
          <p:cNvPr id="145" name="CustomShape 5"/>
          <p:cNvSpPr/>
          <p:nvPr/>
        </p:nvSpPr>
        <p:spPr>
          <a:xfrm>
            <a:off x="6429600" y="432000"/>
            <a:ext cx="305280" cy="504720"/>
          </a:xfrm>
          <a:prstGeom prst="roundRect">
            <a:avLst>
              <a:gd name="adj" fmla="val 16667"/>
            </a:avLst>
          </a:prstGeom>
          <a:noFill/>
          <a:ln w="76320">
            <a:solidFill>
              <a:srgbClr val="ff0000"/>
            </a:solidFill>
            <a:round/>
          </a:ln>
        </p:spPr>
        <p:style>
          <a:lnRef idx="0"/>
          <a:fillRef idx="0"/>
          <a:effectRef idx="0"/>
          <a:fontRef idx="minor"/>
        </p:style>
      </p:sp>
      <p:pic>
        <p:nvPicPr>
          <p:cNvPr id="146" name="Picture 2" descr=""/>
          <p:cNvPicPr/>
          <p:nvPr/>
        </p:nvPicPr>
        <p:blipFill>
          <a:blip r:embed="rId1"/>
          <a:stretch/>
        </p:blipFill>
        <p:spPr>
          <a:xfrm>
            <a:off x="1145160" y="2317680"/>
            <a:ext cx="5994360" cy="4900680"/>
          </a:xfrm>
          <a:prstGeom prst="rect">
            <a:avLst/>
          </a:prstGeom>
          <a:ln>
            <a:noFill/>
          </a:ln>
        </p:spPr>
      </p:pic>
      <p:sp>
        <p:nvSpPr>
          <p:cNvPr id="147" name="CustomShape 6"/>
          <p:cNvSpPr/>
          <p:nvPr/>
        </p:nvSpPr>
        <p:spPr>
          <a:xfrm>
            <a:off x="7250400" y="2937600"/>
            <a:ext cx="2214000" cy="435852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After two years in second place, C has finally edged out Java for the top spot. Staying in the top five, Python has swapped places with C++ to take the No. 3 position, and C# has fallen out of the top five to be replaced with R.</a:t>
            </a:r>
            <a:endParaRPr b="0" lang="en-IN" sz="1950" spc="-1" strike="noStrike">
              <a:solidFill>
                <a:srgbClr val="000000"/>
              </a:solidFill>
              <a:uFill>
                <a:solidFill>
                  <a:srgbClr val="ffffff"/>
                </a:solidFill>
              </a:uFill>
              <a:latin typeface="Arial"/>
            </a:endParaRPr>
          </a:p>
        </p:txBody>
      </p:sp>
    </p:spTree>
  </p:cSld>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4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4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43">
                                            <p:txEl>
                                              <p:pRg st="1" end="57"/>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143">
                                            <p:txEl>
                                              <p:pRg st="57" end="129"/>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4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B217C1F3-CDE1-458C-AAC1-B6FE004B5A6B}"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57"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Interview Questions</a:t>
            </a:r>
            <a:endParaRPr b="0" lang="en-US" sz="2840" spc="-1" strike="noStrike">
              <a:solidFill>
                <a:srgbClr val="000000"/>
              </a:solidFill>
              <a:uFill>
                <a:solidFill>
                  <a:srgbClr val="ffffff"/>
                </a:solidFill>
              </a:uFill>
              <a:latin typeface="Trebuchet MS"/>
            </a:endParaRPr>
          </a:p>
        </p:txBody>
      </p:sp>
      <p:sp>
        <p:nvSpPr>
          <p:cNvPr id="458" name="TextShape 3"/>
          <p:cNvSpPr txBox="1"/>
          <p:nvPr/>
        </p:nvSpPr>
        <p:spPr>
          <a:xfrm>
            <a:off x="534600" y="1111680"/>
            <a:ext cx="9040680" cy="5780880"/>
          </a:xfrm>
          <a:prstGeom prst="rect">
            <a:avLst/>
          </a:prstGeom>
          <a:noFill/>
          <a:ln>
            <a:noFill/>
          </a:ln>
        </p:spPr>
        <p:txBody>
          <a:bodyPr lIns="101880" rIns="101880" tIns="51120" bIns="51120"/>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Standard ones: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Given two sorted queues </a:t>
            </a:r>
            <a:r>
              <a:rPr b="0" i="1" lang="en-US" sz="2000" spc="-1" strike="noStrike">
                <a:solidFill>
                  <a:srgbClr val="000000"/>
                </a:solidFill>
                <a:uFill>
                  <a:solidFill>
                    <a:srgbClr val="ffffff"/>
                  </a:solidFill>
                </a:uFill>
                <a:latin typeface="Trebuchet MS"/>
                <a:ea typeface="ＭＳ Ｐゴシック"/>
              </a:rPr>
              <a:t>Q</a:t>
            </a:r>
            <a:r>
              <a:rPr b="0" lang="en-US" sz="2000" spc="-1" strike="noStrike">
                <a:solidFill>
                  <a:srgbClr val="000000"/>
                </a:solidFill>
                <a:uFill>
                  <a:solidFill>
                    <a:srgbClr val="ffffff"/>
                  </a:solidFill>
                </a:uFill>
                <a:latin typeface="Trebuchet MS"/>
                <a:ea typeface="ＭＳ Ｐゴシック"/>
              </a:rPr>
              <a:t>1 and </a:t>
            </a:r>
            <a:r>
              <a:rPr b="0" i="1" lang="en-US" sz="2000" spc="-1" strike="noStrike">
                <a:solidFill>
                  <a:srgbClr val="000000"/>
                </a:solidFill>
                <a:uFill>
                  <a:solidFill>
                    <a:srgbClr val="ffffff"/>
                  </a:solidFill>
                </a:uFill>
                <a:latin typeface="Trebuchet MS"/>
                <a:ea typeface="ＭＳ Ｐゴシック"/>
              </a:rPr>
              <a:t>Q</a:t>
            </a:r>
            <a:r>
              <a:rPr b="0" lang="en-US" sz="2000" spc="-1" strike="noStrike">
                <a:solidFill>
                  <a:srgbClr val="000000"/>
                </a:solidFill>
                <a:uFill>
                  <a:solidFill>
                    <a:srgbClr val="ffffff"/>
                  </a:solidFill>
                </a:uFill>
                <a:latin typeface="Trebuchet MS"/>
                <a:ea typeface="ＭＳ Ｐゴシック"/>
              </a:rPr>
              <a:t>2, create a new sorted queue containing the elements of </a:t>
            </a:r>
            <a:r>
              <a:rPr b="0" i="1" lang="en-US" sz="2000" spc="-1" strike="noStrike">
                <a:solidFill>
                  <a:srgbClr val="000000"/>
                </a:solidFill>
                <a:uFill>
                  <a:solidFill>
                    <a:srgbClr val="ffffff"/>
                  </a:solidFill>
                </a:uFill>
                <a:latin typeface="Trebuchet MS"/>
                <a:ea typeface="ＭＳ Ｐゴシック"/>
              </a:rPr>
              <a:t>Q</a:t>
            </a:r>
            <a:r>
              <a:rPr b="0" lang="en-US" sz="2000" spc="-1" strike="noStrike">
                <a:solidFill>
                  <a:srgbClr val="000000"/>
                </a:solidFill>
                <a:uFill>
                  <a:solidFill>
                    <a:srgbClr val="ffffff"/>
                  </a:solidFill>
                </a:uFill>
                <a:latin typeface="Trebuchet MS"/>
                <a:ea typeface="ＭＳ Ｐゴシック"/>
              </a:rPr>
              <a:t>1 and </a:t>
            </a:r>
            <a:r>
              <a:rPr b="0" i="1" lang="en-US" sz="2000" spc="-1" strike="noStrike">
                <a:solidFill>
                  <a:srgbClr val="000000"/>
                </a:solidFill>
                <a:uFill>
                  <a:solidFill>
                    <a:srgbClr val="ffffff"/>
                  </a:solidFill>
                </a:uFill>
                <a:latin typeface="Trebuchet MS"/>
                <a:ea typeface="ＭＳ Ｐゴシック"/>
              </a:rPr>
              <a:t>Q</a:t>
            </a:r>
            <a:r>
              <a:rPr b="0" lang="en-US" sz="2000" spc="-1" strike="noStrike">
                <a:solidFill>
                  <a:srgbClr val="000000"/>
                </a:solidFill>
                <a:uFill>
                  <a:solidFill>
                    <a:srgbClr val="ffffff"/>
                  </a:solidFill>
                </a:uFill>
                <a:latin typeface="Trebuchet MS"/>
                <a:ea typeface="ＭＳ Ｐゴシック"/>
              </a:rPr>
              <a:t>2 in sorted order</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Given a Stack implementation, implement a Queue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Given a Queue implementation, implement a Stack</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Given a linked list of unknown length, determine whether the last element points to NULL, or links back to some earlier node</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Dr. Ram’s question: What data structure will you use for Sudoku?</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My question: We want to maintain a growing list of integers and support “find” and “insert” operations. For “find”, the data structure must have excellent worst-case performance, but “insert” can be occasionally expensive so long as the amortized time is good.</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1" lang="en-US" sz="2000" spc="-1" strike="noStrike">
                <a:solidFill>
                  <a:srgbClr val="000000"/>
                </a:solidFill>
                <a:uFill>
                  <a:solidFill>
                    <a:srgbClr val="ffffff"/>
                  </a:solidFill>
                </a:uFill>
                <a:latin typeface="Trebuchet MS"/>
                <a:ea typeface="ＭＳ Ｐゴシック"/>
              </a:rPr>
              <a:t>Idea</a:t>
            </a:r>
            <a:r>
              <a:rPr b="0" lang="en-US" sz="2000" spc="-1" strike="noStrike">
                <a:solidFill>
                  <a:srgbClr val="000000"/>
                </a:solidFill>
                <a:uFill>
                  <a:solidFill>
                    <a:srgbClr val="ffffff"/>
                  </a:solidFill>
                </a:uFill>
                <a:latin typeface="Trebuchet MS"/>
                <a:ea typeface="ＭＳ Ｐゴシック"/>
              </a:rPr>
              <a:t>: Maintain two ArrayLists: </a:t>
            </a:r>
            <a:r>
              <a:rPr b="0" i="1" lang="en-US" sz="2000" spc="-1" strike="noStrike">
                <a:solidFill>
                  <a:srgbClr val="000000"/>
                </a:solidFill>
                <a:uFill>
                  <a:solidFill>
                    <a:srgbClr val="ffffff"/>
                  </a:solidFill>
                </a:uFill>
                <a:latin typeface="Trebuchet MS"/>
                <a:ea typeface="ＭＳ Ｐゴシック"/>
              </a:rPr>
              <a:t>Sorted</a:t>
            </a:r>
            <a:r>
              <a:rPr b="0" lang="en-US" sz="2000" spc="-1" strike="noStrike">
                <a:solidFill>
                  <a:srgbClr val="000000"/>
                </a:solidFill>
                <a:uFill>
                  <a:solidFill>
                    <a:srgbClr val="ffffff"/>
                  </a:solidFill>
                </a:uFill>
                <a:latin typeface="Trebuchet MS"/>
                <a:ea typeface="ＭＳ Ｐゴシック"/>
              </a:rPr>
              <a:t> (large) and </a:t>
            </a:r>
            <a:r>
              <a:rPr b="0" i="1" lang="en-US" sz="2000" spc="-1" strike="noStrike">
                <a:solidFill>
                  <a:srgbClr val="000000"/>
                </a:solidFill>
                <a:uFill>
                  <a:solidFill>
                    <a:srgbClr val="ffffff"/>
                  </a:solidFill>
                </a:uFill>
                <a:latin typeface="Trebuchet MS"/>
                <a:ea typeface="ＭＳ Ｐゴシック"/>
              </a:rPr>
              <a:t>Unsorted</a:t>
            </a:r>
            <a:r>
              <a:rPr b="0" lang="en-US" sz="2000" spc="-1" strike="noStrike">
                <a:solidFill>
                  <a:srgbClr val="000000"/>
                </a:solidFill>
                <a:uFill>
                  <a:solidFill>
                    <a:srgbClr val="ffffff"/>
                  </a:solidFill>
                </a:uFill>
                <a:latin typeface="Trebuchet MS"/>
                <a:ea typeface="ＭＳ Ｐゴシック"/>
              </a:rPr>
              <a:t> (small). New data is appended to </a:t>
            </a:r>
            <a:r>
              <a:rPr b="0" i="1" lang="en-US" sz="2000" spc="-1" strike="noStrike">
                <a:solidFill>
                  <a:srgbClr val="000000"/>
                </a:solidFill>
                <a:uFill>
                  <a:solidFill>
                    <a:srgbClr val="ffffff"/>
                  </a:solidFill>
                </a:uFill>
                <a:latin typeface="Trebuchet MS"/>
                <a:ea typeface="ＭＳ Ｐゴシック"/>
              </a:rPr>
              <a:t>Unsorted</a:t>
            </a:r>
            <a:r>
              <a:rPr b="0" lang="en-US" sz="2000" spc="-1" strike="noStrike">
                <a:solidFill>
                  <a:srgbClr val="000000"/>
                </a:solidFill>
                <a:uFill>
                  <a:solidFill>
                    <a:srgbClr val="ffffff"/>
                  </a:solidFill>
                </a:uFill>
                <a:latin typeface="Trebuchet MS"/>
                <a:ea typeface="ＭＳ Ｐゴシック"/>
              </a:rPr>
              <a:t> in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(1) time, and find searches for data in </a:t>
            </a:r>
            <a:r>
              <a:rPr b="0" i="1" lang="en-US" sz="2000" spc="-1" strike="noStrike">
                <a:solidFill>
                  <a:srgbClr val="000000"/>
                </a:solidFill>
                <a:uFill>
                  <a:solidFill>
                    <a:srgbClr val="ffffff"/>
                  </a:solidFill>
                </a:uFill>
                <a:latin typeface="Trebuchet MS"/>
                <a:ea typeface="ＭＳ Ｐゴシック"/>
              </a:rPr>
              <a:t>Sorted</a:t>
            </a:r>
            <a:r>
              <a:rPr b="0" lang="en-US" sz="2000" spc="-1" strike="noStrike">
                <a:solidFill>
                  <a:srgbClr val="000000"/>
                </a:solidFill>
                <a:uFill>
                  <a:solidFill>
                    <a:srgbClr val="ffffff"/>
                  </a:solidFill>
                </a:uFill>
                <a:latin typeface="Trebuchet MS"/>
                <a:ea typeface="ＭＳ Ｐゴシック"/>
              </a:rPr>
              <a:t> using binary search and </a:t>
            </a:r>
            <a:r>
              <a:rPr b="0" i="1" lang="en-US" sz="2000" spc="-1" strike="noStrike">
                <a:solidFill>
                  <a:srgbClr val="000000"/>
                </a:solidFill>
                <a:uFill>
                  <a:solidFill>
                    <a:srgbClr val="ffffff"/>
                  </a:solidFill>
                </a:uFill>
                <a:latin typeface="Trebuchet MS"/>
                <a:ea typeface="ＭＳ Ｐゴシック"/>
              </a:rPr>
              <a:t>Unsorted</a:t>
            </a:r>
            <a:r>
              <a:rPr b="0" lang="en-US" sz="2000" spc="-1" strike="noStrike">
                <a:solidFill>
                  <a:srgbClr val="000000"/>
                </a:solidFill>
                <a:uFill>
                  <a:solidFill>
                    <a:srgbClr val="ffffff"/>
                  </a:solidFill>
                </a:uFill>
                <a:latin typeface="Trebuchet MS"/>
                <a:ea typeface="ＭＳ Ｐゴシック"/>
              </a:rPr>
              <a:t> using linear search. When </a:t>
            </a:r>
            <a:r>
              <a:rPr b="0" i="1" lang="en-US" sz="2000" spc="-1" strike="noStrike">
                <a:solidFill>
                  <a:srgbClr val="000000"/>
                </a:solidFill>
                <a:uFill>
                  <a:solidFill>
                    <a:srgbClr val="ffffff"/>
                  </a:solidFill>
                </a:uFill>
                <a:latin typeface="Trebuchet MS"/>
                <a:ea typeface="ＭＳ Ｐゴシック"/>
              </a:rPr>
              <a:t>Unsorted</a:t>
            </a:r>
            <a:r>
              <a:rPr b="0" lang="en-US" sz="2000" spc="-1" strike="noStrike">
                <a:solidFill>
                  <a:srgbClr val="000000"/>
                </a:solidFill>
                <a:uFill>
                  <a:solidFill>
                    <a:srgbClr val="ffffff"/>
                  </a:solidFill>
                </a:uFill>
                <a:latin typeface="Trebuchet MS"/>
                <a:ea typeface="ＭＳ Ｐゴシック"/>
              </a:rPr>
              <a:t> gets large, sort </a:t>
            </a:r>
            <a:r>
              <a:rPr b="0" i="1" lang="en-US" sz="2000" spc="-1" strike="noStrike">
                <a:solidFill>
                  <a:srgbClr val="000000"/>
                </a:solidFill>
                <a:uFill>
                  <a:solidFill>
                    <a:srgbClr val="ffffff"/>
                  </a:solidFill>
                </a:uFill>
                <a:latin typeface="Trebuchet MS"/>
                <a:ea typeface="ＭＳ Ｐゴシック"/>
              </a:rPr>
              <a:t>Unsorted</a:t>
            </a:r>
            <a:r>
              <a:rPr b="0" lang="en-US" sz="2000" spc="-1" strike="noStrike">
                <a:solidFill>
                  <a:srgbClr val="000000"/>
                </a:solidFill>
                <a:uFill>
                  <a:solidFill>
                    <a:srgbClr val="ffffff"/>
                  </a:solidFill>
                </a:uFill>
                <a:latin typeface="Trebuchet MS"/>
                <a:ea typeface="ＭＳ Ｐゴシック"/>
              </a:rPr>
              <a:t> and merge with </a:t>
            </a:r>
            <a:r>
              <a:rPr b="0" i="1" lang="en-US" sz="2000" spc="-1" strike="noStrike">
                <a:solidFill>
                  <a:srgbClr val="000000"/>
                </a:solidFill>
                <a:uFill>
                  <a:solidFill>
                    <a:srgbClr val="ffffff"/>
                  </a:solidFill>
                </a:uFill>
                <a:latin typeface="Trebuchet MS"/>
                <a:ea typeface="ＭＳ Ｐゴシック"/>
              </a:rPr>
              <a:t>Sorted</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p:txBody>
      </p:sp>
      <p:sp>
        <p:nvSpPr>
          <p:cNvPr id="459" name="CustomShape 4"/>
          <p:cNvSpPr/>
          <p:nvPr/>
        </p:nvSpPr>
        <p:spPr>
          <a:xfrm>
            <a:off x="3803040" y="6401520"/>
            <a:ext cx="610560" cy="284040"/>
          </a:xfrm>
          <a:prstGeom prst="roundRect">
            <a:avLst>
              <a:gd name="adj" fmla="val 16667"/>
            </a:avLst>
          </a:prstGeom>
          <a:noFill/>
          <a:ln w="38160">
            <a:solidFill>
              <a:srgbClr val="ff0000"/>
            </a:solidFill>
            <a:round/>
          </a:ln>
        </p:spPr>
        <p:style>
          <a:lnRef idx="0"/>
          <a:fillRef idx="0"/>
          <a:effectRef idx="0"/>
          <a:fontRef idx="minor"/>
        </p:style>
      </p:sp>
    </p:spTree>
  </p:cSld>
  <p:timing>
    <p:tnLst>
      <p:par>
        <p:cTn id="2663" dur="indefinite" restart="never" nodeType="tmRoot">
          <p:childTnLst>
            <p:seq>
              <p:cTn id="2664" dur="indefinite" nodeType="mainSeq">
                <p:childTnLst>
                  <p:par>
                    <p:cTn id="2665" fill="hold">
                      <p:stCondLst>
                        <p:cond delay="indefinite"/>
                      </p:stCondLst>
                      <p:childTnLst>
                        <p:par>
                          <p:cTn id="2666" fill="hold">
                            <p:stCondLst>
                              <p:cond delay="0"/>
                            </p:stCondLst>
                            <p:childTnLst>
                              <p:par>
                                <p:cTn id="2667" nodeType="clickEffect" fill="hold" presetClass="entr" presetID="1">
                                  <p:stCondLst>
                                    <p:cond delay="0"/>
                                  </p:stCondLst>
                                  <p:childTnLst>
                                    <p:set>
                                      <p:cBhvr>
                                        <p:cTn id="2668" dur="1" fill="hold">
                                          <p:stCondLst>
                                            <p:cond delay="0"/>
                                          </p:stCondLst>
                                        </p:cTn>
                                        <p:tgtEl>
                                          <p:spTgt spid="458">
                                            <p:txEl>
                                              <p:pRg st="0" end="15"/>
                                            </p:txEl>
                                          </p:spTgt>
                                        </p:tgtEl>
                                        <p:attrNameLst>
                                          <p:attrName>style.visibility</p:attrName>
                                        </p:attrNameLst>
                                      </p:cBhvr>
                                      <p:to>
                                        <p:strVal val="visible"/>
                                      </p:to>
                                    </p:set>
                                  </p:childTnLst>
                                </p:cTn>
                              </p:par>
                            </p:childTnLst>
                          </p:cTn>
                        </p:par>
                      </p:childTnLst>
                    </p:cTn>
                  </p:par>
                  <p:par>
                    <p:cTn id="2669" fill="hold">
                      <p:stCondLst>
                        <p:cond delay="indefinite"/>
                      </p:stCondLst>
                      <p:childTnLst>
                        <p:par>
                          <p:cTn id="2670" fill="hold">
                            <p:stCondLst>
                              <p:cond delay="0"/>
                            </p:stCondLst>
                            <p:childTnLst>
                              <p:par>
                                <p:cTn id="2671" nodeType="clickEffect" fill="hold" presetClass="entr" presetID="1">
                                  <p:stCondLst>
                                    <p:cond delay="0"/>
                                  </p:stCondLst>
                                  <p:childTnLst>
                                    <p:set>
                                      <p:cBhvr>
                                        <p:cTn id="2672" dur="1" fill="hold">
                                          <p:stCondLst>
                                            <p:cond delay="0"/>
                                          </p:stCondLst>
                                        </p:cTn>
                                        <p:tgtEl>
                                          <p:spTgt spid="458">
                                            <p:txEl>
                                              <p:pRg st="15" end="129"/>
                                            </p:txEl>
                                          </p:spTgt>
                                        </p:tgtEl>
                                        <p:attrNameLst>
                                          <p:attrName>style.visibility</p:attrName>
                                        </p:attrNameLst>
                                      </p:cBhvr>
                                      <p:to>
                                        <p:strVal val="visible"/>
                                      </p:to>
                                    </p:set>
                                  </p:childTnLst>
                                </p:cTn>
                              </p:par>
                            </p:childTnLst>
                          </p:cTn>
                        </p:par>
                      </p:childTnLst>
                    </p:cTn>
                  </p:par>
                  <p:par>
                    <p:cTn id="2673" fill="hold">
                      <p:stCondLst>
                        <p:cond delay="indefinite"/>
                      </p:stCondLst>
                      <p:childTnLst>
                        <p:par>
                          <p:cTn id="2674" fill="hold">
                            <p:stCondLst>
                              <p:cond delay="0"/>
                            </p:stCondLst>
                            <p:childTnLst>
                              <p:par>
                                <p:cTn id="2675" nodeType="clickEffect" fill="hold" presetClass="entr" presetID="1">
                                  <p:stCondLst>
                                    <p:cond delay="0"/>
                                  </p:stCondLst>
                                  <p:childTnLst>
                                    <p:set>
                                      <p:cBhvr>
                                        <p:cTn id="2676" dur="1" fill="hold">
                                          <p:stCondLst>
                                            <p:cond delay="0"/>
                                          </p:stCondLst>
                                        </p:cTn>
                                        <p:tgtEl>
                                          <p:spTgt spid="458">
                                            <p:txEl>
                                              <p:pRg st="129" end="177"/>
                                            </p:txEl>
                                          </p:spTgt>
                                        </p:tgtEl>
                                        <p:attrNameLst>
                                          <p:attrName>style.visibility</p:attrName>
                                        </p:attrNameLst>
                                      </p:cBhvr>
                                      <p:to>
                                        <p:strVal val="visible"/>
                                      </p:to>
                                    </p:set>
                                  </p:childTnLst>
                                </p:cTn>
                              </p:par>
                            </p:childTnLst>
                          </p:cTn>
                        </p:par>
                      </p:childTnLst>
                    </p:cTn>
                  </p:par>
                  <p:par>
                    <p:cTn id="2677" fill="hold">
                      <p:stCondLst>
                        <p:cond delay="indefinite"/>
                      </p:stCondLst>
                      <p:childTnLst>
                        <p:par>
                          <p:cTn id="2678" fill="hold">
                            <p:stCondLst>
                              <p:cond delay="0"/>
                            </p:stCondLst>
                            <p:childTnLst>
                              <p:par>
                                <p:cTn id="2679" nodeType="clickEffect" fill="hold" presetClass="entr" presetID="1">
                                  <p:stCondLst>
                                    <p:cond delay="0"/>
                                  </p:stCondLst>
                                  <p:childTnLst>
                                    <p:set>
                                      <p:cBhvr>
                                        <p:cTn id="2680" dur="1" fill="hold">
                                          <p:stCondLst>
                                            <p:cond delay="0"/>
                                          </p:stCondLst>
                                        </p:cTn>
                                        <p:tgtEl>
                                          <p:spTgt spid="458">
                                            <p:txEl>
                                              <p:pRg st="177" end="225"/>
                                            </p:txEl>
                                          </p:spTgt>
                                        </p:tgtEl>
                                        <p:attrNameLst>
                                          <p:attrName>style.visibility</p:attrName>
                                        </p:attrNameLst>
                                      </p:cBhvr>
                                      <p:to>
                                        <p:strVal val="visible"/>
                                      </p:to>
                                    </p:set>
                                  </p:childTnLst>
                                </p:cTn>
                              </p:par>
                            </p:childTnLst>
                          </p:cTn>
                        </p:par>
                      </p:childTnLst>
                    </p:cTn>
                  </p:par>
                  <p:par>
                    <p:cTn id="2681" fill="hold">
                      <p:stCondLst>
                        <p:cond delay="indefinite"/>
                      </p:stCondLst>
                      <p:childTnLst>
                        <p:par>
                          <p:cTn id="2682" fill="hold">
                            <p:stCondLst>
                              <p:cond delay="0"/>
                            </p:stCondLst>
                            <p:childTnLst>
                              <p:par>
                                <p:cTn id="2683" nodeType="clickEffect" fill="hold" presetClass="entr" presetID="1">
                                  <p:stCondLst>
                                    <p:cond delay="0"/>
                                  </p:stCondLst>
                                  <p:childTnLst>
                                    <p:set>
                                      <p:cBhvr>
                                        <p:cTn id="2684" dur="1" fill="hold">
                                          <p:stCondLst>
                                            <p:cond delay="0"/>
                                          </p:stCondLst>
                                        </p:cTn>
                                        <p:tgtEl>
                                          <p:spTgt spid="458">
                                            <p:txEl>
                                              <p:pRg st="225" end="350"/>
                                            </p:txEl>
                                          </p:spTgt>
                                        </p:tgtEl>
                                        <p:attrNameLst>
                                          <p:attrName>style.visibility</p:attrName>
                                        </p:attrNameLst>
                                      </p:cBhvr>
                                      <p:to>
                                        <p:strVal val="visible"/>
                                      </p:to>
                                    </p:set>
                                  </p:childTnLst>
                                </p:cTn>
                              </p:par>
                            </p:childTnLst>
                          </p:cTn>
                        </p:par>
                      </p:childTnLst>
                    </p:cTn>
                  </p:par>
                  <p:par>
                    <p:cTn id="2685" fill="hold">
                      <p:stCondLst>
                        <p:cond delay="indefinite"/>
                      </p:stCondLst>
                      <p:childTnLst>
                        <p:par>
                          <p:cTn id="2686" fill="hold">
                            <p:stCondLst>
                              <p:cond delay="0"/>
                            </p:stCondLst>
                            <p:childTnLst>
                              <p:par>
                                <p:cTn id="2687" nodeType="clickEffect" fill="hold" presetClass="entr" presetID="1">
                                  <p:stCondLst>
                                    <p:cond delay="0"/>
                                  </p:stCondLst>
                                  <p:childTnLst>
                                    <p:set>
                                      <p:cBhvr>
                                        <p:cTn id="2688" dur="1" fill="hold">
                                          <p:stCondLst>
                                            <p:cond delay="0"/>
                                          </p:stCondLst>
                                        </p:cTn>
                                        <p:tgtEl>
                                          <p:spTgt spid="458">
                                            <p:txEl>
                                              <p:pRg st="350" end="415"/>
                                            </p:txEl>
                                          </p:spTgt>
                                        </p:tgtEl>
                                        <p:attrNameLst>
                                          <p:attrName>style.visibility</p:attrName>
                                        </p:attrNameLst>
                                      </p:cBhvr>
                                      <p:to>
                                        <p:strVal val="visible"/>
                                      </p:to>
                                    </p:set>
                                  </p:childTnLst>
                                </p:cTn>
                              </p:par>
                            </p:childTnLst>
                          </p:cTn>
                        </p:par>
                      </p:childTnLst>
                    </p:cTn>
                  </p:par>
                  <p:par>
                    <p:cTn id="2689" fill="hold">
                      <p:stCondLst>
                        <p:cond delay="indefinite"/>
                      </p:stCondLst>
                      <p:childTnLst>
                        <p:par>
                          <p:cTn id="2690" fill="hold">
                            <p:stCondLst>
                              <p:cond delay="0"/>
                            </p:stCondLst>
                            <p:childTnLst>
                              <p:par>
                                <p:cTn id="2691" nodeType="clickEffect" fill="hold" presetClass="entr" presetID="1">
                                  <p:stCondLst>
                                    <p:cond delay="0"/>
                                  </p:stCondLst>
                                  <p:childTnLst>
                                    <p:set>
                                      <p:cBhvr>
                                        <p:cTn id="2692" dur="1" fill="hold">
                                          <p:stCondLst>
                                            <p:cond delay="0"/>
                                          </p:stCondLst>
                                        </p:cTn>
                                        <p:tgtEl>
                                          <p:spTgt spid="458">
                                            <p:txEl>
                                              <p:pRg st="416" end="677"/>
                                            </p:txEl>
                                          </p:spTgt>
                                        </p:tgtEl>
                                        <p:attrNameLst>
                                          <p:attrName>style.visibility</p:attrName>
                                        </p:attrNameLst>
                                      </p:cBhvr>
                                      <p:to>
                                        <p:strVal val="visible"/>
                                      </p:to>
                                    </p:set>
                                  </p:childTnLst>
                                </p:cTn>
                              </p:par>
                            </p:childTnLst>
                          </p:cTn>
                        </p:par>
                      </p:childTnLst>
                    </p:cTn>
                  </p:par>
                  <p:par>
                    <p:cTn id="2693" fill="hold">
                      <p:stCondLst>
                        <p:cond delay="indefinite"/>
                      </p:stCondLst>
                      <p:childTnLst>
                        <p:par>
                          <p:cTn id="2694" fill="hold">
                            <p:stCondLst>
                              <p:cond delay="0"/>
                            </p:stCondLst>
                            <p:childTnLst>
                              <p:par>
                                <p:cTn id="2695" nodeType="clickEffect" fill="hold" presetClass="entr" presetID="1">
                                  <p:stCondLst>
                                    <p:cond delay="0"/>
                                  </p:stCondLst>
                                  <p:childTnLst>
                                    <p:set>
                                      <p:cBhvr>
                                        <p:cTn id="2696" dur="1" fill="hold">
                                          <p:stCondLst>
                                            <p:cond delay="0"/>
                                          </p:stCondLst>
                                        </p:cTn>
                                        <p:tgtEl>
                                          <p:spTgt spid="458">
                                            <p:txEl>
                                              <p:pRg st="677" end="946"/>
                                            </p:txEl>
                                          </p:spTgt>
                                        </p:tgtEl>
                                        <p:attrNameLst>
                                          <p:attrName>style.visibility</p:attrName>
                                        </p:attrNameLst>
                                      </p:cBhvr>
                                      <p:to>
                                        <p:strVal val="visible"/>
                                      </p:to>
                                    </p:set>
                                  </p:childTnLst>
                                </p:cTn>
                              </p:par>
                            </p:childTnLst>
                          </p:cTn>
                        </p:par>
                      </p:childTnLst>
                    </p:cTn>
                  </p:par>
                  <p:par>
                    <p:cTn id="2697" fill="hold">
                      <p:stCondLst>
                        <p:cond delay="indefinite"/>
                      </p:stCondLst>
                      <p:childTnLst>
                        <p:par>
                          <p:cTn id="2698" fill="hold">
                            <p:stCondLst>
                              <p:cond delay="0"/>
                            </p:stCondLst>
                            <p:childTnLst>
                              <p:par>
                                <p:cTn id="2699" nodeType="clickEffect" fill="hold" presetClass="entr" presetID="1">
                                  <p:stCondLst>
                                    <p:cond delay="0"/>
                                  </p:stCondLst>
                                  <p:childTnLst>
                                    <p:set>
                                      <p:cBhvr>
                                        <p:cTn id="2700"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0B53879B-CD58-44F7-A5A2-EA241A8E2F6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61"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Stacks Application: Evaluating Expressions</a:t>
            </a:r>
            <a:endParaRPr b="0" lang="en-US" sz="2840" spc="-1" strike="noStrike">
              <a:solidFill>
                <a:srgbClr val="000000"/>
              </a:solidFill>
              <a:uFill>
                <a:solidFill>
                  <a:srgbClr val="ffffff"/>
                </a:solidFill>
              </a:uFill>
              <a:latin typeface="Trebuchet MS"/>
            </a:endParaRPr>
          </a:p>
        </p:txBody>
      </p:sp>
      <p:sp>
        <p:nvSpPr>
          <p:cNvPr id="462"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Write a function to evaluate these expressions: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Infix notation</a:t>
            </a:r>
            <a:endParaRPr b="0" lang="en-US" sz="1950" spc="-1" strike="noStrike">
              <a:solidFill>
                <a:srgbClr val="000000"/>
              </a:solidFill>
              <a:uFill>
                <a:solidFill>
                  <a:srgbClr val="ffffff"/>
                </a:solidFill>
              </a:uFill>
              <a:latin typeface="Trebuchet MS"/>
            </a:endParaRPr>
          </a:p>
          <a:p>
            <a:r>
              <a:rPr b="0" i="1" lang="en-US" sz="2000" spc="-1" strike="noStrike">
                <a:solidFill>
                  <a:srgbClr val="000000"/>
                </a:solidFill>
                <a:uFill>
                  <a:solidFill>
                    <a:srgbClr val="ffffff"/>
                  </a:solidFill>
                </a:uFill>
                <a:latin typeface="Trebuchet MS"/>
                <a:ea typeface="ＭＳ Ｐゴシック"/>
              </a:rPr>
              <a:t>A</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B</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A</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B</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C</a:t>
            </a:r>
            <a:endParaRPr b="0" lang="en-US" sz="1950" spc="-1" strike="noStrike">
              <a:solidFill>
                <a:srgbClr val="000000"/>
              </a:solidFill>
              <a:uFill>
                <a:solidFill>
                  <a:srgbClr val="ffffff"/>
                </a:solidFill>
              </a:uFill>
              <a:latin typeface="Trebuchet MS"/>
            </a:endParaRPr>
          </a:p>
          <a:p>
            <a:r>
              <a:rPr b="0" i="1" lang="en-US" sz="2000" spc="-1" strike="noStrike">
                <a:solidFill>
                  <a:srgbClr val="000000"/>
                </a:solidFill>
                <a:uFill>
                  <a:solidFill>
                    <a:srgbClr val="ffffff"/>
                  </a:solidFill>
                </a:uFill>
                <a:latin typeface="Trebuchet MS"/>
                <a:ea typeface="ＭＳ Ｐゴシック"/>
              </a:rPr>
              <a:t>A</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B</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C</a:t>
            </a:r>
            <a:endParaRPr b="0" lang="en-US" sz="1950" spc="-1" strike="noStrike">
              <a:solidFill>
                <a:srgbClr val="000000"/>
              </a:solidFill>
              <a:uFill>
                <a:solidFill>
                  <a:srgbClr val="ffffff"/>
                </a:solidFill>
              </a:uFill>
              <a:latin typeface="Trebuchet MS"/>
            </a:endParaRPr>
          </a:p>
          <a:p>
            <a:r>
              <a:rPr b="0" i="1" lang="en-US" sz="2000" spc="-1" strike="noStrike">
                <a:solidFill>
                  <a:srgbClr val="000000"/>
                </a:solidFill>
                <a:uFill>
                  <a:solidFill>
                    <a:srgbClr val="ffffff"/>
                  </a:solidFill>
                </a:uFill>
                <a:latin typeface="Trebuchet MS"/>
                <a:ea typeface="ＭＳ Ｐゴシック"/>
              </a:rPr>
              <a:t>A</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B</a:t>
            </a:r>
            <a:r>
              <a:rPr b="0" lang="en-US" sz="2000" spc="-1" strike="noStrike">
                <a:solidFill>
                  <a:srgbClr val="000000"/>
                </a:solidFill>
                <a:uFill>
                  <a:solidFill>
                    <a:srgbClr val="ffffff"/>
                  </a:solidFill>
                </a:uFill>
                <a:latin typeface="Trebuchet MS"/>
                <a:ea typeface="ＭＳ Ｐゴシック"/>
              </a:rPr>
              <a:t> * </a:t>
            </a:r>
            <a:r>
              <a:rPr b="0" i="1" lang="en-US" sz="2000" spc="-1" strike="noStrike">
                <a:solidFill>
                  <a:srgbClr val="000000"/>
                </a:solidFill>
                <a:uFill>
                  <a:solidFill>
                    <a:srgbClr val="ffffff"/>
                  </a:solidFill>
                </a:uFill>
                <a:latin typeface="Trebuchet MS"/>
                <a:ea typeface="ＭＳ Ｐゴシック"/>
              </a:rPr>
              <a:t>C</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Maintain a stack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(initially empty)</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For each token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If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 is an operand, push(</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If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 is an operator:</a:t>
            </a:r>
            <a:endParaRPr b="0" lang="en-US" sz="1950" spc="-1" strike="noStrike">
              <a:solidFill>
                <a:srgbClr val="000000"/>
              </a:solidFill>
              <a:uFill>
                <a:solidFill>
                  <a:srgbClr val="ffffff"/>
                </a:solidFill>
              </a:uFill>
              <a:latin typeface="Trebuchet MS"/>
            </a:endParaRPr>
          </a:p>
          <a:p>
            <a:pPr lvl="2" marL="1273320" indent="-253800">
              <a:lnSpc>
                <a:spcPct val="100000"/>
              </a:lnSpc>
              <a:buClr>
                <a:srgbClr val="000000"/>
              </a:buClr>
              <a:buFont typeface="Symbol" charset="2"/>
              <a:buChar char=""/>
            </a:pPr>
            <a:r>
              <a:rPr b="0" lang="en-US" sz="2000" spc="-1" strike="noStrike">
                <a:solidFill>
                  <a:srgbClr val="000000"/>
                </a:solidFill>
                <a:uFill>
                  <a:solidFill>
                    <a:srgbClr val="ffffff"/>
                  </a:solidFill>
                </a:uFill>
                <a:latin typeface="Trebuchet MS"/>
                <a:ea typeface="ＭＳ Ｐゴシック"/>
              </a:rPr>
              <a:t>pop the top 2 operands </a:t>
            </a:r>
            <a:r>
              <a:rPr b="0" i="1" lang="en-US" sz="2000" spc="-1" strike="noStrike">
                <a:solidFill>
                  <a:srgbClr val="000000"/>
                </a:solidFill>
                <a:uFill>
                  <a:solidFill>
                    <a:srgbClr val="ffffff"/>
                  </a:solidFill>
                </a:uFill>
                <a:latin typeface="Trebuchet MS"/>
                <a:ea typeface="ＭＳ Ｐゴシック"/>
              </a:rPr>
              <a:t>p</a:t>
            </a:r>
            <a:r>
              <a:rPr b="0" lang="en-US" sz="2000" spc="-1" strike="noStrike">
                <a:solidFill>
                  <a:srgbClr val="000000"/>
                </a:solidFill>
                <a:uFill>
                  <a:solidFill>
                    <a:srgbClr val="ffffff"/>
                  </a:solidFill>
                </a:uFill>
                <a:latin typeface="Trebuchet MS"/>
                <a:ea typeface="ＭＳ Ｐゴシック"/>
              </a:rPr>
              <a:t>1 and </a:t>
            </a:r>
            <a:r>
              <a:rPr b="0" i="1" lang="en-US" sz="2000" spc="-1" strike="noStrike">
                <a:solidFill>
                  <a:srgbClr val="000000"/>
                </a:solidFill>
                <a:uFill>
                  <a:solidFill>
                    <a:srgbClr val="ffffff"/>
                  </a:solidFill>
                </a:uFill>
                <a:latin typeface="Trebuchet MS"/>
                <a:ea typeface="ＭＳ Ｐゴシック"/>
              </a:rPr>
              <a:t>p</a:t>
            </a:r>
            <a:r>
              <a:rPr b="0" lang="en-US" sz="2000" spc="-1" strike="noStrike">
                <a:solidFill>
                  <a:srgbClr val="000000"/>
                </a:solidFill>
                <a:uFill>
                  <a:solidFill>
                    <a:srgbClr val="ffffff"/>
                  </a:solidFill>
                </a:uFill>
                <a:latin typeface="Trebuchet MS"/>
                <a:ea typeface="ＭＳ Ｐゴシック"/>
              </a:rPr>
              <a:t>2 from the stack</a:t>
            </a:r>
            <a:endParaRPr b="0" lang="en-US" sz="1950" spc="-1" strike="noStrike">
              <a:solidFill>
                <a:srgbClr val="000000"/>
              </a:solidFill>
              <a:uFill>
                <a:solidFill>
                  <a:srgbClr val="ffffff"/>
                </a:solidFill>
              </a:uFill>
              <a:latin typeface="Trebuchet MS"/>
            </a:endParaRPr>
          </a:p>
          <a:p>
            <a:pPr lvl="2" marL="1273320" indent="-253800">
              <a:lnSpc>
                <a:spcPct val="100000"/>
              </a:lnSpc>
              <a:buClr>
                <a:srgbClr val="000000"/>
              </a:buClr>
              <a:buFont typeface="Symbol" charset="2"/>
              <a:buChar char=""/>
            </a:pPr>
            <a:r>
              <a:rPr b="0" lang="en-US" sz="2000" spc="-1" strike="noStrike">
                <a:solidFill>
                  <a:srgbClr val="000000"/>
                </a:solidFill>
                <a:uFill>
                  <a:solidFill>
                    <a:srgbClr val="ffffff"/>
                  </a:solidFill>
                </a:uFill>
                <a:latin typeface="Trebuchet MS"/>
                <a:ea typeface="ＭＳ Ｐゴシック"/>
              </a:rPr>
              <a:t>push(</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p</a:t>
            </a:r>
            <a:r>
              <a:rPr b="0" lang="en-US" sz="2000" spc="-1" strike="noStrike">
                <a:solidFill>
                  <a:srgbClr val="000000"/>
                </a:solidFill>
                <a:uFill>
                  <a:solidFill>
                    <a:srgbClr val="ffffff"/>
                  </a:solidFill>
                </a:uFill>
                <a:latin typeface="Trebuchet MS"/>
                <a:ea typeface="ＭＳ Ｐゴシック"/>
              </a:rPr>
              <a:t>2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p</a:t>
            </a:r>
            <a:r>
              <a:rPr b="0" lang="en-US" sz="2000" spc="-1" strike="noStrike">
                <a:solidFill>
                  <a:srgbClr val="000000"/>
                </a:solidFill>
                <a:uFill>
                  <a:solidFill>
                    <a:srgbClr val="ffffff"/>
                  </a:solidFill>
                </a:uFill>
                <a:latin typeface="Trebuchet MS"/>
                <a:ea typeface="ＭＳ Ｐゴシック"/>
              </a:rPr>
              <a:t>1)</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Pop the stack to produce the answer</a:t>
            </a:r>
            <a:endParaRPr b="0" lang="en-US" sz="1950" spc="-1" strike="noStrike">
              <a:solidFill>
                <a:srgbClr val="000000"/>
              </a:solidFill>
              <a:uFill>
                <a:solidFill>
                  <a:srgbClr val="ffffff"/>
                </a:solidFill>
              </a:uFill>
              <a:latin typeface="Trebuchet MS"/>
            </a:endParaRPr>
          </a:p>
        </p:txBody>
      </p:sp>
      <p:sp>
        <p:nvSpPr>
          <p:cNvPr id="463" name="CustomShape 4"/>
          <p:cNvSpPr/>
          <p:nvPr/>
        </p:nvSpPr>
        <p:spPr>
          <a:xfrm>
            <a:off x="6193440" y="1926720"/>
            <a:ext cx="1983960" cy="1614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Postfix notation</a:t>
            </a:r>
            <a:endParaRPr b="0" lang="en-IN" sz="1950" spc="-1" strike="noStrike">
              <a:solidFill>
                <a:srgbClr val="000000"/>
              </a:solidFill>
              <a:uFill>
                <a:solidFill>
                  <a:srgbClr val="ffffff"/>
                </a:solidFill>
              </a:uFill>
              <a:latin typeface="Arial"/>
            </a:endParaRPr>
          </a:p>
          <a:p>
            <a:pPr>
              <a:lnSpc>
                <a:spcPct val="100000"/>
              </a:lnSpc>
            </a:pPr>
            <a:r>
              <a:rPr b="0" i="1" lang="en-IN" sz="2000" spc="-1" strike="noStrike">
                <a:solidFill>
                  <a:srgbClr val="000000"/>
                </a:solidFill>
                <a:uFill>
                  <a:solidFill>
                    <a:srgbClr val="ffffff"/>
                  </a:solidFill>
                </a:uFill>
                <a:latin typeface="Trebuchet MS"/>
                <a:ea typeface="ＭＳ Ｐゴシック"/>
              </a:rPr>
              <a:t>A</a:t>
            </a: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B</a:t>
            </a:r>
            <a:r>
              <a:rPr b="0" lang="en-IN" sz="2000" spc="-1" strike="noStrike">
                <a:solidFill>
                  <a:srgbClr val="000000"/>
                </a:solidFill>
                <a:uFill>
                  <a:solidFill>
                    <a:srgbClr val="ffffff"/>
                  </a:solidFill>
                </a:uFill>
                <a:latin typeface="Trebuchet MS"/>
                <a:ea typeface="ＭＳ Ｐゴシック"/>
              </a:rPr>
              <a:t> +</a:t>
            </a:r>
            <a:endParaRPr b="0" lang="en-IN" sz="1950" spc="-1" strike="noStrike">
              <a:solidFill>
                <a:srgbClr val="000000"/>
              </a:solidFill>
              <a:uFill>
                <a:solidFill>
                  <a:srgbClr val="ffffff"/>
                </a:solidFill>
              </a:uFill>
              <a:latin typeface="Arial"/>
            </a:endParaRPr>
          </a:p>
          <a:p>
            <a:pPr>
              <a:lnSpc>
                <a:spcPct val="100000"/>
              </a:lnSpc>
            </a:pPr>
            <a:r>
              <a:rPr b="0" i="1" lang="en-IN" sz="2000" spc="-1" strike="noStrike">
                <a:solidFill>
                  <a:srgbClr val="000000"/>
                </a:solidFill>
                <a:uFill>
                  <a:solidFill>
                    <a:srgbClr val="ffffff"/>
                  </a:solidFill>
                </a:uFill>
                <a:latin typeface="Trebuchet MS"/>
                <a:ea typeface="ＭＳ Ｐゴシック"/>
              </a:rPr>
              <a:t>A</a:t>
            </a: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B</a:t>
            </a:r>
            <a:r>
              <a:rPr b="0" lang="en-IN" sz="2000" spc="-1" strike="noStrike">
                <a:solidFill>
                  <a:srgbClr val="000000"/>
                </a:solidFill>
                <a:uFill>
                  <a:solidFill>
                    <a:srgbClr val="ffffff"/>
                  </a:solidFill>
                </a:uFill>
                <a:latin typeface="Trebuchet MS"/>
                <a:ea typeface="ＭＳ Ｐゴシック"/>
              </a:rPr>
              <a:t> + </a:t>
            </a:r>
            <a:r>
              <a:rPr b="0" i="1" lang="en-IN" sz="2000" spc="-1" strike="noStrike">
                <a:solidFill>
                  <a:srgbClr val="000000"/>
                </a:solidFill>
                <a:uFill>
                  <a:solidFill>
                    <a:srgbClr val="ffffff"/>
                  </a:solidFill>
                </a:uFill>
                <a:latin typeface="Trebuchet MS"/>
                <a:ea typeface="ＭＳ Ｐゴシック"/>
              </a:rPr>
              <a:t>C</a:t>
            </a:r>
            <a:r>
              <a:rPr b="0" lang="en-IN" sz="2000" spc="-1" strike="noStrike">
                <a:solidFill>
                  <a:srgbClr val="000000"/>
                </a:solidFill>
                <a:uFill>
                  <a:solidFill>
                    <a:srgbClr val="ffffff"/>
                  </a:solidFill>
                </a:uFill>
                <a:latin typeface="Trebuchet MS"/>
                <a:ea typeface="ＭＳ Ｐゴシック"/>
              </a:rPr>
              <a:t> *</a:t>
            </a:r>
            <a:endParaRPr b="0" lang="en-IN" sz="1950" spc="-1" strike="noStrike">
              <a:solidFill>
                <a:srgbClr val="000000"/>
              </a:solidFill>
              <a:uFill>
                <a:solidFill>
                  <a:srgbClr val="ffffff"/>
                </a:solidFill>
              </a:uFill>
              <a:latin typeface="Arial"/>
            </a:endParaRPr>
          </a:p>
          <a:p>
            <a:pPr>
              <a:lnSpc>
                <a:spcPct val="100000"/>
              </a:lnSpc>
            </a:pPr>
            <a:r>
              <a:rPr b="0" i="1" lang="en-IN" sz="2000" spc="-1" strike="noStrike">
                <a:solidFill>
                  <a:srgbClr val="000000"/>
                </a:solidFill>
                <a:uFill>
                  <a:solidFill>
                    <a:srgbClr val="ffffff"/>
                  </a:solidFill>
                </a:uFill>
                <a:latin typeface="Trebuchet MS"/>
                <a:ea typeface="ＭＳ Ｐゴシック"/>
              </a:rPr>
              <a:t>A</a:t>
            </a: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B</a:t>
            </a:r>
            <a:r>
              <a:rPr b="0" lang="en-IN" sz="2000" spc="-1" strike="noStrike">
                <a:solidFill>
                  <a:srgbClr val="000000"/>
                </a:solidFill>
                <a:uFill>
                  <a:solidFill>
                    <a:srgbClr val="ffffff"/>
                  </a:solidFill>
                </a:uFill>
                <a:latin typeface="Trebuchet MS"/>
                <a:ea typeface="ＭＳ Ｐゴシック"/>
              </a:rPr>
              <a:t> * </a:t>
            </a:r>
            <a:r>
              <a:rPr b="0" i="1" lang="en-IN" sz="2000" spc="-1" strike="noStrike">
                <a:solidFill>
                  <a:srgbClr val="000000"/>
                </a:solidFill>
                <a:uFill>
                  <a:solidFill>
                    <a:srgbClr val="ffffff"/>
                  </a:solidFill>
                </a:uFill>
                <a:latin typeface="Trebuchet MS"/>
                <a:ea typeface="ＭＳ Ｐゴシック"/>
              </a:rPr>
              <a:t>C</a:t>
            </a:r>
            <a:r>
              <a:rPr b="0" lang="en-IN" sz="2000" spc="-1" strike="noStrike">
                <a:solidFill>
                  <a:srgbClr val="000000"/>
                </a:solidFill>
                <a:uFill>
                  <a:solidFill>
                    <a:srgbClr val="ffffff"/>
                  </a:solidFill>
                </a:uFill>
                <a:latin typeface="Trebuchet MS"/>
                <a:ea typeface="ＭＳ Ｐゴシック"/>
              </a:rPr>
              <a:t> +</a:t>
            </a:r>
            <a:endParaRPr b="0" lang="en-IN" sz="1950" spc="-1" strike="noStrike">
              <a:solidFill>
                <a:srgbClr val="000000"/>
              </a:solidFill>
              <a:uFill>
                <a:solidFill>
                  <a:srgbClr val="ffffff"/>
                </a:solidFill>
              </a:uFill>
              <a:latin typeface="Arial"/>
            </a:endParaRPr>
          </a:p>
          <a:p>
            <a:pPr>
              <a:lnSpc>
                <a:spcPct val="100000"/>
              </a:lnSpc>
            </a:pPr>
            <a:r>
              <a:rPr b="0" i="1" lang="en-IN" sz="2000" spc="-1" strike="noStrike">
                <a:solidFill>
                  <a:srgbClr val="000000"/>
                </a:solidFill>
                <a:uFill>
                  <a:solidFill>
                    <a:srgbClr val="ffffff"/>
                  </a:solidFill>
                </a:uFill>
                <a:latin typeface="Trebuchet MS"/>
                <a:ea typeface="ＭＳ Ｐゴシック"/>
              </a:rPr>
              <a:t>A</a:t>
            </a: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B</a:t>
            </a:r>
            <a:r>
              <a:rPr b="0" lang="en-IN" sz="2000" spc="-1" strike="noStrike">
                <a:solidFill>
                  <a:srgbClr val="000000"/>
                </a:solidFill>
                <a:uFill>
                  <a:solidFill>
                    <a:srgbClr val="ffffff"/>
                  </a:solidFill>
                </a:uFill>
                <a:latin typeface="Trebuchet MS"/>
                <a:ea typeface="ＭＳ Ｐゴシック"/>
              </a:rPr>
              <a:t> </a:t>
            </a:r>
            <a:r>
              <a:rPr b="0" i="1" lang="en-IN" sz="2000" spc="-1" strike="noStrike">
                <a:solidFill>
                  <a:srgbClr val="000000"/>
                </a:solidFill>
                <a:uFill>
                  <a:solidFill>
                    <a:srgbClr val="ffffff"/>
                  </a:solidFill>
                </a:uFill>
                <a:latin typeface="Trebuchet MS"/>
                <a:ea typeface="ＭＳ Ｐゴシック"/>
              </a:rPr>
              <a:t>C</a:t>
            </a:r>
            <a:r>
              <a:rPr b="0" lang="en-IN" sz="2000" spc="-1" strike="noStrike">
                <a:solidFill>
                  <a:srgbClr val="000000"/>
                </a:solidFill>
                <a:uFill>
                  <a:solidFill>
                    <a:srgbClr val="ffffff"/>
                  </a:solidFill>
                </a:uFill>
                <a:latin typeface="Trebuchet MS"/>
                <a:ea typeface="ＭＳ Ｐゴシック"/>
              </a:rPr>
              <a:t> * +</a:t>
            </a:r>
            <a:endParaRPr b="0" lang="en-IN" sz="1950" spc="-1" strike="noStrike">
              <a:solidFill>
                <a:srgbClr val="000000"/>
              </a:solidFill>
              <a:uFill>
                <a:solidFill>
                  <a:srgbClr val="ffffff"/>
                </a:solidFill>
              </a:uFill>
              <a:latin typeface="Arial"/>
            </a:endParaRPr>
          </a:p>
        </p:txBody>
      </p:sp>
    </p:spTree>
  </p:cSld>
  <p:timing>
    <p:tnLst>
      <p:par>
        <p:cTn id="2701" dur="indefinite" restart="never" nodeType="tmRoot">
          <p:childTnLst>
            <p:seq>
              <p:cTn id="2702" dur="indefinite" nodeType="mainSeq">
                <p:childTnLst>
                  <p:par>
                    <p:cTn id="2703" fill="hold">
                      <p:stCondLst>
                        <p:cond delay="indefinite"/>
                      </p:stCondLst>
                      <p:childTnLst>
                        <p:par>
                          <p:cTn id="2704" fill="hold">
                            <p:stCondLst>
                              <p:cond delay="0"/>
                            </p:stCondLst>
                            <p:childTnLst>
                              <p:par>
                                <p:cTn id="2705" nodeType="clickEffect" fill="hold" presetClass="entr" presetID="1">
                                  <p:stCondLst>
                                    <p:cond delay="0"/>
                                  </p:stCondLst>
                                  <p:childTnLst>
                                    <p:set>
                                      <p:cBhvr>
                                        <p:cTn id="2706" dur="1" fill="hold">
                                          <p:stCondLst>
                                            <p:cond delay="0"/>
                                          </p:stCondLst>
                                        </p:cTn>
                                        <p:tgtEl>
                                          <p:spTgt spid="462">
                                            <p:txEl>
                                              <p:pRg st="1" end="49"/>
                                            </p:txEl>
                                          </p:spTgt>
                                        </p:tgtEl>
                                        <p:attrNameLst>
                                          <p:attrName>style.visibility</p:attrName>
                                        </p:attrNameLst>
                                      </p:cBhvr>
                                      <p:to>
                                        <p:strVal val="visible"/>
                                      </p:to>
                                    </p:set>
                                  </p:childTnLst>
                                </p:cTn>
                              </p:par>
                              <p:par>
                                <p:cTn id="2707" nodeType="withEffect" fill="hold" presetClass="entr" presetID="1">
                                  <p:stCondLst>
                                    <p:cond delay="0"/>
                                  </p:stCondLst>
                                  <p:childTnLst>
                                    <p:set>
                                      <p:cBhvr>
                                        <p:cTn id="2708" dur="1" fill="hold">
                                          <p:stCondLst>
                                            <p:cond delay="0"/>
                                          </p:stCondLst>
                                        </p:cTn>
                                        <p:tgtEl>
                                          <p:spTgt spid="462">
                                            <p:txEl>
                                              <p:pRg st="64" end="70"/>
                                            </p:txEl>
                                          </p:spTgt>
                                        </p:tgtEl>
                                        <p:attrNameLst>
                                          <p:attrName>style.visibility</p:attrName>
                                        </p:attrNameLst>
                                      </p:cBhvr>
                                      <p:to>
                                        <p:strVal val="visible"/>
                                      </p:to>
                                    </p:set>
                                  </p:childTnLst>
                                </p:cTn>
                              </p:par>
                              <p:par>
                                <p:cTn id="2709" nodeType="withEffect" fill="hold" presetClass="entr" presetID="1">
                                  <p:stCondLst>
                                    <p:cond delay="0"/>
                                  </p:stCondLst>
                                  <p:childTnLst>
                                    <p:set>
                                      <p:cBhvr>
                                        <p:cTn id="2710" dur="1" fill="hold">
                                          <p:stCondLst>
                                            <p:cond delay="0"/>
                                          </p:stCondLst>
                                        </p:cTn>
                                        <p:tgtEl>
                                          <p:spTgt spid="462">
                                            <p:txEl>
                                              <p:pRg st="70" end="82"/>
                                            </p:txEl>
                                          </p:spTgt>
                                        </p:tgtEl>
                                        <p:attrNameLst>
                                          <p:attrName>style.visibility</p:attrName>
                                        </p:attrNameLst>
                                      </p:cBhvr>
                                      <p:to>
                                        <p:strVal val="visible"/>
                                      </p:to>
                                    </p:set>
                                  </p:childTnLst>
                                </p:cTn>
                              </p:par>
                              <p:par>
                                <p:cTn id="2711" nodeType="withEffect" fill="hold" presetClass="entr" presetID="1">
                                  <p:stCondLst>
                                    <p:cond delay="0"/>
                                  </p:stCondLst>
                                  <p:childTnLst>
                                    <p:set>
                                      <p:cBhvr>
                                        <p:cTn id="2712" dur="1" fill="hold">
                                          <p:stCondLst>
                                            <p:cond delay="0"/>
                                          </p:stCondLst>
                                        </p:cTn>
                                        <p:tgtEl>
                                          <p:spTgt spid="462">
                                            <p:txEl>
                                              <p:pRg st="82" end="92"/>
                                            </p:txEl>
                                          </p:spTgt>
                                        </p:tgtEl>
                                        <p:attrNameLst>
                                          <p:attrName>style.visibility</p:attrName>
                                        </p:attrNameLst>
                                      </p:cBhvr>
                                      <p:to>
                                        <p:strVal val="visible"/>
                                      </p:to>
                                    </p:set>
                                  </p:childTnLst>
                                </p:cTn>
                              </p:par>
                              <p:par>
                                <p:cTn id="2713" nodeType="withEffect" fill="hold" presetClass="entr" presetID="1">
                                  <p:stCondLst>
                                    <p:cond delay="0"/>
                                  </p:stCondLst>
                                  <p:childTnLst>
                                    <p:set>
                                      <p:cBhvr>
                                        <p:cTn id="2714" dur="1" fill="hold">
                                          <p:stCondLst>
                                            <p:cond delay="0"/>
                                          </p:stCondLst>
                                        </p:cTn>
                                        <p:tgtEl>
                                          <p:spTgt spid="462">
                                            <p:txEl>
                                              <p:pRg st="92" end="102"/>
                                            </p:txEl>
                                          </p:spTgt>
                                        </p:tgtEl>
                                        <p:attrNameLst>
                                          <p:attrName>style.visibility</p:attrName>
                                        </p:attrNameLst>
                                      </p:cBhvr>
                                      <p:to>
                                        <p:strVal val="visible"/>
                                      </p:to>
                                    </p:set>
                                  </p:childTnLst>
                                </p:cTn>
                              </p:par>
                            </p:childTnLst>
                          </p:cTn>
                        </p:par>
                      </p:childTnLst>
                    </p:cTn>
                  </p:par>
                  <p:par>
                    <p:cTn id="2715" fill="hold">
                      <p:stCondLst>
                        <p:cond delay="indefinite"/>
                      </p:stCondLst>
                      <p:childTnLst>
                        <p:par>
                          <p:cTn id="2716" fill="hold">
                            <p:stCondLst>
                              <p:cond delay="0"/>
                            </p:stCondLst>
                            <p:childTnLst>
                              <p:par>
                                <p:cTn id="2717" nodeType="clickEffect" fill="hold" presetClass="entr" presetID="1">
                                  <p:stCondLst>
                                    <p:cond delay="0"/>
                                  </p:stCondLst>
                                  <p:childTnLst>
                                    <p:set>
                                      <p:cBhvr>
                                        <p:cTn id="2718" dur="1" fill="hold">
                                          <p:stCondLst>
                                            <p:cond delay="0"/>
                                          </p:stCondLst>
                                        </p:cTn>
                                        <p:tgtEl>
                                          <p:spTgt spid="462">
                                            <p:txEl>
                                              <p:pRg st="49" end="64"/>
                                            </p:txEl>
                                          </p:spTgt>
                                        </p:tgtEl>
                                        <p:attrNameLst>
                                          <p:attrName>style.visibility</p:attrName>
                                        </p:attrNameLst>
                                      </p:cBhvr>
                                      <p:to>
                                        <p:strVal val="visible"/>
                                      </p:to>
                                    </p:set>
                                  </p:childTnLst>
                                </p:cTn>
                              </p:par>
                            </p:childTnLst>
                          </p:cTn>
                        </p:par>
                      </p:childTnLst>
                    </p:cTn>
                  </p:par>
                  <p:par>
                    <p:cTn id="2719" fill="hold">
                      <p:stCondLst>
                        <p:cond delay="indefinite"/>
                      </p:stCondLst>
                      <p:childTnLst>
                        <p:par>
                          <p:cTn id="2720" fill="hold">
                            <p:stCondLst>
                              <p:cond delay="0"/>
                            </p:stCondLst>
                            <p:childTnLst>
                              <p:par>
                                <p:cTn id="2721" nodeType="clickEffect" fill="hold" presetClass="entr" presetID="1">
                                  <p:stCondLst>
                                    <p:cond delay="0"/>
                                  </p:stCondLst>
                                  <p:childTnLst>
                                    <p:set>
                                      <p:cBhvr>
                                        <p:cTn id="2722" dur="1" fill="hold">
                                          <p:stCondLst>
                                            <p:cond delay="0"/>
                                          </p:stCondLst>
                                        </p:cTn>
                                        <p:tgtEl>
                                          <p:spTgt spid="463">
                                            <p:txEl>
                                              <p:pRg st="0" end="17"/>
                                            </p:txEl>
                                          </p:spTgt>
                                        </p:tgtEl>
                                        <p:attrNameLst>
                                          <p:attrName>style.visibility</p:attrName>
                                        </p:attrNameLst>
                                      </p:cBhvr>
                                      <p:to>
                                        <p:strVal val="visible"/>
                                      </p:to>
                                    </p:set>
                                  </p:childTnLst>
                                </p:cTn>
                              </p:par>
                            </p:childTnLst>
                          </p:cTn>
                        </p:par>
                      </p:childTnLst>
                    </p:cTn>
                  </p:par>
                  <p:par>
                    <p:cTn id="2723" fill="hold">
                      <p:stCondLst>
                        <p:cond delay="indefinite"/>
                      </p:stCondLst>
                      <p:childTnLst>
                        <p:par>
                          <p:cTn id="2724" fill="hold">
                            <p:stCondLst>
                              <p:cond delay="0"/>
                            </p:stCondLst>
                            <p:childTnLst>
                              <p:par>
                                <p:cTn id="2725" nodeType="clickEffect" fill="hold" presetClass="entr" presetID="1">
                                  <p:stCondLst>
                                    <p:cond delay="0"/>
                                  </p:stCondLst>
                                  <p:childTnLst>
                                    <p:set>
                                      <p:cBhvr>
                                        <p:cTn id="2726" dur="1" fill="hold">
                                          <p:stCondLst>
                                            <p:cond delay="0"/>
                                          </p:stCondLst>
                                        </p:cTn>
                                        <p:tgtEl>
                                          <p:spTgt spid="463">
                                            <p:txEl>
                                              <p:pRg st="17" end="23"/>
                                            </p:txEl>
                                          </p:spTgt>
                                        </p:tgtEl>
                                        <p:attrNameLst>
                                          <p:attrName>style.visibility</p:attrName>
                                        </p:attrNameLst>
                                      </p:cBhvr>
                                      <p:to>
                                        <p:strVal val="visible"/>
                                      </p:to>
                                    </p:set>
                                  </p:childTnLst>
                                </p:cTn>
                              </p:par>
                            </p:childTnLst>
                          </p:cTn>
                        </p:par>
                      </p:childTnLst>
                    </p:cTn>
                  </p:par>
                  <p:par>
                    <p:cTn id="2727" fill="hold">
                      <p:stCondLst>
                        <p:cond delay="indefinite"/>
                      </p:stCondLst>
                      <p:childTnLst>
                        <p:par>
                          <p:cTn id="2728" fill="hold">
                            <p:stCondLst>
                              <p:cond delay="0"/>
                            </p:stCondLst>
                            <p:childTnLst>
                              <p:par>
                                <p:cTn id="2729" nodeType="clickEffect" fill="hold" presetClass="entr" presetID="1">
                                  <p:stCondLst>
                                    <p:cond delay="0"/>
                                  </p:stCondLst>
                                  <p:childTnLst>
                                    <p:set>
                                      <p:cBhvr>
                                        <p:cTn id="2730" dur="1" fill="hold">
                                          <p:stCondLst>
                                            <p:cond delay="0"/>
                                          </p:stCondLst>
                                        </p:cTn>
                                        <p:tgtEl>
                                          <p:spTgt spid="463">
                                            <p:txEl>
                                              <p:pRg st="23" end="33"/>
                                            </p:txEl>
                                          </p:spTgt>
                                        </p:tgtEl>
                                        <p:attrNameLst>
                                          <p:attrName>style.visibility</p:attrName>
                                        </p:attrNameLst>
                                      </p:cBhvr>
                                      <p:to>
                                        <p:strVal val="visible"/>
                                      </p:to>
                                    </p:set>
                                  </p:childTnLst>
                                </p:cTn>
                              </p:par>
                            </p:childTnLst>
                          </p:cTn>
                        </p:par>
                      </p:childTnLst>
                    </p:cTn>
                  </p:par>
                  <p:par>
                    <p:cTn id="2731" fill="hold">
                      <p:stCondLst>
                        <p:cond delay="indefinite"/>
                      </p:stCondLst>
                      <p:childTnLst>
                        <p:par>
                          <p:cTn id="2732" fill="hold">
                            <p:stCondLst>
                              <p:cond delay="0"/>
                            </p:stCondLst>
                            <p:childTnLst>
                              <p:par>
                                <p:cTn id="2733" nodeType="clickEffect" fill="hold" presetClass="entr" presetID="1">
                                  <p:stCondLst>
                                    <p:cond delay="0"/>
                                  </p:stCondLst>
                                  <p:childTnLst>
                                    <p:set>
                                      <p:cBhvr>
                                        <p:cTn id="2734" dur="1" fill="hold">
                                          <p:stCondLst>
                                            <p:cond delay="0"/>
                                          </p:stCondLst>
                                        </p:cTn>
                                        <p:tgtEl>
                                          <p:spTgt spid="463">
                                            <p:txEl>
                                              <p:pRg st="33" end="43"/>
                                            </p:txEl>
                                          </p:spTgt>
                                        </p:tgtEl>
                                        <p:attrNameLst>
                                          <p:attrName>style.visibility</p:attrName>
                                        </p:attrNameLst>
                                      </p:cBhvr>
                                      <p:to>
                                        <p:strVal val="visible"/>
                                      </p:to>
                                    </p:set>
                                  </p:childTnLst>
                                </p:cTn>
                              </p:par>
                            </p:childTnLst>
                          </p:cTn>
                        </p:par>
                      </p:childTnLst>
                    </p:cTn>
                  </p:par>
                  <p:par>
                    <p:cTn id="2735" fill="hold">
                      <p:stCondLst>
                        <p:cond delay="indefinite"/>
                      </p:stCondLst>
                      <p:childTnLst>
                        <p:par>
                          <p:cTn id="2736" fill="hold">
                            <p:stCondLst>
                              <p:cond delay="0"/>
                            </p:stCondLst>
                            <p:childTnLst>
                              <p:par>
                                <p:cTn id="2737" nodeType="clickEffect" fill="hold" presetClass="entr" presetID="1">
                                  <p:stCondLst>
                                    <p:cond delay="0"/>
                                  </p:stCondLst>
                                  <p:childTnLst>
                                    <p:set>
                                      <p:cBhvr>
                                        <p:cTn id="2738" dur="1" fill="hold">
                                          <p:stCondLst>
                                            <p:cond delay="0"/>
                                          </p:stCondLst>
                                        </p:cTn>
                                        <p:tgtEl>
                                          <p:spTgt spid="463">
                                            <p:txEl>
                                              <p:pRg st="43" end="53"/>
                                            </p:txEl>
                                          </p:spTgt>
                                        </p:tgtEl>
                                        <p:attrNameLst>
                                          <p:attrName>style.visibility</p:attrName>
                                        </p:attrNameLst>
                                      </p:cBhvr>
                                      <p:to>
                                        <p:strVal val="visible"/>
                                      </p:to>
                                    </p:set>
                                  </p:childTnLst>
                                </p:cTn>
                              </p:par>
                            </p:childTnLst>
                          </p:cTn>
                        </p:par>
                      </p:childTnLst>
                    </p:cTn>
                  </p:par>
                  <p:par>
                    <p:cTn id="2739" fill="hold">
                      <p:stCondLst>
                        <p:cond delay="indefinite"/>
                      </p:stCondLst>
                      <p:childTnLst>
                        <p:par>
                          <p:cTn id="2740" fill="hold">
                            <p:stCondLst>
                              <p:cond delay="0"/>
                            </p:stCondLst>
                            <p:childTnLst>
                              <p:par>
                                <p:cTn id="2741" nodeType="clickEffect" fill="hold" presetClass="entr" presetID="1">
                                  <p:stCondLst>
                                    <p:cond delay="0"/>
                                  </p:stCondLst>
                                  <p:childTnLst>
                                    <p:set>
                                      <p:cBhvr>
                                        <p:cTn id="2742" dur="1" fill="hold">
                                          <p:stCondLst>
                                            <p:cond delay="0"/>
                                          </p:stCondLst>
                                        </p:cTn>
                                        <p:tgtEl>
                                          <p:spTgt spid="462">
                                            <p:txEl>
                                              <p:pRg st="103" end="140"/>
                                            </p:txEl>
                                          </p:spTgt>
                                        </p:tgtEl>
                                        <p:attrNameLst>
                                          <p:attrName>style.visibility</p:attrName>
                                        </p:attrNameLst>
                                      </p:cBhvr>
                                      <p:to>
                                        <p:strVal val="visible"/>
                                      </p:to>
                                    </p:set>
                                  </p:childTnLst>
                                </p:cTn>
                              </p:par>
                            </p:childTnLst>
                          </p:cTn>
                        </p:par>
                      </p:childTnLst>
                    </p:cTn>
                  </p:par>
                  <p:par>
                    <p:cTn id="2743" fill="hold">
                      <p:stCondLst>
                        <p:cond delay="indefinite"/>
                      </p:stCondLst>
                      <p:childTnLst>
                        <p:par>
                          <p:cTn id="2744" fill="hold">
                            <p:stCondLst>
                              <p:cond delay="0"/>
                            </p:stCondLst>
                            <p:childTnLst>
                              <p:par>
                                <p:cTn id="2745" nodeType="clickEffect" fill="hold" presetClass="entr" presetID="1">
                                  <p:stCondLst>
                                    <p:cond delay="0"/>
                                  </p:stCondLst>
                                  <p:childTnLst>
                                    <p:set>
                                      <p:cBhvr>
                                        <p:cTn id="2746" dur="1" fill="hold">
                                          <p:stCondLst>
                                            <p:cond delay="0"/>
                                          </p:stCondLst>
                                        </p:cTn>
                                        <p:tgtEl>
                                          <p:spTgt spid="462">
                                            <p:txEl>
                                              <p:pRg st="140" end="158"/>
                                            </p:txEl>
                                          </p:spTgt>
                                        </p:tgtEl>
                                        <p:attrNameLst>
                                          <p:attrName>style.visibility</p:attrName>
                                        </p:attrNameLst>
                                      </p:cBhvr>
                                      <p:to>
                                        <p:strVal val="visible"/>
                                      </p:to>
                                    </p:set>
                                  </p:childTnLst>
                                </p:cTn>
                              </p:par>
                            </p:childTnLst>
                          </p:cTn>
                        </p:par>
                      </p:childTnLst>
                    </p:cTn>
                  </p:par>
                  <p:par>
                    <p:cTn id="2747" fill="hold">
                      <p:stCondLst>
                        <p:cond delay="indefinite"/>
                      </p:stCondLst>
                      <p:childTnLst>
                        <p:par>
                          <p:cTn id="2748" fill="hold">
                            <p:stCondLst>
                              <p:cond delay="0"/>
                            </p:stCondLst>
                            <p:childTnLst>
                              <p:par>
                                <p:cTn id="2749" nodeType="clickEffect" fill="hold" presetClass="entr" presetID="1">
                                  <p:stCondLst>
                                    <p:cond delay="0"/>
                                  </p:stCondLst>
                                  <p:childTnLst>
                                    <p:set>
                                      <p:cBhvr>
                                        <p:cTn id="2750" dur="1" fill="hold">
                                          <p:stCondLst>
                                            <p:cond delay="0"/>
                                          </p:stCondLst>
                                        </p:cTn>
                                        <p:tgtEl>
                                          <p:spTgt spid="462">
                                            <p:txEl>
                                              <p:pRg st="158" end="189"/>
                                            </p:txEl>
                                          </p:spTgt>
                                        </p:tgtEl>
                                        <p:attrNameLst>
                                          <p:attrName>style.visibility</p:attrName>
                                        </p:attrNameLst>
                                      </p:cBhvr>
                                      <p:to>
                                        <p:strVal val="visible"/>
                                      </p:to>
                                    </p:set>
                                  </p:childTnLst>
                                </p:cTn>
                              </p:par>
                            </p:childTnLst>
                          </p:cTn>
                        </p:par>
                      </p:childTnLst>
                    </p:cTn>
                  </p:par>
                  <p:par>
                    <p:cTn id="2751" fill="hold">
                      <p:stCondLst>
                        <p:cond delay="indefinite"/>
                      </p:stCondLst>
                      <p:childTnLst>
                        <p:par>
                          <p:cTn id="2752" fill="hold">
                            <p:stCondLst>
                              <p:cond delay="0"/>
                            </p:stCondLst>
                            <p:childTnLst>
                              <p:par>
                                <p:cTn id="2753" nodeType="clickEffect" fill="hold" presetClass="entr" presetID="1">
                                  <p:stCondLst>
                                    <p:cond delay="0"/>
                                  </p:stCondLst>
                                  <p:childTnLst>
                                    <p:set>
                                      <p:cBhvr>
                                        <p:cTn id="2754" dur="1" fill="hold">
                                          <p:stCondLst>
                                            <p:cond delay="0"/>
                                          </p:stCondLst>
                                        </p:cTn>
                                        <p:tgtEl>
                                          <p:spTgt spid="462">
                                            <p:txEl>
                                              <p:pRg st="189" end="210"/>
                                            </p:txEl>
                                          </p:spTgt>
                                        </p:tgtEl>
                                        <p:attrNameLst>
                                          <p:attrName>style.visibility</p:attrName>
                                        </p:attrNameLst>
                                      </p:cBhvr>
                                      <p:to>
                                        <p:strVal val="visible"/>
                                      </p:to>
                                    </p:set>
                                  </p:childTnLst>
                                </p:cTn>
                              </p:par>
                            </p:childTnLst>
                          </p:cTn>
                        </p:par>
                      </p:childTnLst>
                    </p:cTn>
                  </p:par>
                  <p:par>
                    <p:cTn id="2755" fill="hold">
                      <p:stCondLst>
                        <p:cond delay="indefinite"/>
                      </p:stCondLst>
                      <p:childTnLst>
                        <p:par>
                          <p:cTn id="2756" fill="hold">
                            <p:stCondLst>
                              <p:cond delay="0"/>
                            </p:stCondLst>
                            <p:childTnLst>
                              <p:par>
                                <p:cTn id="2757" nodeType="clickEffect" fill="hold" presetClass="entr" presetID="1">
                                  <p:stCondLst>
                                    <p:cond delay="0"/>
                                  </p:stCondLst>
                                  <p:childTnLst>
                                    <p:set>
                                      <p:cBhvr>
                                        <p:cTn id="2758" dur="1" fill="hold">
                                          <p:stCondLst>
                                            <p:cond delay="0"/>
                                          </p:stCondLst>
                                        </p:cTn>
                                        <p:tgtEl>
                                          <p:spTgt spid="462">
                                            <p:txEl>
                                              <p:pRg st="210" end="258"/>
                                            </p:txEl>
                                          </p:spTgt>
                                        </p:tgtEl>
                                        <p:attrNameLst>
                                          <p:attrName>style.visibility</p:attrName>
                                        </p:attrNameLst>
                                      </p:cBhvr>
                                      <p:to>
                                        <p:strVal val="visible"/>
                                      </p:to>
                                    </p:set>
                                  </p:childTnLst>
                                </p:cTn>
                              </p:par>
                            </p:childTnLst>
                          </p:cTn>
                        </p:par>
                      </p:childTnLst>
                    </p:cTn>
                  </p:par>
                  <p:par>
                    <p:cTn id="2759" fill="hold">
                      <p:stCondLst>
                        <p:cond delay="indefinite"/>
                      </p:stCondLst>
                      <p:childTnLst>
                        <p:par>
                          <p:cTn id="2760" fill="hold">
                            <p:stCondLst>
                              <p:cond delay="0"/>
                            </p:stCondLst>
                            <p:childTnLst>
                              <p:par>
                                <p:cTn id="2761" nodeType="clickEffect" fill="hold" presetClass="entr" presetID="1">
                                  <p:stCondLst>
                                    <p:cond delay="0"/>
                                  </p:stCondLst>
                                  <p:childTnLst>
                                    <p:set>
                                      <p:cBhvr>
                                        <p:cTn id="2762" dur="1" fill="hold">
                                          <p:stCondLst>
                                            <p:cond delay="0"/>
                                          </p:stCondLst>
                                        </p:cTn>
                                        <p:tgtEl>
                                          <p:spTgt spid="462">
                                            <p:txEl>
                                              <p:pRg st="258" end="275"/>
                                            </p:txEl>
                                          </p:spTgt>
                                        </p:tgtEl>
                                        <p:attrNameLst>
                                          <p:attrName>style.visibility</p:attrName>
                                        </p:attrNameLst>
                                      </p:cBhvr>
                                      <p:to>
                                        <p:strVal val="visible"/>
                                      </p:to>
                                    </p:set>
                                  </p:childTnLst>
                                </p:cTn>
                              </p:par>
                            </p:childTnLst>
                          </p:cTn>
                        </p:par>
                      </p:childTnLst>
                    </p:cTn>
                  </p:par>
                  <p:par>
                    <p:cTn id="2763" fill="hold">
                      <p:stCondLst>
                        <p:cond delay="indefinite"/>
                      </p:stCondLst>
                      <p:childTnLst>
                        <p:par>
                          <p:cTn id="2764" fill="hold">
                            <p:stCondLst>
                              <p:cond delay="0"/>
                            </p:stCondLst>
                            <p:childTnLst>
                              <p:par>
                                <p:cTn id="2765" nodeType="clickEffect" fill="hold" presetClass="entr" presetID="1">
                                  <p:stCondLst>
                                    <p:cond delay="0"/>
                                  </p:stCondLst>
                                  <p:childTnLst>
                                    <p:set>
                                      <p:cBhvr>
                                        <p:cTn id="2766" dur="1" fill="hold">
                                          <p:stCondLst>
                                            <p:cond delay="0"/>
                                          </p:stCondLst>
                                        </p:cTn>
                                        <p:tgtEl>
                                          <p:spTgt spid="462">
                                            <p:txEl>
                                              <p:pRg st="275" end="3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A7151BA0-3CF4-4CCA-BD6C-9E6C160CD741}"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65"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Infix to Postfix</a:t>
            </a:r>
            <a:endParaRPr b="0" lang="en-US" sz="2840" spc="-1" strike="noStrike">
              <a:solidFill>
                <a:srgbClr val="000000"/>
              </a:solidFill>
              <a:uFill>
                <a:solidFill>
                  <a:srgbClr val="ffffff"/>
                </a:solidFill>
              </a:uFill>
              <a:latin typeface="Trebuchet MS"/>
            </a:endParaRPr>
          </a:p>
        </p:txBody>
      </p:sp>
      <p:sp>
        <p:nvSpPr>
          <p:cNvPr id="466"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Create an empty stack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for operators</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Create an empty list </a:t>
            </a:r>
            <a:r>
              <a:rPr b="0" i="1" lang="en-US" sz="2000" spc="-1" strike="noStrike">
                <a:solidFill>
                  <a:srgbClr val="000000"/>
                </a:solidFill>
                <a:uFill>
                  <a:solidFill>
                    <a:srgbClr val="ffffff"/>
                  </a:solidFill>
                </a:uFill>
                <a:latin typeface="Trebuchet MS"/>
                <a:ea typeface="ＭＳ Ｐゴシック"/>
              </a:rPr>
              <a:t>L</a:t>
            </a:r>
            <a:r>
              <a:rPr b="0" lang="en-US" sz="2000" spc="-1" strike="noStrike">
                <a:solidFill>
                  <a:srgbClr val="000000"/>
                </a:solidFill>
                <a:uFill>
                  <a:solidFill>
                    <a:srgbClr val="ffffff"/>
                  </a:solidFill>
                </a:uFill>
                <a:latin typeface="Trebuchet MS"/>
                <a:ea typeface="ＭＳ Ｐゴシック"/>
              </a:rPr>
              <a:t> for output</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For each token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If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 is an operand, append(</a:t>
            </a:r>
            <a:r>
              <a:rPr b="0" i="1" lang="en-US" sz="2000" spc="-1" strike="noStrike">
                <a:solidFill>
                  <a:srgbClr val="000000"/>
                </a:solidFill>
                <a:uFill>
                  <a:solidFill>
                    <a:srgbClr val="ffffff"/>
                  </a:solidFill>
                </a:uFill>
                <a:latin typeface="Trebuchet MS"/>
                <a:ea typeface="ＭＳ Ｐゴシック"/>
              </a:rPr>
              <a:t>L</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If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 is a left parenthesis, push(</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If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 is a right parenthesis:</a:t>
            </a:r>
            <a:endParaRPr b="0" lang="en-US" sz="1950" spc="-1" strike="noStrike">
              <a:solidFill>
                <a:srgbClr val="000000"/>
              </a:solidFill>
              <a:uFill>
                <a:solidFill>
                  <a:srgbClr val="ffffff"/>
                </a:solidFill>
              </a:uFill>
              <a:latin typeface="Trebuchet MS"/>
            </a:endParaRPr>
          </a:p>
          <a:p>
            <a:pPr lvl="2" marL="1273320" indent="-253800">
              <a:lnSpc>
                <a:spcPct val="100000"/>
              </a:lnSpc>
              <a:buClr>
                <a:srgbClr val="000000"/>
              </a:buClr>
              <a:buFont typeface="Symbol" charset="2"/>
              <a:buChar char=""/>
            </a:pPr>
            <a:r>
              <a:rPr b="0" lang="en-US" sz="2000" spc="-1" strike="noStrike">
                <a:solidFill>
                  <a:srgbClr val="000000"/>
                </a:solidFill>
                <a:uFill>
                  <a:solidFill>
                    <a:srgbClr val="ffffff"/>
                  </a:solidFill>
                </a:uFill>
                <a:latin typeface="Trebuchet MS"/>
                <a:ea typeface="ＭＳ Ｐゴシック"/>
              </a:rPr>
              <a:t>pop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until the corresponding left parenthesis is removed</a:t>
            </a:r>
            <a:endParaRPr b="0" lang="en-US" sz="1950" spc="-1" strike="noStrike">
              <a:solidFill>
                <a:srgbClr val="000000"/>
              </a:solidFill>
              <a:uFill>
                <a:solidFill>
                  <a:srgbClr val="ffffff"/>
                </a:solidFill>
              </a:uFill>
              <a:latin typeface="Trebuchet MS"/>
            </a:endParaRPr>
          </a:p>
          <a:p>
            <a:pPr lvl="2" marL="1273320" indent="-253800">
              <a:lnSpc>
                <a:spcPct val="100000"/>
              </a:lnSpc>
              <a:buClr>
                <a:srgbClr val="000000"/>
              </a:buClr>
              <a:buFont typeface="Symbol" charset="2"/>
              <a:buChar char=""/>
            </a:pPr>
            <a:r>
              <a:rPr b="0" lang="en-US" sz="2000" spc="-1" strike="noStrike">
                <a:solidFill>
                  <a:srgbClr val="000000"/>
                </a:solidFill>
                <a:uFill>
                  <a:solidFill>
                    <a:srgbClr val="ffffff"/>
                  </a:solidFill>
                </a:uFill>
                <a:latin typeface="Trebuchet MS"/>
                <a:ea typeface="ＭＳ Ｐゴシック"/>
              </a:rPr>
              <a:t>append each popped operator to </a:t>
            </a:r>
            <a:r>
              <a:rPr b="0" i="1" lang="en-US" sz="2000" spc="-1" strike="noStrike">
                <a:solidFill>
                  <a:srgbClr val="000000"/>
                </a:solidFill>
                <a:uFill>
                  <a:solidFill>
                    <a:srgbClr val="ffffff"/>
                  </a:solidFill>
                </a:uFill>
                <a:latin typeface="Trebuchet MS"/>
                <a:ea typeface="ＭＳ Ｐゴシック"/>
              </a:rPr>
              <a:t>L</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If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 is an operator:</a:t>
            </a:r>
            <a:endParaRPr b="0" lang="en-US" sz="1950" spc="-1" strike="noStrike">
              <a:solidFill>
                <a:srgbClr val="000000"/>
              </a:solidFill>
              <a:uFill>
                <a:solidFill>
                  <a:srgbClr val="ffffff"/>
                </a:solidFill>
              </a:uFill>
              <a:latin typeface="Trebuchet MS"/>
            </a:endParaRPr>
          </a:p>
          <a:p>
            <a:pPr lvl="2" marL="1273320" indent="-253800">
              <a:lnSpc>
                <a:spcPct val="100000"/>
              </a:lnSpc>
              <a:buClr>
                <a:srgbClr val="000000"/>
              </a:buClr>
              <a:buFont typeface="Symbol" charset="2"/>
              <a:buChar char=""/>
            </a:pPr>
            <a:r>
              <a:rPr b="0" lang="en-US" sz="2000" spc="-1" strike="noStrike">
                <a:solidFill>
                  <a:srgbClr val="000000"/>
                </a:solidFill>
                <a:uFill>
                  <a:solidFill>
                    <a:srgbClr val="ffffff"/>
                  </a:solidFill>
                </a:uFill>
                <a:latin typeface="Trebuchet MS"/>
                <a:ea typeface="ＭＳ Ｐゴシック"/>
              </a:rPr>
              <a:t>repeatedly peek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pop any operators of high precedence than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 and append them to </a:t>
            </a:r>
            <a:r>
              <a:rPr b="0" i="1" lang="en-US" sz="2000" spc="-1" strike="noStrike">
                <a:solidFill>
                  <a:srgbClr val="000000"/>
                </a:solidFill>
                <a:uFill>
                  <a:solidFill>
                    <a:srgbClr val="ffffff"/>
                  </a:solidFill>
                </a:uFill>
                <a:latin typeface="Trebuchet MS"/>
                <a:ea typeface="ＭＳ Ｐゴシック"/>
              </a:rPr>
              <a:t>L</a:t>
            </a:r>
            <a:endParaRPr b="0" lang="en-US" sz="1950" spc="-1" strike="noStrike">
              <a:solidFill>
                <a:srgbClr val="000000"/>
              </a:solidFill>
              <a:uFill>
                <a:solidFill>
                  <a:srgbClr val="ffffff"/>
                </a:solidFill>
              </a:uFill>
              <a:latin typeface="Trebuchet MS"/>
            </a:endParaRPr>
          </a:p>
          <a:p>
            <a:pPr lvl="2" marL="1273320" indent="-253800">
              <a:lnSpc>
                <a:spcPct val="100000"/>
              </a:lnSpc>
              <a:buClr>
                <a:srgbClr val="000000"/>
              </a:buClr>
              <a:buFont typeface="Symbol" charset="2"/>
              <a:buChar char=""/>
            </a:pPr>
            <a:r>
              <a:rPr b="0" lang="en-US" sz="2000" spc="-1" strike="noStrike">
                <a:solidFill>
                  <a:srgbClr val="000000"/>
                </a:solidFill>
                <a:uFill>
                  <a:solidFill>
                    <a:srgbClr val="ffffff"/>
                  </a:solidFill>
                </a:uFill>
                <a:latin typeface="Trebuchet MS"/>
                <a:ea typeface="ＭＳ Ｐゴシック"/>
              </a:rPr>
              <a:t>push(</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t</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Pop any remaining operators in </a:t>
            </a:r>
            <a:r>
              <a:rPr b="0" i="1" lang="en-US" sz="2000" spc="-1" strike="noStrike">
                <a:solidFill>
                  <a:srgbClr val="000000"/>
                </a:solidFill>
                <a:uFill>
                  <a:solidFill>
                    <a:srgbClr val="ffffff"/>
                  </a:solidFill>
                </a:uFill>
                <a:latin typeface="Trebuchet MS"/>
                <a:ea typeface="ＭＳ Ｐゴシック"/>
              </a:rPr>
              <a:t>S</a:t>
            </a:r>
            <a:r>
              <a:rPr b="0" lang="en-US" sz="2000" spc="-1" strike="noStrike">
                <a:solidFill>
                  <a:srgbClr val="000000"/>
                </a:solidFill>
                <a:uFill>
                  <a:solidFill>
                    <a:srgbClr val="ffffff"/>
                  </a:solidFill>
                </a:uFill>
                <a:latin typeface="Trebuchet MS"/>
                <a:ea typeface="ＭＳ Ｐゴシック"/>
              </a:rPr>
              <a:t> and append them to </a:t>
            </a:r>
            <a:r>
              <a:rPr b="0" i="1" lang="en-US" sz="2000" spc="-1" strike="noStrike">
                <a:solidFill>
                  <a:srgbClr val="000000"/>
                </a:solidFill>
                <a:uFill>
                  <a:solidFill>
                    <a:srgbClr val="ffffff"/>
                  </a:solidFill>
                </a:uFill>
                <a:latin typeface="Trebuchet MS"/>
                <a:ea typeface="ＭＳ Ｐゴシック"/>
              </a:rPr>
              <a:t>L</a:t>
            </a:r>
            <a:endParaRPr b="0" lang="en-US" sz="1950" spc="-1" strike="noStrike">
              <a:solidFill>
                <a:srgbClr val="000000"/>
              </a:solidFill>
              <a:uFill>
                <a:solidFill>
                  <a:srgbClr val="ffffff"/>
                </a:solidFill>
              </a:uFill>
              <a:latin typeface="Trebuchet MS"/>
            </a:endParaRPr>
          </a:p>
        </p:txBody>
      </p:sp>
    </p:spTree>
  </p:cSld>
  <p:timing>
    <p:tnLst>
      <p:par>
        <p:cTn id="2767" dur="indefinite" restart="never" nodeType="tmRoot">
          <p:childTnLst>
            <p:seq>
              <p:cTn id="2768" dur="indefinite" nodeType="mainSeq">
                <p:childTnLst>
                  <p:par>
                    <p:cTn id="2769" fill="hold">
                      <p:stCondLst>
                        <p:cond delay="indefinite"/>
                      </p:stCondLst>
                      <p:childTnLst>
                        <p:par>
                          <p:cTn id="2770" fill="hold">
                            <p:stCondLst>
                              <p:cond delay="0"/>
                            </p:stCondLst>
                            <p:childTnLst>
                              <p:par>
                                <p:cTn id="2771" nodeType="clickEffect" fill="hold" presetClass="entr" presetID="1">
                                  <p:stCondLst>
                                    <p:cond delay="0"/>
                                  </p:stCondLst>
                                  <p:childTnLst>
                                    <p:set>
                                      <p:cBhvr>
                                        <p:cTn id="2772" dur="1" fill="hold">
                                          <p:stCondLst>
                                            <p:cond delay="0"/>
                                          </p:stCondLst>
                                        </p:cTn>
                                        <p:tgtEl>
                                          <p:spTgt spid="466">
                                            <p:txEl>
                                              <p:pRg st="1" end="39"/>
                                            </p:txEl>
                                          </p:spTgt>
                                        </p:tgtEl>
                                        <p:attrNameLst>
                                          <p:attrName>style.visibility</p:attrName>
                                        </p:attrNameLst>
                                      </p:cBhvr>
                                      <p:to>
                                        <p:strVal val="visible"/>
                                      </p:to>
                                    </p:set>
                                  </p:childTnLst>
                                </p:cTn>
                              </p:par>
                            </p:childTnLst>
                          </p:cTn>
                        </p:par>
                      </p:childTnLst>
                    </p:cTn>
                  </p:par>
                  <p:par>
                    <p:cTn id="2773" fill="hold">
                      <p:stCondLst>
                        <p:cond delay="indefinite"/>
                      </p:stCondLst>
                      <p:childTnLst>
                        <p:par>
                          <p:cTn id="2774" fill="hold">
                            <p:stCondLst>
                              <p:cond delay="0"/>
                            </p:stCondLst>
                            <p:childTnLst>
                              <p:par>
                                <p:cTn id="2775" nodeType="clickEffect" fill="hold" presetClass="entr" presetID="1">
                                  <p:stCondLst>
                                    <p:cond delay="0"/>
                                  </p:stCondLst>
                                  <p:childTnLst>
                                    <p:set>
                                      <p:cBhvr>
                                        <p:cTn id="2776" dur="1" fill="hold">
                                          <p:stCondLst>
                                            <p:cond delay="0"/>
                                          </p:stCondLst>
                                        </p:cTn>
                                        <p:tgtEl>
                                          <p:spTgt spid="466">
                                            <p:txEl>
                                              <p:pRg st="39" end="73"/>
                                            </p:txEl>
                                          </p:spTgt>
                                        </p:tgtEl>
                                        <p:attrNameLst>
                                          <p:attrName>style.visibility</p:attrName>
                                        </p:attrNameLst>
                                      </p:cBhvr>
                                      <p:to>
                                        <p:strVal val="visible"/>
                                      </p:to>
                                    </p:set>
                                  </p:childTnLst>
                                </p:cTn>
                              </p:par>
                            </p:childTnLst>
                          </p:cTn>
                        </p:par>
                      </p:childTnLst>
                    </p:cTn>
                  </p:par>
                  <p:par>
                    <p:cTn id="2777" fill="hold">
                      <p:stCondLst>
                        <p:cond delay="indefinite"/>
                      </p:stCondLst>
                      <p:childTnLst>
                        <p:par>
                          <p:cTn id="2778" fill="hold">
                            <p:stCondLst>
                              <p:cond delay="0"/>
                            </p:stCondLst>
                            <p:childTnLst>
                              <p:par>
                                <p:cTn id="2779" nodeType="clickEffect" fill="hold" presetClass="entr" presetID="1">
                                  <p:stCondLst>
                                    <p:cond delay="0"/>
                                  </p:stCondLst>
                                  <p:childTnLst>
                                    <p:set>
                                      <p:cBhvr>
                                        <p:cTn id="2780" dur="1" fill="hold">
                                          <p:stCondLst>
                                            <p:cond delay="0"/>
                                          </p:stCondLst>
                                        </p:cTn>
                                        <p:tgtEl>
                                          <p:spTgt spid="466">
                                            <p:txEl>
                                              <p:pRg st="73" end="91"/>
                                            </p:txEl>
                                          </p:spTgt>
                                        </p:tgtEl>
                                        <p:attrNameLst>
                                          <p:attrName>style.visibility</p:attrName>
                                        </p:attrNameLst>
                                      </p:cBhvr>
                                      <p:to>
                                        <p:strVal val="visible"/>
                                      </p:to>
                                    </p:set>
                                  </p:childTnLst>
                                </p:cTn>
                              </p:par>
                            </p:childTnLst>
                          </p:cTn>
                        </p:par>
                      </p:childTnLst>
                    </p:cTn>
                  </p:par>
                  <p:par>
                    <p:cTn id="2781" fill="hold">
                      <p:stCondLst>
                        <p:cond delay="indefinite"/>
                      </p:stCondLst>
                      <p:childTnLst>
                        <p:par>
                          <p:cTn id="2782" fill="hold">
                            <p:stCondLst>
                              <p:cond delay="0"/>
                            </p:stCondLst>
                            <p:childTnLst>
                              <p:par>
                                <p:cTn id="2783" nodeType="clickEffect" fill="hold" presetClass="entr" presetID="1">
                                  <p:stCondLst>
                                    <p:cond delay="0"/>
                                  </p:stCondLst>
                                  <p:childTnLst>
                                    <p:set>
                                      <p:cBhvr>
                                        <p:cTn id="2784" dur="1" fill="hold">
                                          <p:stCondLst>
                                            <p:cond delay="0"/>
                                          </p:stCondLst>
                                        </p:cTn>
                                        <p:tgtEl>
                                          <p:spTgt spid="466">
                                            <p:txEl>
                                              <p:pRg st="91" end="124"/>
                                            </p:txEl>
                                          </p:spTgt>
                                        </p:tgtEl>
                                        <p:attrNameLst>
                                          <p:attrName>style.visibility</p:attrName>
                                        </p:attrNameLst>
                                      </p:cBhvr>
                                      <p:to>
                                        <p:strVal val="visible"/>
                                      </p:to>
                                    </p:set>
                                  </p:childTnLst>
                                </p:cTn>
                              </p:par>
                            </p:childTnLst>
                          </p:cTn>
                        </p:par>
                      </p:childTnLst>
                    </p:cTn>
                  </p:par>
                  <p:par>
                    <p:cTn id="2785" fill="hold">
                      <p:stCondLst>
                        <p:cond delay="indefinite"/>
                      </p:stCondLst>
                      <p:childTnLst>
                        <p:par>
                          <p:cTn id="2786" fill="hold">
                            <p:stCondLst>
                              <p:cond delay="0"/>
                            </p:stCondLst>
                            <p:childTnLst>
                              <p:par>
                                <p:cTn id="2787" nodeType="clickEffect" fill="hold" presetClass="entr" presetID="1">
                                  <p:stCondLst>
                                    <p:cond delay="0"/>
                                  </p:stCondLst>
                                  <p:childTnLst>
                                    <p:set>
                                      <p:cBhvr>
                                        <p:cTn id="2788" dur="1" fill="hold">
                                          <p:stCondLst>
                                            <p:cond delay="0"/>
                                          </p:stCondLst>
                                        </p:cTn>
                                        <p:tgtEl>
                                          <p:spTgt spid="466">
                                            <p:txEl>
                                              <p:pRg st="124" end="163"/>
                                            </p:txEl>
                                          </p:spTgt>
                                        </p:tgtEl>
                                        <p:attrNameLst>
                                          <p:attrName>style.visibility</p:attrName>
                                        </p:attrNameLst>
                                      </p:cBhvr>
                                      <p:to>
                                        <p:strVal val="visible"/>
                                      </p:to>
                                    </p:set>
                                  </p:childTnLst>
                                </p:cTn>
                              </p:par>
                            </p:childTnLst>
                          </p:cTn>
                        </p:par>
                      </p:childTnLst>
                    </p:cTn>
                  </p:par>
                  <p:par>
                    <p:cTn id="2789" fill="hold">
                      <p:stCondLst>
                        <p:cond delay="indefinite"/>
                      </p:stCondLst>
                      <p:childTnLst>
                        <p:par>
                          <p:cTn id="2790" fill="hold">
                            <p:stCondLst>
                              <p:cond delay="0"/>
                            </p:stCondLst>
                            <p:childTnLst>
                              <p:par>
                                <p:cTn id="2791" nodeType="clickEffect" fill="hold" presetClass="entr" presetID="1">
                                  <p:stCondLst>
                                    <p:cond delay="0"/>
                                  </p:stCondLst>
                                  <p:childTnLst>
                                    <p:set>
                                      <p:cBhvr>
                                        <p:cTn id="2792" dur="1" fill="hold">
                                          <p:stCondLst>
                                            <p:cond delay="0"/>
                                          </p:stCondLst>
                                        </p:cTn>
                                        <p:tgtEl>
                                          <p:spTgt spid="466">
                                            <p:txEl>
                                              <p:pRg st="163" end="192"/>
                                            </p:txEl>
                                          </p:spTgt>
                                        </p:tgtEl>
                                        <p:attrNameLst>
                                          <p:attrName>style.visibility</p:attrName>
                                        </p:attrNameLst>
                                      </p:cBhvr>
                                      <p:to>
                                        <p:strVal val="visible"/>
                                      </p:to>
                                    </p:set>
                                  </p:childTnLst>
                                </p:cTn>
                              </p:par>
                            </p:childTnLst>
                          </p:cTn>
                        </p:par>
                      </p:childTnLst>
                    </p:cTn>
                  </p:par>
                  <p:par>
                    <p:cTn id="2793" fill="hold">
                      <p:stCondLst>
                        <p:cond delay="indefinite"/>
                      </p:stCondLst>
                      <p:childTnLst>
                        <p:par>
                          <p:cTn id="2794" fill="hold">
                            <p:stCondLst>
                              <p:cond delay="0"/>
                            </p:stCondLst>
                            <p:childTnLst>
                              <p:par>
                                <p:cTn id="2795" nodeType="clickEffect" fill="hold" presetClass="entr" presetID="1">
                                  <p:stCondLst>
                                    <p:cond delay="0"/>
                                  </p:stCondLst>
                                  <p:childTnLst>
                                    <p:set>
                                      <p:cBhvr>
                                        <p:cTn id="2796" dur="1" fill="hold">
                                          <p:stCondLst>
                                            <p:cond delay="0"/>
                                          </p:stCondLst>
                                        </p:cTn>
                                        <p:tgtEl>
                                          <p:spTgt spid="466">
                                            <p:txEl>
                                              <p:pRg st="192" end="250"/>
                                            </p:txEl>
                                          </p:spTgt>
                                        </p:tgtEl>
                                        <p:attrNameLst>
                                          <p:attrName>style.visibility</p:attrName>
                                        </p:attrNameLst>
                                      </p:cBhvr>
                                      <p:to>
                                        <p:strVal val="visible"/>
                                      </p:to>
                                    </p:set>
                                  </p:childTnLst>
                                </p:cTn>
                              </p:par>
                            </p:childTnLst>
                          </p:cTn>
                        </p:par>
                      </p:childTnLst>
                    </p:cTn>
                  </p:par>
                  <p:par>
                    <p:cTn id="2797" fill="hold">
                      <p:stCondLst>
                        <p:cond delay="indefinite"/>
                      </p:stCondLst>
                      <p:childTnLst>
                        <p:par>
                          <p:cTn id="2798" fill="hold">
                            <p:stCondLst>
                              <p:cond delay="0"/>
                            </p:stCondLst>
                            <p:childTnLst>
                              <p:par>
                                <p:cTn id="2799" nodeType="clickEffect" fill="hold" presetClass="entr" presetID="1">
                                  <p:stCondLst>
                                    <p:cond delay="0"/>
                                  </p:stCondLst>
                                  <p:childTnLst>
                                    <p:set>
                                      <p:cBhvr>
                                        <p:cTn id="2800" dur="1" fill="hold">
                                          <p:stCondLst>
                                            <p:cond delay="0"/>
                                          </p:stCondLst>
                                        </p:cTn>
                                        <p:tgtEl>
                                          <p:spTgt spid="466">
                                            <p:txEl>
                                              <p:pRg st="250" end="283"/>
                                            </p:txEl>
                                          </p:spTgt>
                                        </p:tgtEl>
                                        <p:attrNameLst>
                                          <p:attrName>style.visibility</p:attrName>
                                        </p:attrNameLst>
                                      </p:cBhvr>
                                      <p:to>
                                        <p:strVal val="visible"/>
                                      </p:to>
                                    </p:set>
                                  </p:childTnLst>
                                </p:cTn>
                              </p:par>
                            </p:childTnLst>
                          </p:cTn>
                        </p:par>
                      </p:childTnLst>
                    </p:cTn>
                  </p:par>
                  <p:par>
                    <p:cTn id="2801" fill="hold">
                      <p:stCondLst>
                        <p:cond delay="indefinite"/>
                      </p:stCondLst>
                      <p:childTnLst>
                        <p:par>
                          <p:cTn id="2802" fill="hold">
                            <p:stCondLst>
                              <p:cond delay="0"/>
                            </p:stCondLst>
                            <p:childTnLst>
                              <p:par>
                                <p:cTn id="2803" nodeType="clickEffect" fill="hold" presetClass="entr" presetID="1">
                                  <p:stCondLst>
                                    <p:cond delay="0"/>
                                  </p:stCondLst>
                                  <p:childTnLst>
                                    <p:set>
                                      <p:cBhvr>
                                        <p:cTn id="2804" dur="1" fill="hold">
                                          <p:stCondLst>
                                            <p:cond delay="0"/>
                                          </p:stCondLst>
                                        </p:cTn>
                                        <p:tgtEl>
                                          <p:spTgt spid="466">
                                            <p:txEl>
                                              <p:pRg st="283" end="304"/>
                                            </p:txEl>
                                          </p:spTgt>
                                        </p:tgtEl>
                                        <p:attrNameLst>
                                          <p:attrName>style.visibility</p:attrName>
                                        </p:attrNameLst>
                                      </p:cBhvr>
                                      <p:to>
                                        <p:strVal val="visible"/>
                                      </p:to>
                                    </p:set>
                                  </p:childTnLst>
                                </p:cTn>
                              </p:par>
                            </p:childTnLst>
                          </p:cTn>
                        </p:par>
                      </p:childTnLst>
                    </p:cTn>
                  </p:par>
                  <p:par>
                    <p:cTn id="2805" fill="hold">
                      <p:stCondLst>
                        <p:cond delay="indefinite"/>
                      </p:stCondLst>
                      <p:childTnLst>
                        <p:par>
                          <p:cTn id="2806" fill="hold">
                            <p:stCondLst>
                              <p:cond delay="0"/>
                            </p:stCondLst>
                            <p:childTnLst>
                              <p:par>
                                <p:cTn id="2807" nodeType="clickEffect" fill="hold" presetClass="entr" presetID="1">
                                  <p:stCondLst>
                                    <p:cond delay="0"/>
                                  </p:stCondLst>
                                  <p:childTnLst>
                                    <p:set>
                                      <p:cBhvr>
                                        <p:cTn id="2808" dur="1" fill="hold">
                                          <p:stCondLst>
                                            <p:cond delay="0"/>
                                          </p:stCondLst>
                                        </p:cTn>
                                        <p:tgtEl>
                                          <p:spTgt spid="466">
                                            <p:txEl>
                                              <p:pRg st="304" end="388"/>
                                            </p:txEl>
                                          </p:spTgt>
                                        </p:tgtEl>
                                        <p:attrNameLst>
                                          <p:attrName>style.visibility</p:attrName>
                                        </p:attrNameLst>
                                      </p:cBhvr>
                                      <p:to>
                                        <p:strVal val="visible"/>
                                      </p:to>
                                    </p:set>
                                  </p:childTnLst>
                                </p:cTn>
                              </p:par>
                            </p:childTnLst>
                          </p:cTn>
                        </p:par>
                      </p:childTnLst>
                    </p:cTn>
                  </p:par>
                  <p:par>
                    <p:cTn id="2809" fill="hold">
                      <p:stCondLst>
                        <p:cond delay="indefinite"/>
                      </p:stCondLst>
                      <p:childTnLst>
                        <p:par>
                          <p:cTn id="2810" fill="hold">
                            <p:stCondLst>
                              <p:cond delay="0"/>
                            </p:stCondLst>
                            <p:childTnLst>
                              <p:par>
                                <p:cTn id="2811" nodeType="clickEffect" fill="hold" presetClass="entr" presetID="1">
                                  <p:stCondLst>
                                    <p:cond delay="0"/>
                                  </p:stCondLst>
                                  <p:childTnLst>
                                    <p:set>
                                      <p:cBhvr>
                                        <p:cTn id="2812" dur="1" fill="hold">
                                          <p:stCondLst>
                                            <p:cond delay="0"/>
                                          </p:stCondLst>
                                        </p:cTn>
                                        <p:tgtEl>
                                          <p:spTgt spid="466">
                                            <p:txEl>
                                              <p:pRg st="388" end="399"/>
                                            </p:txEl>
                                          </p:spTgt>
                                        </p:tgtEl>
                                        <p:attrNameLst>
                                          <p:attrName>style.visibility</p:attrName>
                                        </p:attrNameLst>
                                      </p:cBhvr>
                                      <p:to>
                                        <p:strVal val="visible"/>
                                      </p:to>
                                    </p:set>
                                  </p:childTnLst>
                                </p:cTn>
                              </p:par>
                            </p:childTnLst>
                          </p:cTn>
                        </p:par>
                      </p:childTnLst>
                    </p:cTn>
                  </p:par>
                  <p:par>
                    <p:cTn id="2813" fill="hold">
                      <p:stCondLst>
                        <p:cond delay="indefinite"/>
                      </p:stCondLst>
                      <p:childTnLst>
                        <p:par>
                          <p:cTn id="2814" fill="hold">
                            <p:stCondLst>
                              <p:cond delay="0"/>
                            </p:stCondLst>
                            <p:childTnLst>
                              <p:par>
                                <p:cTn id="2815" nodeType="clickEffect" fill="hold" presetClass="entr" presetID="1">
                                  <p:stCondLst>
                                    <p:cond delay="0"/>
                                  </p:stCondLst>
                                  <p:childTnLst>
                                    <p:set>
                                      <p:cBhvr>
                                        <p:cTn id="2816" dur="1" fill="hold">
                                          <p:stCondLst>
                                            <p:cond delay="0"/>
                                          </p:stCondLst>
                                        </p:cTn>
                                        <p:tgtEl>
                                          <p:spTgt spid="466">
                                            <p:txEl>
                                              <p:pRg st="399" end="45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5478D50C-6E79-4D9A-A288-CE46ECAA5237}"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68"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GATE question (CS, 2013)</a:t>
            </a:r>
            <a:endParaRPr b="0" lang="en-US" sz="2840" spc="-1" strike="noStrike">
              <a:solidFill>
                <a:srgbClr val="000000"/>
              </a:solidFill>
              <a:uFill>
                <a:solidFill>
                  <a:srgbClr val="ffffff"/>
                </a:solidFill>
              </a:uFill>
              <a:latin typeface="Trebuchet MS"/>
            </a:endParaRPr>
          </a:p>
        </p:txBody>
      </p:sp>
      <p:pic>
        <p:nvPicPr>
          <p:cNvPr id="469" name="Picture 1" descr=""/>
          <p:cNvPicPr/>
          <p:nvPr/>
        </p:nvPicPr>
        <p:blipFill>
          <a:blip r:embed="rId1"/>
          <a:stretch/>
        </p:blipFill>
        <p:spPr>
          <a:xfrm>
            <a:off x="523080" y="1704240"/>
            <a:ext cx="9052200" cy="2998080"/>
          </a:xfrm>
          <a:prstGeom prst="rect">
            <a:avLst/>
          </a:prstGeom>
          <a:ln>
            <a:noFill/>
          </a:ln>
        </p:spPr>
      </p:pic>
      <p:sp>
        <p:nvSpPr>
          <p:cNvPr id="470"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p:txBody>
      </p:sp>
    </p:spTree>
  </p:cSld>
  <p:timing>
    <p:tnLst>
      <p:par>
        <p:cTn id="2817" dur="indefinite" restart="never" nodeType="tmRoot">
          <p:childTnLst>
            <p:seq>
              <p:cTn id="2818"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2371D3B9-BE80-4FE0-B55E-850251DEAC07}"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72"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Interview Question</a:t>
            </a:r>
            <a:endParaRPr b="0" lang="en-US" sz="2840" spc="-1" strike="noStrike">
              <a:solidFill>
                <a:srgbClr val="000000"/>
              </a:solidFill>
              <a:uFill>
                <a:solidFill>
                  <a:srgbClr val="ffffff"/>
                </a:solidFill>
              </a:uFill>
              <a:latin typeface="Trebuchet MS"/>
            </a:endParaRPr>
          </a:p>
        </p:txBody>
      </p:sp>
      <p:sp>
        <p:nvSpPr>
          <p:cNvPr id="473"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Consider this infinite 2D grid:</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You are given:</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the initial point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up() and right() functions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Goal: find the target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Your friend’s solution:</a:t>
            </a:r>
            <a:endParaRPr b="0" lang="en-US" sz="1950" spc="-1" strike="noStrike">
              <a:solidFill>
                <a:srgbClr val="000000"/>
              </a:solidFill>
              <a:uFill>
                <a:solidFill>
                  <a:srgbClr val="ffffff"/>
                </a:solidFill>
              </a:uFill>
              <a:latin typeface="Trebuchet MS"/>
            </a:endParaRPr>
          </a:p>
        </p:txBody>
      </p:sp>
      <p:graphicFrame>
        <p:nvGraphicFramePr>
          <p:cNvPr id="474" name="Table 4"/>
          <p:cNvGraphicFramePr/>
          <p:nvPr/>
        </p:nvGraphicFramePr>
        <p:xfrm>
          <a:off x="4902120" y="2099520"/>
          <a:ext cx="3817800" cy="1442160"/>
        </p:xfrm>
        <a:graphic>
          <a:graphicData uri="http://schemas.openxmlformats.org/drawingml/2006/table">
            <a:tbl>
              <a:tblPr/>
              <a:tblGrid>
                <a:gridCol w="954000"/>
                <a:gridCol w="954000"/>
                <a:gridCol w="954000"/>
                <a:gridCol w="95580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bdbdfc"/>
                        </a:gs>
                        <a:gs pos="100000">
                          <a:srgbClr val="d4d4fc"/>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bdbdfc"/>
                        </a:gs>
                        <a:gs pos="100000">
                          <a:srgbClr val="d4d4fc"/>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bdbdfc"/>
                        </a:gs>
                        <a:gs pos="100000">
                          <a:srgbClr val="d4d4fc"/>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bdbdfc"/>
                        </a:gs>
                        <a:gs pos="100000">
                          <a:srgbClr val="d4d4fc"/>
                        </a:gs>
                      </a:gsLst>
                      <a:lin ang="18900000"/>
                    </a:gra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9febc5"/>
                        </a:gs>
                        <a:gs pos="100000">
                          <a:srgbClr val="c4f0da"/>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9febc5"/>
                        </a:gs>
                        <a:gs pos="100000">
                          <a:srgbClr val="c4f0da"/>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9febc5"/>
                        </a:gs>
                        <a:gs pos="100000">
                          <a:srgbClr val="c4f0da"/>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bdbdfc"/>
                        </a:gs>
                        <a:gs pos="100000">
                          <a:srgbClr val="d4d4fc"/>
                        </a:gs>
                      </a:gsLst>
                      <a:lin ang="18900000"/>
                    </a:gra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568129"/>
                        </a:gs>
                        <a:gs pos="100000">
                          <a:srgbClr val="7bb73b"/>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568129"/>
                        </a:gs>
                        <a:gs pos="100000">
                          <a:srgbClr val="7bb73b"/>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91dd9f"/>
                        </a:gs>
                        <a:gs pos="100000">
                          <a:srgbClr val="bde8c5"/>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bdbdfc"/>
                        </a:gs>
                        <a:gs pos="100000">
                          <a:srgbClr val="d4d4fc"/>
                        </a:gs>
                      </a:gsLst>
                      <a:lin ang="18900000"/>
                    </a:grad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00682f"/>
                        </a:gs>
                        <a:gs pos="100000">
                          <a:srgbClr val="009443"/>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568129"/>
                        </a:gs>
                        <a:gs pos="100000">
                          <a:srgbClr val="7bb73b"/>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91dd9f"/>
                        </a:gs>
                        <a:gs pos="100000">
                          <a:srgbClr val="bde8c5"/>
                        </a:gs>
                      </a:gsLst>
                      <a:lin ang="18900000"/>
                    </a:gradFill>
                  </a:tcPr>
                </a:tc>
                <a:tc>
                  <a:tcPr marL="91440" marR="91440">
                    <a:lnL w="12240">
                      <a:solidFill>
                        <a:srgbClr val="000000"/>
                      </a:solidFill>
                    </a:lnL>
                    <a:lnR w="12240">
                      <a:solidFill>
                        <a:srgbClr val="000000"/>
                      </a:solidFill>
                    </a:lnR>
                    <a:lnT w="12240">
                      <a:solidFill>
                        <a:srgbClr val="000000"/>
                      </a:solidFill>
                    </a:lnT>
                    <a:lnB w="12240">
                      <a:solidFill>
                        <a:srgbClr val="000000"/>
                      </a:solidFill>
                    </a:lnB>
                    <a:gradFill>
                      <a:gsLst>
                        <a:gs pos="0">
                          <a:srgbClr val="bdbdfc"/>
                        </a:gs>
                        <a:gs pos="100000">
                          <a:srgbClr val="d4d4fc"/>
                        </a:gs>
                      </a:gsLst>
                      <a:lin ang="18900000"/>
                    </a:gradFill>
                  </a:tcPr>
                </a:tc>
              </a:tr>
            </a:tbl>
          </a:graphicData>
        </a:graphic>
      </p:graphicFrame>
      <p:sp>
        <p:nvSpPr>
          <p:cNvPr id="475" name="CustomShape 5"/>
          <p:cNvSpPr/>
          <p:nvPr/>
        </p:nvSpPr>
        <p:spPr>
          <a:xfrm>
            <a:off x="8705160" y="3542400"/>
            <a:ext cx="534240" cy="360"/>
          </a:xfrm>
          <a:custGeom>
            <a:avLst/>
            <a:gdLst/>
            <a:ahLst/>
            <a:rect l="l" t="t" r="r" b="b"/>
            <a:pathLst>
              <a:path w="21600" h="21600">
                <a:moveTo>
                  <a:pt x="0" y="0"/>
                </a:moveTo>
                <a:lnTo>
                  <a:pt x="21600" y="21600"/>
                </a:lnTo>
              </a:path>
            </a:pathLst>
          </a:custGeom>
          <a:noFill/>
          <a:ln w="28440">
            <a:solidFill>
              <a:schemeClr val="tx1"/>
            </a:solidFill>
            <a:round/>
            <a:tailEnd len="med" type="arrow" w="lg"/>
          </a:ln>
        </p:spPr>
        <p:style>
          <a:lnRef idx="0"/>
          <a:fillRef idx="0"/>
          <a:effectRef idx="0"/>
          <a:fontRef idx="minor"/>
        </p:style>
      </p:sp>
      <p:sp>
        <p:nvSpPr>
          <p:cNvPr id="476" name="CustomShape 6"/>
          <p:cNvSpPr/>
          <p:nvPr/>
        </p:nvSpPr>
        <p:spPr>
          <a:xfrm flipV="1">
            <a:off x="4902120" y="1712880"/>
            <a:ext cx="360" cy="385560"/>
          </a:xfrm>
          <a:custGeom>
            <a:avLst/>
            <a:gdLst/>
            <a:ahLst/>
            <a:rect l="l" t="t" r="r" b="b"/>
            <a:pathLst>
              <a:path w="21600" h="21600">
                <a:moveTo>
                  <a:pt x="0" y="0"/>
                </a:moveTo>
                <a:lnTo>
                  <a:pt x="21600" y="21600"/>
                </a:lnTo>
              </a:path>
            </a:pathLst>
          </a:custGeom>
          <a:noFill/>
          <a:ln w="28440">
            <a:solidFill>
              <a:schemeClr val="tx1"/>
            </a:solidFill>
            <a:round/>
            <a:tailEnd len="med" type="arrow" w="lg"/>
          </a:ln>
        </p:spPr>
        <p:style>
          <a:lnRef idx="0"/>
          <a:fillRef idx="0"/>
          <a:effectRef idx="0"/>
          <a:fontRef idx="minor"/>
        </p:style>
      </p:sp>
      <p:sp>
        <p:nvSpPr>
          <p:cNvPr id="477" name="CustomShape 7"/>
          <p:cNvSpPr/>
          <p:nvPr/>
        </p:nvSpPr>
        <p:spPr>
          <a:xfrm>
            <a:off x="5250240" y="3267360"/>
            <a:ext cx="201240" cy="195120"/>
          </a:xfrm>
          <a:prstGeom prst="ellipse">
            <a:avLst/>
          </a:prstGeom>
          <a:solidFill>
            <a:srgbClr val="ffc000"/>
          </a:solidFill>
          <a:ln w="9360">
            <a:solidFill>
              <a:schemeClr val="tx1"/>
            </a:solidFill>
            <a:round/>
          </a:ln>
        </p:spPr>
        <p:style>
          <a:lnRef idx="0"/>
          <a:fillRef idx="0"/>
          <a:effectRef idx="0"/>
          <a:fontRef idx="minor"/>
        </p:style>
      </p:sp>
      <p:sp>
        <p:nvSpPr>
          <p:cNvPr id="478" name="CustomShape 8"/>
          <p:cNvSpPr/>
          <p:nvPr/>
        </p:nvSpPr>
        <p:spPr>
          <a:xfrm>
            <a:off x="4935960" y="3613320"/>
            <a:ext cx="84852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initial</a:t>
            </a:r>
            <a:endParaRPr b="0" lang="en-IN" sz="1800" spc="-1" strike="noStrike">
              <a:solidFill>
                <a:srgbClr val="000000"/>
              </a:solidFill>
              <a:uFill>
                <a:solidFill>
                  <a:srgbClr val="ffffff"/>
                </a:solidFill>
              </a:uFill>
              <a:latin typeface="Arial"/>
            </a:endParaRPr>
          </a:p>
        </p:txBody>
      </p:sp>
      <p:sp>
        <p:nvSpPr>
          <p:cNvPr id="479" name="CustomShape 9"/>
          <p:cNvSpPr/>
          <p:nvPr/>
        </p:nvSpPr>
        <p:spPr>
          <a:xfrm>
            <a:off x="7265520" y="1639440"/>
            <a:ext cx="201240" cy="195480"/>
          </a:xfrm>
          <a:prstGeom prst="ellipse">
            <a:avLst/>
          </a:prstGeom>
          <a:solidFill>
            <a:srgbClr val="ff0000"/>
          </a:solidFill>
          <a:ln w="9360">
            <a:solidFill>
              <a:schemeClr val="tx1"/>
            </a:solidFill>
            <a:round/>
          </a:ln>
        </p:spPr>
        <p:style>
          <a:lnRef idx="0"/>
          <a:fillRef idx="0"/>
          <a:effectRef idx="0"/>
          <a:fontRef idx="minor"/>
        </p:style>
      </p:sp>
      <p:sp>
        <p:nvSpPr>
          <p:cNvPr id="480" name="CustomShape 10"/>
          <p:cNvSpPr/>
          <p:nvPr/>
        </p:nvSpPr>
        <p:spPr>
          <a:xfrm>
            <a:off x="7510680" y="1548000"/>
            <a:ext cx="88200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target</a:t>
            </a:r>
            <a:endParaRPr b="0" lang="en-IN" sz="1800" spc="-1" strike="noStrike">
              <a:solidFill>
                <a:srgbClr val="000000"/>
              </a:solidFill>
              <a:uFill>
                <a:solidFill>
                  <a:srgbClr val="ffffff"/>
                </a:solidFill>
              </a:uFill>
              <a:latin typeface="Arial"/>
            </a:endParaRPr>
          </a:p>
        </p:txBody>
      </p:sp>
      <p:sp>
        <p:nvSpPr>
          <p:cNvPr id="481" name="CustomShape 11"/>
          <p:cNvSpPr/>
          <p:nvPr/>
        </p:nvSpPr>
        <p:spPr>
          <a:xfrm>
            <a:off x="3976920" y="4367520"/>
            <a:ext cx="5667480" cy="25290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D = empty();         // stack/queue</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insert(D, initial);  // push/enqueue</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while(!isEmpty(D)) {</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p = delete(D);     // pop/dequeue</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if(p == target) { return; }</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insert(D, right(p));</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insert(D, up(p));</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a:t>
            </a:r>
            <a:endParaRPr b="0" lang="en-IN" sz="1950" spc="-1" strike="noStrike">
              <a:solidFill>
                <a:srgbClr val="000000"/>
              </a:solidFill>
              <a:uFill>
                <a:solidFill>
                  <a:srgbClr val="ffffff"/>
                </a:solidFill>
              </a:uFill>
              <a:latin typeface="Arial"/>
            </a:endParaRPr>
          </a:p>
        </p:txBody>
      </p:sp>
    </p:spTree>
  </p:cSld>
  <p:timing>
    <p:tnLst>
      <p:par>
        <p:cTn id="2819" dur="indefinite" restart="never" nodeType="tmRoot">
          <p:childTnLst>
            <p:seq>
              <p:cTn id="2820" dur="indefinite" nodeType="mainSeq">
                <p:childTnLst>
                  <p:par>
                    <p:cTn id="2821" fill="hold">
                      <p:stCondLst>
                        <p:cond delay="indefinite"/>
                      </p:stCondLst>
                      <p:childTnLst>
                        <p:par>
                          <p:cTn id="2822" fill="hold">
                            <p:stCondLst>
                              <p:cond delay="0"/>
                            </p:stCondLst>
                            <p:childTnLst>
                              <p:par>
                                <p:cTn id="2823" nodeType="clickEffect" fill="hold" presetClass="entr" presetID="1">
                                  <p:stCondLst>
                                    <p:cond delay="0"/>
                                  </p:stCondLst>
                                  <p:childTnLst>
                                    <p:set>
                                      <p:cBhvr>
                                        <p:cTn id="2824" dur="1" fill="hold">
                                          <p:stCondLst>
                                            <p:cond delay="0"/>
                                          </p:stCondLst>
                                        </p:cTn>
                                        <p:tgtEl>
                                          <p:spTgt spid="473">
                                            <p:txEl>
                                              <p:pRg st="34" end="49"/>
                                            </p:txEl>
                                          </p:spTgt>
                                        </p:tgtEl>
                                        <p:attrNameLst>
                                          <p:attrName>style.visibility</p:attrName>
                                        </p:attrNameLst>
                                      </p:cBhvr>
                                      <p:to>
                                        <p:strVal val="visible"/>
                                      </p:to>
                                    </p:set>
                                  </p:childTnLst>
                                </p:cTn>
                              </p:par>
                              <p:par>
                                <p:cTn id="2825" nodeType="withEffect" fill="hold" presetClass="entr" presetID="1">
                                  <p:stCondLst>
                                    <p:cond delay="0"/>
                                  </p:stCondLst>
                                  <p:childTnLst>
                                    <p:set>
                                      <p:cBhvr>
                                        <p:cTn id="2826" dur="1" fill="hold">
                                          <p:stCondLst>
                                            <p:cond delay="0"/>
                                          </p:stCondLst>
                                        </p:cTn>
                                        <p:tgtEl>
                                          <p:spTgt spid="473">
                                            <p:txEl>
                                              <p:pRg st="49" end="67"/>
                                            </p:txEl>
                                          </p:spTgt>
                                        </p:tgtEl>
                                        <p:attrNameLst>
                                          <p:attrName>style.visibility</p:attrName>
                                        </p:attrNameLst>
                                      </p:cBhvr>
                                      <p:to>
                                        <p:strVal val="visible"/>
                                      </p:to>
                                    </p:set>
                                  </p:childTnLst>
                                </p:cTn>
                              </p:par>
                            </p:childTnLst>
                          </p:cTn>
                        </p:par>
                      </p:childTnLst>
                    </p:cTn>
                  </p:par>
                  <p:par>
                    <p:cTn id="2827" fill="hold">
                      <p:stCondLst>
                        <p:cond delay="indefinite"/>
                      </p:stCondLst>
                      <p:childTnLst>
                        <p:par>
                          <p:cTn id="2828" fill="hold">
                            <p:stCondLst>
                              <p:cond delay="0"/>
                            </p:stCondLst>
                            <p:childTnLst>
                              <p:par>
                                <p:cTn id="2829" nodeType="clickEffect" fill="hold" presetClass="entr" presetID="1">
                                  <p:stCondLst>
                                    <p:cond delay="0"/>
                                  </p:stCondLst>
                                  <p:childTnLst>
                                    <p:set>
                                      <p:cBhvr>
                                        <p:cTn id="2830" dur="1" fill="hold">
                                          <p:stCondLst>
                                            <p:cond delay="0"/>
                                          </p:stCondLst>
                                        </p:cTn>
                                        <p:tgtEl>
                                          <p:spTgt spid="-1"/>
                                        </p:tgtEl>
                                        <p:attrNameLst>
                                          <p:attrName>style.visibility</p:attrName>
                                        </p:attrNameLst>
                                      </p:cBhvr>
                                      <p:to>
                                        <p:strVal val="visible"/>
                                      </p:to>
                                    </p:set>
                                  </p:childTnLst>
                                </p:cTn>
                              </p:par>
                            </p:childTnLst>
                          </p:cTn>
                        </p:par>
                      </p:childTnLst>
                    </p:cTn>
                  </p:par>
                  <p:par>
                    <p:cTn id="2831" fill="hold">
                      <p:stCondLst>
                        <p:cond delay="indefinite"/>
                      </p:stCondLst>
                      <p:childTnLst>
                        <p:par>
                          <p:cTn id="2832" fill="hold">
                            <p:stCondLst>
                              <p:cond delay="0"/>
                            </p:stCondLst>
                            <p:childTnLst>
                              <p:par>
                                <p:cTn id="2833" nodeType="clickEffect" fill="hold" presetClass="entr" presetID="1">
                                  <p:stCondLst>
                                    <p:cond delay="0"/>
                                  </p:stCondLst>
                                  <p:childTnLst>
                                    <p:set>
                                      <p:cBhvr>
                                        <p:cTn id="2834" dur="1" fill="hold">
                                          <p:stCondLst>
                                            <p:cond delay="0"/>
                                          </p:stCondLst>
                                        </p:cTn>
                                        <p:tgtEl>
                                          <p:spTgt spid="473">
                                            <p:txEl>
                                              <p:pRg st="67" end="94"/>
                                            </p:txEl>
                                          </p:spTgt>
                                        </p:tgtEl>
                                        <p:attrNameLst>
                                          <p:attrName>style.visibility</p:attrName>
                                        </p:attrNameLst>
                                      </p:cBhvr>
                                      <p:to>
                                        <p:strVal val="visible"/>
                                      </p:to>
                                    </p:set>
                                  </p:childTnLst>
                                </p:cTn>
                              </p:par>
                            </p:childTnLst>
                          </p:cTn>
                        </p:par>
                      </p:childTnLst>
                    </p:cTn>
                  </p:par>
                  <p:par>
                    <p:cTn id="2835" fill="hold">
                      <p:stCondLst>
                        <p:cond delay="indefinite"/>
                      </p:stCondLst>
                      <p:childTnLst>
                        <p:par>
                          <p:cTn id="2836" fill="hold">
                            <p:stCondLst>
                              <p:cond delay="0"/>
                            </p:stCondLst>
                            <p:childTnLst>
                              <p:par>
                                <p:cTn id="2837" nodeType="clickEffect" fill="hold" presetClass="entr" presetID="1">
                                  <p:stCondLst>
                                    <p:cond delay="0"/>
                                  </p:stCondLst>
                                  <p:childTnLst>
                                    <p:set>
                                      <p:cBhvr>
                                        <p:cTn id="2838" dur="1" fill="hold">
                                          <p:stCondLst>
                                            <p:cond delay="0"/>
                                          </p:stCondLst>
                                        </p:cTn>
                                        <p:tgtEl>
                                          <p:spTgt spid="473">
                                            <p:txEl>
                                              <p:pRg st="95" end="117"/>
                                            </p:txEl>
                                          </p:spTgt>
                                        </p:tgtEl>
                                        <p:attrNameLst>
                                          <p:attrName>style.visibility</p:attrName>
                                        </p:attrNameLst>
                                      </p:cBhvr>
                                      <p:to>
                                        <p:strVal val="visible"/>
                                      </p:to>
                                    </p:set>
                                  </p:childTnLst>
                                </p:cTn>
                              </p:par>
                            </p:childTnLst>
                          </p:cTn>
                        </p:par>
                      </p:childTnLst>
                    </p:cTn>
                  </p:par>
                  <p:par>
                    <p:cTn id="2839" fill="hold">
                      <p:stCondLst>
                        <p:cond delay="indefinite"/>
                      </p:stCondLst>
                      <p:childTnLst>
                        <p:par>
                          <p:cTn id="2840" fill="hold">
                            <p:stCondLst>
                              <p:cond delay="0"/>
                            </p:stCondLst>
                            <p:childTnLst>
                              <p:par>
                                <p:cTn id="2841" nodeType="clickEffect" fill="hold" presetClass="entr" presetID="1">
                                  <p:stCondLst>
                                    <p:cond delay="0"/>
                                  </p:stCondLst>
                                  <p:childTnLst>
                                    <p:set>
                                      <p:cBhvr>
                                        <p:cTn id="2842" dur="1" fill="hold">
                                          <p:stCondLst>
                                            <p:cond delay="0"/>
                                          </p:stCondLst>
                                        </p:cTn>
                                        <p:tgtEl>
                                          <p:spTgt spid="-1"/>
                                        </p:tgtEl>
                                        <p:attrNameLst>
                                          <p:attrName>style.visibility</p:attrName>
                                        </p:attrNameLst>
                                      </p:cBhvr>
                                      <p:to>
                                        <p:strVal val="visible"/>
                                      </p:to>
                                    </p:set>
                                  </p:childTnLst>
                                </p:cTn>
                              </p:par>
                            </p:childTnLst>
                          </p:cTn>
                        </p:par>
                      </p:childTnLst>
                    </p:cTn>
                  </p:par>
                  <p:par>
                    <p:cTn id="2843" fill="hold">
                      <p:stCondLst>
                        <p:cond delay="indefinite"/>
                      </p:stCondLst>
                      <p:childTnLst>
                        <p:par>
                          <p:cTn id="2844" fill="hold">
                            <p:stCondLst>
                              <p:cond delay="0"/>
                            </p:stCondLst>
                            <p:childTnLst>
                              <p:par>
                                <p:cTn id="2845" nodeType="clickEffect" fill="hold" presetClass="entr" presetID="1">
                                  <p:stCondLst>
                                    <p:cond delay="0"/>
                                  </p:stCondLst>
                                  <p:childTnLst>
                                    <p:set>
                                      <p:cBhvr>
                                        <p:cTn id="2846" dur="1" fill="hold">
                                          <p:stCondLst>
                                            <p:cond delay="0"/>
                                          </p:stCondLst>
                                        </p:cTn>
                                        <p:tgtEl>
                                          <p:spTgt spid="473">
                                            <p:txEl>
                                              <p:pRg st="118" end="142"/>
                                            </p:txEl>
                                          </p:spTgt>
                                        </p:tgtEl>
                                        <p:attrNameLst>
                                          <p:attrName>style.visibility</p:attrName>
                                        </p:attrNameLst>
                                      </p:cBhvr>
                                      <p:to>
                                        <p:strVal val="visible"/>
                                      </p:to>
                                    </p:set>
                                  </p:childTnLst>
                                </p:cTn>
                              </p:par>
                            </p:childTnLst>
                          </p:cTn>
                        </p:par>
                      </p:childTnLst>
                    </p:cTn>
                  </p:par>
                  <p:par>
                    <p:cTn id="2847" fill="hold">
                      <p:stCondLst>
                        <p:cond delay="indefinite"/>
                      </p:stCondLst>
                      <p:childTnLst>
                        <p:par>
                          <p:cTn id="2848" fill="hold">
                            <p:stCondLst>
                              <p:cond delay="0"/>
                            </p:stCondLst>
                            <p:childTnLst>
                              <p:par>
                                <p:cTn id="2849" nodeType="clickEffect" fill="hold" presetClass="entr" presetID="1">
                                  <p:stCondLst>
                                    <p:cond delay="0"/>
                                  </p:stCondLst>
                                  <p:childTnLst>
                                    <p:set>
                                      <p:cBhvr>
                                        <p:cTn id="2850" dur="1" fill="hold">
                                          <p:stCondLst>
                                            <p:cond delay="0"/>
                                          </p:stCondLst>
                                        </p:cTn>
                                        <p:tgtEl>
                                          <p:spTgt spid="481">
                                            <p:txEl>
                                              <p:pRg st="0" end="36"/>
                                            </p:txEl>
                                          </p:spTgt>
                                        </p:tgtEl>
                                        <p:attrNameLst>
                                          <p:attrName>style.visibility</p:attrName>
                                        </p:attrNameLst>
                                      </p:cBhvr>
                                      <p:to>
                                        <p:strVal val="visible"/>
                                      </p:to>
                                    </p:set>
                                  </p:childTnLst>
                                </p:cTn>
                              </p:par>
                            </p:childTnLst>
                          </p:cTn>
                        </p:par>
                      </p:childTnLst>
                    </p:cTn>
                  </p:par>
                  <p:par>
                    <p:cTn id="2851" fill="hold">
                      <p:stCondLst>
                        <p:cond delay="indefinite"/>
                      </p:stCondLst>
                      <p:childTnLst>
                        <p:par>
                          <p:cTn id="2852" fill="hold">
                            <p:stCondLst>
                              <p:cond delay="0"/>
                            </p:stCondLst>
                            <p:childTnLst>
                              <p:par>
                                <p:cTn id="2853" nodeType="clickEffect" fill="hold" presetClass="entr" presetID="1">
                                  <p:stCondLst>
                                    <p:cond delay="0"/>
                                  </p:stCondLst>
                                  <p:childTnLst>
                                    <p:set>
                                      <p:cBhvr>
                                        <p:cTn id="2854" dur="1" fill="hold">
                                          <p:stCondLst>
                                            <p:cond delay="0"/>
                                          </p:stCondLst>
                                        </p:cTn>
                                        <p:tgtEl>
                                          <p:spTgt spid="481">
                                            <p:txEl>
                                              <p:pRg st="36" end="73"/>
                                            </p:txEl>
                                          </p:spTgt>
                                        </p:tgtEl>
                                        <p:attrNameLst>
                                          <p:attrName>style.visibility</p:attrName>
                                        </p:attrNameLst>
                                      </p:cBhvr>
                                      <p:to>
                                        <p:strVal val="visible"/>
                                      </p:to>
                                    </p:set>
                                  </p:childTnLst>
                                </p:cTn>
                              </p:par>
                            </p:childTnLst>
                          </p:cTn>
                        </p:par>
                      </p:childTnLst>
                    </p:cTn>
                  </p:par>
                  <p:par>
                    <p:cTn id="2855" fill="hold">
                      <p:stCondLst>
                        <p:cond delay="indefinite"/>
                      </p:stCondLst>
                      <p:childTnLst>
                        <p:par>
                          <p:cTn id="2856" fill="hold">
                            <p:stCondLst>
                              <p:cond delay="0"/>
                            </p:stCondLst>
                            <p:childTnLst>
                              <p:par>
                                <p:cTn id="2857" nodeType="clickEffect" fill="hold" presetClass="entr" presetID="1">
                                  <p:stCondLst>
                                    <p:cond delay="0"/>
                                  </p:stCondLst>
                                  <p:childTnLst>
                                    <p:set>
                                      <p:cBhvr>
                                        <p:cTn id="2858" dur="1" fill="hold">
                                          <p:stCondLst>
                                            <p:cond delay="0"/>
                                          </p:stCondLst>
                                        </p:cTn>
                                        <p:tgtEl>
                                          <p:spTgt spid="481">
                                            <p:txEl>
                                              <p:pRg st="73" end="94"/>
                                            </p:txEl>
                                          </p:spTgt>
                                        </p:tgtEl>
                                        <p:attrNameLst>
                                          <p:attrName>style.visibility</p:attrName>
                                        </p:attrNameLst>
                                      </p:cBhvr>
                                      <p:to>
                                        <p:strVal val="visible"/>
                                      </p:to>
                                    </p:set>
                                  </p:childTnLst>
                                </p:cTn>
                              </p:par>
                              <p:par>
                                <p:cTn id="2859" nodeType="withEffect" fill="hold" presetClass="entr" presetID="1">
                                  <p:stCondLst>
                                    <p:cond delay="0"/>
                                  </p:stCondLst>
                                  <p:childTnLst>
                                    <p:set>
                                      <p:cBhvr>
                                        <p:cTn id="2860" dur="1" fill="hold">
                                          <p:stCondLst>
                                            <p:cond delay="0"/>
                                          </p:stCondLst>
                                        </p:cTn>
                                        <p:tgtEl>
                                          <p:spTgt spid="481">
                                            <p:txEl>
                                              <p:pRg st="203" end="205"/>
                                            </p:txEl>
                                          </p:spTgt>
                                        </p:tgtEl>
                                        <p:attrNameLst>
                                          <p:attrName>style.visibility</p:attrName>
                                        </p:attrNameLst>
                                      </p:cBhvr>
                                      <p:to>
                                        <p:strVal val="visible"/>
                                      </p:to>
                                    </p:set>
                                  </p:childTnLst>
                                </p:cTn>
                              </p:par>
                            </p:childTnLst>
                          </p:cTn>
                        </p:par>
                      </p:childTnLst>
                    </p:cTn>
                  </p:par>
                  <p:par>
                    <p:cTn id="2861" fill="hold">
                      <p:stCondLst>
                        <p:cond delay="indefinite"/>
                      </p:stCondLst>
                      <p:childTnLst>
                        <p:par>
                          <p:cTn id="2862" fill="hold">
                            <p:stCondLst>
                              <p:cond delay="0"/>
                            </p:stCondLst>
                            <p:childTnLst>
                              <p:par>
                                <p:cTn id="2863" nodeType="clickEffect" fill="hold" presetClass="entr" presetID="1">
                                  <p:stCondLst>
                                    <p:cond delay="0"/>
                                  </p:stCondLst>
                                  <p:childTnLst>
                                    <p:set>
                                      <p:cBhvr>
                                        <p:cTn id="2864" dur="1" fill="hold">
                                          <p:stCondLst>
                                            <p:cond delay="0"/>
                                          </p:stCondLst>
                                        </p:cTn>
                                        <p:tgtEl>
                                          <p:spTgt spid="481">
                                            <p:txEl>
                                              <p:pRg st="94" end="130"/>
                                            </p:txEl>
                                          </p:spTgt>
                                        </p:tgtEl>
                                        <p:attrNameLst>
                                          <p:attrName>style.visibility</p:attrName>
                                        </p:attrNameLst>
                                      </p:cBhvr>
                                      <p:to>
                                        <p:strVal val="visible"/>
                                      </p:to>
                                    </p:set>
                                  </p:childTnLst>
                                </p:cTn>
                              </p:par>
                            </p:childTnLst>
                          </p:cTn>
                        </p:par>
                      </p:childTnLst>
                    </p:cTn>
                  </p:par>
                  <p:par>
                    <p:cTn id="2865" fill="hold">
                      <p:stCondLst>
                        <p:cond delay="indefinite"/>
                      </p:stCondLst>
                      <p:childTnLst>
                        <p:par>
                          <p:cTn id="2866" fill="hold">
                            <p:stCondLst>
                              <p:cond delay="0"/>
                            </p:stCondLst>
                            <p:childTnLst>
                              <p:par>
                                <p:cTn id="2867" nodeType="clickEffect" fill="hold" presetClass="entr" presetID="1">
                                  <p:stCondLst>
                                    <p:cond delay="0"/>
                                  </p:stCondLst>
                                  <p:childTnLst>
                                    <p:set>
                                      <p:cBhvr>
                                        <p:cTn id="2868" dur="1" fill="hold">
                                          <p:stCondLst>
                                            <p:cond delay="0"/>
                                          </p:stCondLst>
                                        </p:cTn>
                                        <p:tgtEl>
                                          <p:spTgt spid="481">
                                            <p:txEl>
                                              <p:pRg st="130" end="160"/>
                                            </p:txEl>
                                          </p:spTgt>
                                        </p:tgtEl>
                                        <p:attrNameLst>
                                          <p:attrName>style.visibility</p:attrName>
                                        </p:attrNameLst>
                                      </p:cBhvr>
                                      <p:to>
                                        <p:strVal val="visible"/>
                                      </p:to>
                                    </p:set>
                                  </p:childTnLst>
                                </p:cTn>
                              </p:par>
                            </p:childTnLst>
                          </p:cTn>
                        </p:par>
                      </p:childTnLst>
                    </p:cTn>
                  </p:par>
                  <p:par>
                    <p:cTn id="2869" fill="hold">
                      <p:stCondLst>
                        <p:cond delay="indefinite"/>
                      </p:stCondLst>
                      <p:childTnLst>
                        <p:par>
                          <p:cTn id="2870" fill="hold">
                            <p:stCondLst>
                              <p:cond delay="0"/>
                            </p:stCondLst>
                            <p:childTnLst>
                              <p:par>
                                <p:cTn id="2871" nodeType="clickEffect" fill="hold" presetClass="entr" presetID="1">
                                  <p:stCondLst>
                                    <p:cond delay="0"/>
                                  </p:stCondLst>
                                  <p:childTnLst>
                                    <p:set>
                                      <p:cBhvr>
                                        <p:cTn id="2872" dur="1" fill="hold">
                                          <p:stCondLst>
                                            <p:cond delay="0"/>
                                          </p:stCondLst>
                                        </p:cTn>
                                        <p:tgtEl>
                                          <p:spTgt spid="481">
                                            <p:txEl>
                                              <p:pRg st="160" end="183"/>
                                            </p:txEl>
                                          </p:spTgt>
                                        </p:tgtEl>
                                        <p:attrNameLst>
                                          <p:attrName>style.visibility</p:attrName>
                                        </p:attrNameLst>
                                      </p:cBhvr>
                                      <p:to>
                                        <p:strVal val="visible"/>
                                      </p:to>
                                    </p:set>
                                  </p:childTnLst>
                                </p:cTn>
                              </p:par>
                            </p:childTnLst>
                          </p:cTn>
                        </p:par>
                      </p:childTnLst>
                    </p:cTn>
                  </p:par>
                  <p:par>
                    <p:cTn id="2873" fill="hold">
                      <p:stCondLst>
                        <p:cond delay="indefinite"/>
                      </p:stCondLst>
                      <p:childTnLst>
                        <p:par>
                          <p:cTn id="2874" fill="hold">
                            <p:stCondLst>
                              <p:cond delay="0"/>
                            </p:stCondLst>
                            <p:childTnLst>
                              <p:par>
                                <p:cTn id="2875" nodeType="clickEffect" fill="hold" presetClass="entr" presetID="1">
                                  <p:stCondLst>
                                    <p:cond delay="0"/>
                                  </p:stCondLst>
                                  <p:childTnLst>
                                    <p:set>
                                      <p:cBhvr>
                                        <p:cTn id="2876" dur="1" fill="hold">
                                          <p:stCondLst>
                                            <p:cond delay="0"/>
                                          </p:stCondLst>
                                        </p:cTn>
                                        <p:tgtEl>
                                          <p:spTgt spid="481">
                                            <p:txEl>
                                              <p:pRg st="183" end="20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8AA7AF90-24C0-4559-973D-242FBC3DB9C7}"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83"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Deques</a:t>
            </a:r>
            <a:endParaRPr b="0" lang="en-US" sz="2840" spc="-1" strike="noStrike">
              <a:solidFill>
                <a:srgbClr val="000000"/>
              </a:solidFill>
              <a:uFill>
                <a:solidFill>
                  <a:srgbClr val="ffffff"/>
                </a:solidFill>
              </a:uFill>
              <a:latin typeface="Trebuchet MS"/>
            </a:endParaRPr>
          </a:p>
        </p:txBody>
      </p:sp>
      <p:sp>
        <p:nvSpPr>
          <p:cNvPr id="484"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double-ended queue (or </a:t>
            </a:r>
            <a:r>
              <a:rPr b="0" lang="en-US" sz="2000" spc="-1" strike="noStrike">
                <a:solidFill>
                  <a:srgbClr val="0000ff"/>
                </a:solidFill>
                <a:uFill>
                  <a:solidFill>
                    <a:srgbClr val="ffffff"/>
                  </a:solidFill>
                </a:uFill>
                <a:latin typeface="Trebuchet MS"/>
                <a:ea typeface="ＭＳ Ｐゴシック"/>
              </a:rPr>
              <a:t>deque</a:t>
            </a:r>
            <a:r>
              <a:rPr b="0" lang="en-US" sz="2000" spc="-1" strike="noStrike">
                <a:solidFill>
                  <a:srgbClr val="000000"/>
                </a:solidFill>
                <a:uFill>
                  <a:solidFill>
                    <a:srgbClr val="ffffff"/>
                  </a:solidFill>
                </a:uFill>
                <a:latin typeface="Trebuchet MS"/>
                <a:ea typeface="ＭＳ Ｐゴシック"/>
              </a:rPr>
              <a:t>) is a queue that supports enqueue and dequeue operations at both the front and rear of the queue: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enqueue_f, enqueue_r</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dequeue_f, dequeue_r</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Linked list implementation of a deque:</a:t>
            </a:r>
            <a:endParaRPr b="0" lang="en-US" sz="1950" spc="-1" strike="noStrike">
              <a:solidFill>
                <a:srgbClr val="000000"/>
              </a:solidFill>
              <a:uFill>
                <a:solidFill>
                  <a:srgbClr val="ffffff"/>
                </a:solidFill>
              </a:uFill>
              <a:latin typeface="Trebuchet MS"/>
            </a:endParaRPr>
          </a:p>
        </p:txBody>
      </p:sp>
      <p:graphicFrame>
        <p:nvGraphicFramePr>
          <p:cNvPr id="485" name="Table 4"/>
          <p:cNvGraphicFramePr/>
          <p:nvPr/>
        </p:nvGraphicFramePr>
        <p:xfrm>
          <a:off x="2853720" y="5159880"/>
          <a:ext cx="1068480" cy="720720"/>
        </p:xfrm>
        <a:graphic>
          <a:graphicData uri="http://schemas.openxmlformats.org/drawingml/2006/table">
            <a:tbl>
              <a:tblPr/>
              <a:tblGrid>
                <a:gridCol w="106848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486" name="Table 5"/>
          <p:cNvGraphicFramePr/>
          <p:nvPr/>
        </p:nvGraphicFramePr>
        <p:xfrm>
          <a:off x="4581720" y="5159880"/>
          <a:ext cx="1068480" cy="720720"/>
        </p:xfrm>
        <a:graphic>
          <a:graphicData uri="http://schemas.openxmlformats.org/drawingml/2006/table">
            <a:tbl>
              <a:tblPr/>
              <a:tblGrid>
                <a:gridCol w="106848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487" name="Table 6"/>
          <p:cNvGraphicFramePr/>
          <p:nvPr/>
        </p:nvGraphicFramePr>
        <p:xfrm>
          <a:off x="6285600" y="5159880"/>
          <a:ext cx="1068480" cy="720720"/>
        </p:xfrm>
        <a:graphic>
          <a:graphicData uri="http://schemas.openxmlformats.org/drawingml/2006/table">
            <a:tbl>
              <a:tblPr/>
              <a:tblGrid>
                <a:gridCol w="1068480"/>
              </a:tblGrid>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42876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88" name="CustomShape 7"/>
          <p:cNvSpPr/>
          <p:nvPr/>
        </p:nvSpPr>
        <p:spPr>
          <a:xfrm>
            <a:off x="2791800" y="4687920"/>
            <a:ext cx="97920" cy="471600"/>
          </a:xfrm>
          <a:custGeom>
            <a:avLst/>
            <a:gdLst/>
            <a:ahLst/>
            <a:rect l="l" t="t" r="r" b="b"/>
            <a:pathLst>
              <a:path w="21600" h="21600">
                <a:moveTo>
                  <a:pt x="0" y="0"/>
                </a:moveTo>
                <a:lnTo>
                  <a:pt x="21600" y="21600"/>
                </a:lnTo>
              </a:path>
            </a:pathLst>
          </a:custGeom>
          <a:noFill/>
          <a:ln w="38160">
            <a:solidFill>
              <a:schemeClr val="tx1"/>
            </a:solidFill>
            <a:round/>
            <a:tailEnd len="med" type="triangle" w="med"/>
          </a:ln>
        </p:spPr>
        <p:style>
          <a:lnRef idx="0"/>
          <a:fillRef idx="0"/>
          <a:effectRef idx="0"/>
          <a:fontRef idx="minor"/>
        </p:style>
      </p:sp>
      <p:sp>
        <p:nvSpPr>
          <p:cNvPr id="489" name="CustomShape 8"/>
          <p:cNvSpPr/>
          <p:nvPr/>
        </p:nvSpPr>
        <p:spPr>
          <a:xfrm>
            <a:off x="2424240" y="4298760"/>
            <a:ext cx="73440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head</a:t>
            </a:r>
            <a:endParaRPr b="0" lang="en-IN" sz="1800" spc="-1" strike="noStrike">
              <a:solidFill>
                <a:srgbClr val="000000"/>
              </a:solidFill>
              <a:uFill>
                <a:solidFill>
                  <a:srgbClr val="ffffff"/>
                </a:solidFill>
              </a:uFill>
              <a:latin typeface="Arial"/>
            </a:endParaRPr>
          </a:p>
        </p:txBody>
      </p:sp>
      <p:sp>
        <p:nvSpPr>
          <p:cNvPr id="490" name="CustomShape 9"/>
          <p:cNvSpPr/>
          <p:nvPr/>
        </p:nvSpPr>
        <p:spPr>
          <a:xfrm>
            <a:off x="6223320" y="4687920"/>
            <a:ext cx="85320" cy="471600"/>
          </a:xfrm>
          <a:custGeom>
            <a:avLst/>
            <a:gdLst/>
            <a:ahLst/>
            <a:rect l="l" t="t" r="r" b="b"/>
            <a:pathLst>
              <a:path w="21600" h="21600">
                <a:moveTo>
                  <a:pt x="0" y="0"/>
                </a:moveTo>
                <a:lnTo>
                  <a:pt x="21600" y="21600"/>
                </a:lnTo>
              </a:path>
            </a:pathLst>
          </a:custGeom>
          <a:noFill/>
          <a:ln w="38160">
            <a:solidFill>
              <a:schemeClr val="tx1"/>
            </a:solidFill>
            <a:round/>
            <a:tailEnd len="med" type="triangle" w="med"/>
          </a:ln>
        </p:spPr>
        <p:style>
          <a:lnRef idx="0"/>
          <a:fillRef idx="0"/>
          <a:effectRef idx="0"/>
          <a:fontRef idx="minor"/>
        </p:style>
      </p:sp>
      <p:sp>
        <p:nvSpPr>
          <p:cNvPr id="491" name="CustomShape 10"/>
          <p:cNvSpPr/>
          <p:nvPr/>
        </p:nvSpPr>
        <p:spPr>
          <a:xfrm>
            <a:off x="5941080" y="4298760"/>
            <a:ext cx="56376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tail</a:t>
            </a:r>
            <a:endParaRPr b="0" lang="en-IN" sz="1800" spc="-1" strike="noStrike">
              <a:solidFill>
                <a:srgbClr val="000000"/>
              </a:solidFill>
              <a:uFill>
                <a:solidFill>
                  <a:srgbClr val="ffffff"/>
                </a:solidFill>
              </a:uFill>
              <a:latin typeface="Arial"/>
            </a:endParaRPr>
          </a:p>
        </p:txBody>
      </p:sp>
      <p:sp>
        <p:nvSpPr>
          <p:cNvPr id="492" name="CustomShape 11"/>
          <p:cNvSpPr/>
          <p:nvPr/>
        </p:nvSpPr>
        <p:spPr>
          <a:xfrm>
            <a:off x="3436200" y="5345640"/>
            <a:ext cx="1141560" cy="417960"/>
          </a:xfrm>
          <a:custGeom>
            <a:avLst/>
            <a:gdLst/>
            <a:ahLst/>
            <a:rect l="l" t="t" r="r" b="b"/>
            <a:pathLst>
              <a:path w="1139253" h="429820">
                <a:moveTo>
                  <a:pt x="0" y="419724"/>
                </a:moveTo>
                <a:cubicBezTo>
                  <a:pt x="292308" y="428468"/>
                  <a:pt x="584617" y="437212"/>
                  <a:pt x="734519" y="419724"/>
                </a:cubicBezTo>
                <a:cubicBezTo>
                  <a:pt x="884421" y="402236"/>
                  <a:pt x="904407" y="359763"/>
                  <a:pt x="899410" y="314793"/>
                </a:cubicBezTo>
                <a:cubicBezTo>
                  <a:pt x="894413" y="269823"/>
                  <a:pt x="664564" y="202366"/>
                  <a:pt x="704538" y="149901"/>
                </a:cubicBezTo>
                <a:cubicBezTo>
                  <a:pt x="744512" y="97436"/>
                  <a:pt x="941882" y="48718"/>
                  <a:pt x="1139253" y="0"/>
                </a:cubicBezTo>
              </a:path>
            </a:pathLst>
          </a:custGeom>
          <a:noFill/>
          <a:ln w="28440">
            <a:solidFill>
              <a:srgbClr val="7030a0"/>
            </a:solidFill>
            <a:round/>
            <a:headEnd len="med" type="oval" w="med"/>
            <a:tailEnd len="med" type="arrow" w="med"/>
          </a:ln>
        </p:spPr>
        <p:style>
          <a:lnRef idx="0"/>
          <a:fillRef idx="0"/>
          <a:effectRef idx="0"/>
          <a:fontRef idx="minor"/>
        </p:style>
      </p:sp>
      <p:sp>
        <p:nvSpPr>
          <p:cNvPr id="493" name="CustomShape 12"/>
          <p:cNvSpPr/>
          <p:nvPr/>
        </p:nvSpPr>
        <p:spPr>
          <a:xfrm>
            <a:off x="5167440" y="5317560"/>
            <a:ext cx="1141560" cy="417960"/>
          </a:xfrm>
          <a:custGeom>
            <a:avLst/>
            <a:gdLst/>
            <a:ahLst/>
            <a:rect l="l" t="t" r="r" b="b"/>
            <a:pathLst>
              <a:path w="1139253" h="429820">
                <a:moveTo>
                  <a:pt x="0" y="419724"/>
                </a:moveTo>
                <a:cubicBezTo>
                  <a:pt x="292308" y="428468"/>
                  <a:pt x="584617" y="437212"/>
                  <a:pt x="734519" y="419724"/>
                </a:cubicBezTo>
                <a:cubicBezTo>
                  <a:pt x="884421" y="402236"/>
                  <a:pt x="904407" y="359763"/>
                  <a:pt x="899410" y="314793"/>
                </a:cubicBezTo>
                <a:cubicBezTo>
                  <a:pt x="894413" y="269823"/>
                  <a:pt x="664564" y="202366"/>
                  <a:pt x="704538" y="149901"/>
                </a:cubicBezTo>
                <a:cubicBezTo>
                  <a:pt x="744512" y="97436"/>
                  <a:pt x="941882" y="48718"/>
                  <a:pt x="1139253" y="0"/>
                </a:cubicBezTo>
              </a:path>
            </a:pathLst>
          </a:custGeom>
          <a:noFill/>
          <a:ln w="28440">
            <a:solidFill>
              <a:srgbClr val="7030a0"/>
            </a:solidFill>
            <a:round/>
            <a:headEnd len="med" type="oval" w="med"/>
            <a:tailEnd len="med" type="arrow" w="med"/>
          </a:ln>
        </p:spPr>
        <p:style>
          <a:lnRef idx="0"/>
          <a:fillRef idx="0"/>
          <a:effectRef idx="0"/>
          <a:fontRef idx="minor"/>
        </p:style>
      </p:sp>
      <p:sp>
        <p:nvSpPr>
          <p:cNvPr id="494" name="CustomShape 13"/>
          <p:cNvSpPr/>
          <p:nvPr/>
        </p:nvSpPr>
        <p:spPr>
          <a:xfrm>
            <a:off x="7648560" y="5086440"/>
            <a:ext cx="1644120" cy="8812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2000" spc="-1" strike="noStrike">
                <a:solidFill>
                  <a:srgbClr val="000000"/>
                </a:solidFill>
                <a:uFill>
                  <a:solidFill>
                    <a:srgbClr val="ffffff"/>
                  </a:solidFill>
                </a:uFill>
                <a:latin typeface="Trebuchet MS"/>
                <a:ea typeface="ＭＳ Ｐゴシック"/>
              </a:rPr>
              <a:t>enqueue_r</a:t>
            </a:r>
            <a:endParaRPr b="0" lang="en-IN" sz="195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ourier New"/>
                <a:ea typeface="ＭＳ Ｐゴシック"/>
              </a:rPr>
              <a:t>tail-&gt;next =</a:t>
            </a:r>
            <a:endParaRPr b="0" lang="en-IN" sz="195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ourier New"/>
                <a:ea typeface="ＭＳ Ｐゴシック"/>
              </a:rPr>
              <a:t>  </a:t>
            </a:r>
            <a:r>
              <a:rPr b="1" lang="en-IN" sz="1600" spc="-1" strike="noStrike">
                <a:solidFill>
                  <a:srgbClr val="000000"/>
                </a:solidFill>
                <a:uFill>
                  <a:solidFill>
                    <a:srgbClr val="ffffff"/>
                  </a:solidFill>
                </a:uFill>
                <a:latin typeface="Courier New"/>
                <a:ea typeface="ＭＳ Ｐゴシック"/>
              </a:rPr>
              <a:t>new node</a:t>
            </a:r>
            <a:endParaRPr b="0" lang="en-IN" sz="1950" spc="-1" strike="noStrike">
              <a:solidFill>
                <a:srgbClr val="000000"/>
              </a:solidFill>
              <a:uFill>
                <a:solidFill>
                  <a:srgbClr val="ffffff"/>
                </a:solidFill>
              </a:uFill>
              <a:latin typeface="Arial"/>
            </a:endParaRPr>
          </a:p>
        </p:txBody>
      </p:sp>
      <p:sp>
        <p:nvSpPr>
          <p:cNvPr id="495" name="CustomShape 14"/>
          <p:cNvSpPr/>
          <p:nvPr/>
        </p:nvSpPr>
        <p:spPr>
          <a:xfrm>
            <a:off x="439920" y="5205960"/>
            <a:ext cx="2253600" cy="6379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2000" spc="-1" strike="noStrike">
                <a:solidFill>
                  <a:srgbClr val="000000"/>
                </a:solidFill>
                <a:uFill>
                  <a:solidFill>
                    <a:srgbClr val="ffffff"/>
                  </a:solidFill>
                </a:uFill>
                <a:latin typeface="Trebuchet MS"/>
                <a:ea typeface="ＭＳ Ｐゴシック"/>
              </a:rPr>
              <a:t>dequeue_f</a:t>
            </a:r>
            <a:endParaRPr b="0" lang="en-IN" sz="195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ourier New"/>
                <a:ea typeface="ＭＳ Ｐゴシック"/>
              </a:rPr>
              <a:t>head = head-&gt;next</a:t>
            </a:r>
            <a:endParaRPr b="0" lang="en-IN" sz="1950" spc="-1" strike="noStrike">
              <a:solidFill>
                <a:srgbClr val="000000"/>
              </a:solidFill>
              <a:uFill>
                <a:solidFill>
                  <a:srgbClr val="ffffff"/>
                </a:solidFill>
              </a:uFill>
              <a:latin typeface="Arial"/>
            </a:endParaRPr>
          </a:p>
        </p:txBody>
      </p:sp>
      <p:sp>
        <p:nvSpPr>
          <p:cNvPr id="496" name="CustomShape 15"/>
          <p:cNvSpPr/>
          <p:nvPr/>
        </p:nvSpPr>
        <p:spPr>
          <a:xfrm>
            <a:off x="623160" y="5996880"/>
            <a:ext cx="1887840" cy="11246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2000" spc="-1" strike="noStrike">
                <a:solidFill>
                  <a:srgbClr val="000000"/>
                </a:solidFill>
                <a:uFill>
                  <a:solidFill>
                    <a:srgbClr val="ffffff"/>
                  </a:solidFill>
                </a:uFill>
                <a:latin typeface="Trebuchet MS"/>
                <a:ea typeface="ＭＳ Ｐゴシック"/>
              </a:rPr>
              <a:t>enqueue_f</a:t>
            </a:r>
            <a:endParaRPr b="0" lang="en-IN" sz="195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ourier New"/>
                <a:ea typeface="ＭＳ Ｐゴシック"/>
              </a:rPr>
              <a:t>p = new node</a:t>
            </a:r>
            <a:endParaRPr b="0" lang="en-IN" sz="195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ourier New"/>
                <a:ea typeface="ＭＳ Ｐゴシック"/>
              </a:rPr>
              <a:t>p-&gt;next = head</a:t>
            </a:r>
            <a:endParaRPr b="0" lang="en-IN" sz="195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ourier New"/>
                <a:ea typeface="ＭＳ Ｐゴシック"/>
              </a:rPr>
              <a:t>head = p</a:t>
            </a:r>
            <a:endParaRPr b="0" lang="en-IN" sz="1950" spc="-1" strike="noStrike">
              <a:solidFill>
                <a:srgbClr val="000000"/>
              </a:solidFill>
              <a:uFill>
                <a:solidFill>
                  <a:srgbClr val="ffffff"/>
                </a:solidFill>
              </a:uFill>
              <a:latin typeface="Arial"/>
            </a:endParaRPr>
          </a:p>
        </p:txBody>
      </p:sp>
      <p:sp>
        <p:nvSpPr>
          <p:cNvPr id="497" name="CustomShape 16"/>
          <p:cNvSpPr/>
          <p:nvPr/>
        </p:nvSpPr>
        <p:spPr>
          <a:xfrm>
            <a:off x="5664960" y="2670840"/>
            <a:ext cx="4021560" cy="14612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uFill>
                  <a:solidFill>
                    <a:srgbClr val="ffffff"/>
                  </a:solidFill>
                </a:uFill>
                <a:latin typeface="Courier New"/>
                <a:ea typeface="ＭＳ Ｐゴシック"/>
              </a:rPr>
              <a:t>typedef struct linkedlist2 {</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a:t>
            </a:r>
            <a:r>
              <a:rPr b="1" lang="en-IN" sz="1800" spc="-1" strike="noStrike">
                <a:solidFill>
                  <a:srgbClr val="000000"/>
                </a:solidFill>
                <a:uFill>
                  <a:solidFill>
                    <a:srgbClr val="ffffff"/>
                  </a:solidFill>
                </a:uFill>
                <a:latin typeface="Courier New"/>
                <a:ea typeface="ＭＳ Ｐゴシック"/>
              </a:rPr>
              <a:t>Node *head;</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a:t>
            </a:r>
            <a:r>
              <a:rPr b="1" lang="en-IN" sz="1800" spc="-1" strike="noStrike">
                <a:solidFill>
                  <a:srgbClr val="000000"/>
                </a:solidFill>
                <a:uFill>
                  <a:solidFill>
                    <a:srgbClr val="ffffff"/>
                  </a:solidFill>
                </a:uFill>
                <a:latin typeface="Courier New"/>
                <a:ea typeface="ＭＳ Ｐゴシック"/>
              </a:rPr>
              <a:t>Node *tail;</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a:t>
            </a:r>
            <a:r>
              <a:rPr b="1" lang="en-IN" sz="1800" spc="-1" strike="noStrike">
                <a:solidFill>
                  <a:srgbClr val="000000"/>
                </a:solidFill>
                <a:uFill>
                  <a:solidFill>
                    <a:srgbClr val="ffffff"/>
                  </a:solidFill>
                </a:uFill>
                <a:latin typeface="Courier New"/>
                <a:ea typeface="ＭＳ Ｐゴシック"/>
              </a:rPr>
              <a:t>int listSize;</a:t>
            </a:r>
            <a:endParaRPr b="0" lang="en-IN" sz="195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ourier New"/>
                <a:ea typeface="ＭＳ Ｐゴシック"/>
              </a:rPr>
              <a:t>} LinkedList2;</a:t>
            </a:r>
            <a:endParaRPr b="0" lang="en-IN" sz="1950" spc="-1" strike="noStrike">
              <a:solidFill>
                <a:srgbClr val="000000"/>
              </a:solidFill>
              <a:uFill>
                <a:solidFill>
                  <a:srgbClr val="ffffff"/>
                </a:solidFill>
              </a:uFill>
              <a:latin typeface="Arial"/>
            </a:endParaRPr>
          </a:p>
        </p:txBody>
      </p:sp>
    </p:spTree>
  </p:cSld>
  <p:timing>
    <p:tnLst>
      <p:par>
        <p:cTn id="2877" dur="indefinite" restart="never" nodeType="tmRoot">
          <p:childTnLst>
            <p:seq>
              <p:cTn id="2878" dur="indefinite" nodeType="mainSeq">
                <p:childTnLst>
                  <p:par>
                    <p:cTn id="2879" nodeType="clickEffect" fill="hold">
                      <p:stCondLst>
                        <p:cond delay="indefinite"/>
                      </p:stCondLst>
                      <p:childTnLst>
                        <p:par>
                          <p:cTn id="2880" nodeType="withEffect" fill="hold">
                            <p:stCondLst>
                              <p:cond delay="0"/>
                            </p:stCondLst>
                            <p:childTnLst>
                              <p:par>
                                <p:cTn id="2881" nodeType="clickEffect" fill="hold" presetClass="entr" presetID="1">
                                  <p:stCondLst>
                                    <p:cond delay="0"/>
                                  </p:stCondLst>
                                  <p:childTnLst>
                                    <p:set>
                                      <p:cBhvr>
                                        <p:cTn id="2882" dur="1" fill="hold">
                                          <p:stCondLst>
                                            <p:cond delay="499"/>
                                          </p:stCondLst>
                                        </p:cTn>
                                        <p:tgtEl>
                                          <p:spTgt spid="484">
                                            <p:txEl>
                                              <p:pRg st="1" end="130"/>
                                            </p:txEl>
                                          </p:spTgt>
                                        </p:tgtEl>
                                        <p:attrNameLst>
                                          <p:attrName>style.visibility</p:attrName>
                                        </p:attrNameLst>
                                      </p:cBhvr>
                                      <p:to>
                                        <p:strVal val="visible"/>
                                      </p:to>
                                    </p:set>
                                  </p:childTnLst>
                                </p:cTn>
                              </p:par>
                            </p:childTnLst>
                          </p:cTn>
                        </p:par>
                      </p:childTnLst>
                    </p:cTn>
                  </p:par>
                  <p:par>
                    <p:cTn id="2883" fill="hold">
                      <p:stCondLst>
                        <p:cond delay="indefinite"/>
                      </p:stCondLst>
                      <p:childTnLst>
                        <p:par>
                          <p:cTn id="2884" fill="hold">
                            <p:stCondLst>
                              <p:cond delay="0"/>
                            </p:stCondLst>
                            <p:childTnLst>
                              <p:par>
                                <p:cTn id="2885" nodeType="clickEffect" fill="hold" presetClass="entr" presetID="1">
                                  <p:stCondLst>
                                    <p:cond delay="0"/>
                                  </p:stCondLst>
                                  <p:childTnLst>
                                    <p:set>
                                      <p:cBhvr>
                                        <p:cTn id="2886" dur="1" fill="hold">
                                          <p:stCondLst>
                                            <p:cond delay="499"/>
                                          </p:stCondLst>
                                        </p:cTn>
                                        <p:tgtEl>
                                          <p:spTgt spid="484">
                                            <p:txEl>
                                              <p:pRg st="130" end="151"/>
                                            </p:txEl>
                                          </p:spTgt>
                                        </p:tgtEl>
                                        <p:attrNameLst>
                                          <p:attrName>style.visibility</p:attrName>
                                        </p:attrNameLst>
                                      </p:cBhvr>
                                      <p:to>
                                        <p:strVal val="visible"/>
                                      </p:to>
                                    </p:set>
                                  </p:childTnLst>
                                </p:cTn>
                              </p:par>
                            </p:childTnLst>
                          </p:cTn>
                        </p:par>
                      </p:childTnLst>
                    </p:cTn>
                  </p:par>
                  <p:par>
                    <p:cTn id="2887" fill="hold">
                      <p:stCondLst>
                        <p:cond delay="indefinite"/>
                      </p:stCondLst>
                      <p:childTnLst>
                        <p:par>
                          <p:cTn id="2888" fill="hold">
                            <p:stCondLst>
                              <p:cond delay="0"/>
                            </p:stCondLst>
                            <p:childTnLst>
                              <p:par>
                                <p:cTn id="2889" nodeType="clickEffect" fill="hold" presetClass="entr" presetID="1">
                                  <p:stCondLst>
                                    <p:cond delay="0"/>
                                  </p:stCondLst>
                                  <p:childTnLst>
                                    <p:set>
                                      <p:cBhvr>
                                        <p:cTn id="2890" dur="1" fill="hold">
                                          <p:stCondLst>
                                            <p:cond delay="499"/>
                                          </p:stCondLst>
                                        </p:cTn>
                                        <p:tgtEl>
                                          <p:spTgt spid="484">
                                            <p:txEl>
                                              <p:pRg st="151" end="172"/>
                                            </p:txEl>
                                          </p:spTgt>
                                        </p:tgtEl>
                                        <p:attrNameLst>
                                          <p:attrName>style.visibility</p:attrName>
                                        </p:attrNameLst>
                                      </p:cBhvr>
                                      <p:to>
                                        <p:strVal val="visible"/>
                                      </p:to>
                                    </p:set>
                                  </p:childTnLst>
                                </p:cTn>
                              </p:par>
                            </p:childTnLst>
                          </p:cTn>
                        </p:par>
                      </p:childTnLst>
                    </p:cTn>
                  </p:par>
                  <p:par>
                    <p:cTn id="2891" fill="hold">
                      <p:stCondLst>
                        <p:cond delay="indefinite"/>
                      </p:stCondLst>
                      <p:childTnLst>
                        <p:par>
                          <p:cTn id="2892" fill="hold">
                            <p:stCondLst>
                              <p:cond delay="0"/>
                            </p:stCondLst>
                            <p:childTnLst>
                              <p:par>
                                <p:cTn id="2893" nodeType="clickEffect" fill="hold" presetClass="entr" presetID="1">
                                  <p:stCondLst>
                                    <p:cond delay="0"/>
                                  </p:stCondLst>
                                  <p:childTnLst>
                                    <p:set>
                                      <p:cBhvr>
                                        <p:cTn id="2894" dur="1" fill="hold">
                                          <p:stCondLst>
                                            <p:cond delay="499"/>
                                          </p:stCondLst>
                                        </p:cTn>
                                        <p:tgtEl>
                                          <p:spTgt spid="484">
                                            <p:txEl>
                                              <p:pRg st="173" end="212"/>
                                            </p:txEl>
                                          </p:spTgt>
                                        </p:tgtEl>
                                        <p:attrNameLst>
                                          <p:attrName>style.visibility</p:attrName>
                                        </p:attrNameLst>
                                      </p:cBhvr>
                                      <p:to>
                                        <p:strVal val="visible"/>
                                      </p:to>
                                    </p:set>
                                  </p:childTnLst>
                                </p:cTn>
                              </p:par>
                            </p:childTnLst>
                          </p:cTn>
                        </p:par>
                      </p:childTnLst>
                    </p:cTn>
                  </p:par>
                  <p:par>
                    <p:cTn id="2895" fill="hold">
                      <p:stCondLst>
                        <p:cond delay="indefinite"/>
                      </p:stCondLst>
                      <p:childTnLst>
                        <p:par>
                          <p:cTn id="2896" fill="hold">
                            <p:stCondLst>
                              <p:cond delay="0"/>
                            </p:stCondLst>
                            <p:childTnLst>
                              <p:par>
                                <p:cTn id="2897" nodeType="clickEffect" fill="hold" presetClass="entr" presetID="1">
                                  <p:stCondLst>
                                    <p:cond delay="0"/>
                                  </p:stCondLst>
                                  <p:childTnLst>
                                    <p:set>
                                      <p:cBhvr>
                                        <p:cTn id="2898" dur="1" fill="hold">
                                          <p:stCondLst>
                                            <p:cond delay="0"/>
                                          </p:stCondLst>
                                        </p:cTn>
                                        <p:tgtEl>
                                          <p:spTgt spid="497"/>
                                        </p:tgtEl>
                                        <p:attrNameLst>
                                          <p:attrName>style.visibility</p:attrName>
                                        </p:attrNameLst>
                                      </p:cBhvr>
                                      <p:to>
                                        <p:strVal val="visible"/>
                                      </p:to>
                                    </p:set>
                                  </p:childTnLst>
                                </p:cTn>
                              </p:par>
                            </p:childTnLst>
                          </p:cTn>
                        </p:par>
                      </p:childTnLst>
                    </p:cTn>
                  </p:par>
                  <p:par>
                    <p:cTn id="2899" fill="hold">
                      <p:stCondLst>
                        <p:cond delay="indefinite"/>
                      </p:stCondLst>
                      <p:childTnLst>
                        <p:par>
                          <p:cTn id="2900" fill="hold">
                            <p:stCondLst>
                              <p:cond delay="0"/>
                            </p:stCondLst>
                            <p:childTnLst>
                              <p:par>
                                <p:cTn id="2901" nodeType="clickEffect" fill="hold" presetClass="entr" presetID="1">
                                  <p:stCondLst>
                                    <p:cond delay="0"/>
                                  </p:stCondLst>
                                  <p:childTnLst>
                                    <p:set>
                                      <p:cBhvr>
                                        <p:cTn id="2902" dur="1" fill="hold">
                                          <p:stCondLst>
                                            <p:cond delay="0"/>
                                          </p:stCondLst>
                                        </p:cTn>
                                        <p:tgtEl>
                                          <p:spTgt spid="485"/>
                                        </p:tgtEl>
                                        <p:attrNameLst>
                                          <p:attrName>style.visibility</p:attrName>
                                        </p:attrNameLst>
                                      </p:cBhvr>
                                      <p:to>
                                        <p:strVal val="visible"/>
                                      </p:to>
                                    </p:set>
                                  </p:childTnLst>
                                </p:cTn>
                              </p:par>
                              <p:par>
                                <p:cTn id="2903" nodeType="withEffect" fill="hold" presetClass="entr" presetID="1">
                                  <p:stCondLst>
                                    <p:cond delay="0"/>
                                  </p:stCondLst>
                                  <p:childTnLst>
                                    <p:set>
                                      <p:cBhvr>
                                        <p:cTn id="2904" dur="1" fill="hold">
                                          <p:stCondLst>
                                            <p:cond delay="0"/>
                                          </p:stCondLst>
                                        </p:cTn>
                                        <p:tgtEl>
                                          <p:spTgt spid="486"/>
                                        </p:tgtEl>
                                        <p:attrNameLst>
                                          <p:attrName>style.visibility</p:attrName>
                                        </p:attrNameLst>
                                      </p:cBhvr>
                                      <p:to>
                                        <p:strVal val="visible"/>
                                      </p:to>
                                    </p:set>
                                  </p:childTnLst>
                                </p:cTn>
                              </p:par>
                              <p:par>
                                <p:cTn id="2905" nodeType="withEffect" fill="hold" presetClass="entr" presetID="1">
                                  <p:stCondLst>
                                    <p:cond delay="0"/>
                                  </p:stCondLst>
                                  <p:childTnLst>
                                    <p:set>
                                      <p:cBhvr>
                                        <p:cTn id="2906" dur="1" fill="hold">
                                          <p:stCondLst>
                                            <p:cond delay="0"/>
                                          </p:stCondLst>
                                        </p:cTn>
                                        <p:tgtEl>
                                          <p:spTgt spid="487"/>
                                        </p:tgtEl>
                                        <p:attrNameLst>
                                          <p:attrName>style.visibility</p:attrName>
                                        </p:attrNameLst>
                                      </p:cBhvr>
                                      <p:to>
                                        <p:strVal val="visible"/>
                                      </p:to>
                                    </p:set>
                                  </p:childTnLst>
                                </p:cTn>
                              </p:par>
                              <p:par>
                                <p:cTn id="2907" nodeType="withEffect" fill="hold" presetClass="entr" presetID="1">
                                  <p:stCondLst>
                                    <p:cond delay="0"/>
                                  </p:stCondLst>
                                  <p:childTnLst>
                                    <p:set>
                                      <p:cBhvr>
                                        <p:cTn id="2908" dur="1" fill="hold">
                                          <p:stCondLst>
                                            <p:cond delay="0"/>
                                          </p:stCondLst>
                                        </p:cTn>
                                        <p:tgtEl>
                                          <p:spTgt spid="-1"/>
                                        </p:tgtEl>
                                        <p:attrNameLst>
                                          <p:attrName>style.visibility</p:attrName>
                                        </p:attrNameLst>
                                      </p:cBhvr>
                                      <p:to>
                                        <p:strVal val="visible"/>
                                      </p:to>
                                    </p:set>
                                  </p:childTnLst>
                                </p:cTn>
                              </p:par>
                              <p:par>
                                <p:cTn id="2909" nodeType="withEffect" fill="hold" presetClass="entr" presetID="1">
                                  <p:stCondLst>
                                    <p:cond delay="0"/>
                                  </p:stCondLst>
                                  <p:childTnLst>
                                    <p:set>
                                      <p:cBhvr>
                                        <p:cTn id="2910" dur="1" fill="hold">
                                          <p:stCondLst>
                                            <p:cond delay="0"/>
                                          </p:stCondLst>
                                        </p:cTn>
                                        <p:tgtEl>
                                          <p:spTgt spid="-1"/>
                                        </p:tgtEl>
                                        <p:attrNameLst>
                                          <p:attrName>style.visibility</p:attrName>
                                        </p:attrNameLst>
                                      </p:cBhvr>
                                      <p:to>
                                        <p:strVal val="visible"/>
                                      </p:to>
                                    </p:set>
                                  </p:childTnLst>
                                </p:cTn>
                              </p:par>
                              <p:par>
                                <p:cTn id="2911" nodeType="withEffect" fill="hold" presetClass="entr" presetID="1">
                                  <p:stCondLst>
                                    <p:cond delay="0"/>
                                  </p:stCondLst>
                                  <p:childTnLst>
                                    <p:set>
                                      <p:cBhvr>
                                        <p:cTn id="2912" dur="1" fill="hold">
                                          <p:stCondLst>
                                            <p:cond delay="0"/>
                                          </p:stCondLst>
                                        </p:cTn>
                                        <p:tgtEl>
                                          <p:spTgt spid="492"/>
                                        </p:tgtEl>
                                        <p:attrNameLst>
                                          <p:attrName>style.visibility</p:attrName>
                                        </p:attrNameLst>
                                      </p:cBhvr>
                                      <p:to>
                                        <p:strVal val="visible"/>
                                      </p:to>
                                    </p:set>
                                  </p:childTnLst>
                                </p:cTn>
                              </p:par>
                              <p:par>
                                <p:cTn id="2913" nodeType="withEffect" fill="hold" presetClass="entr" presetID="1">
                                  <p:stCondLst>
                                    <p:cond delay="0"/>
                                  </p:stCondLst>
                                  <p:childTnLst>
                                    <p:set>
                                      <p:cBhvr>
                                        <p:cTn id="2914" dur="1" fill="hold">
                                          <p:stCondLst>
                                            <p:cond delay="0"/>
                                          </p:stCondLst>
                                        </p:cTn>
                                        <p:tgtEl>
                                          <p:spTgt spid="493"/>
                                        </p:tgtEl>
                                        <p:attrNameLst>
                                          <p:attrName>style.visibility</p:attrName>
                                        </p:attrNameLst>
                                      </p:cBhvr>
                                      <p:to>
                                        <p:strVal val="visible"/>
                                      </p:to>
                                    </p:set>
                                  </p:childTnLst>
                                </p:cTn>
                              </p:par>
                            </p:childTnLst>
                          </p:cTn>
                        </p:par>
                      </p:childTnLst>
                    </p:cTn>
                  </p:par>
                  <p:par>
                    <p:cTn id="2915" fill="hold">
                      <p:stCondLst>
                        <p:cond delay="indefinite"/>
                      </p:stCondLst>
                      <p:childTnLst>
                        <p:par>
                          <p:cTn id="2916" fill="hold">
                            <p:stCondLst>
                              <p:cond delay="0"/>
                            </p:stCondLst>
                            <p:childTnLst>
                              <p:par>
                                <p:cTn id="2917" nodeType="clickEffect" fill="hold" presetClass="entr" presetID="1">
                                  <p:stCondLst>
                                    <p:cond delay="0"/>
                                  </p:stCondLst>
                                  <p:childTnLst>
                                    <p:set>
                                      <p:cBhvr>
                                        <p:cTn id="2918" dur="1" fill="hold">
                                          <p:stCondLst>
                                            <p:cond delay="0"/>
                                          </p:stCondLst>
                                        </p:cTn>
                                        <p:tgtEl>
                                          <p:spTgt spid="494"/>
                                        </p:tgtEl>
                                        <p:attrNameLst>
                                          <p:attrName>style.visibility</p:attrName>
                                        </p:attrNameLst>
                                      </p:cBhvr>
                                      <p:to>
                                        <p:strVal val="visible"/>
                                      </p:to>
                                    </p:set>
                                  </p:childTnLst>
                                </p:cTn>
                              </p:par>
                            </p:childTnLst>
                          </p:cTn>
                        </p:par>
                      </p:childTnLst>
                    </p:cTn>
                  </p:par>
                  <p:par>
                    <p:cTn id="2919" fill="hold">
                      <p:stCondLst>
                        <p:cond delay="indefinite"/>
                      </p:stCondLst>
                      <p:childTnLst>
                        <p:par>
                          <p:cTn id="2920" fill="hold">
                            <p:stCondLst>
                              <p:cond delay="0"/>
                            </p:stCondLst>
                            <p:childTnLst>
                              <p:par>
                                <p:cTn id="2921" nodeType="clickEffect" fill="hold" presetClass="entr" presetID="1">
                                  <p:stCondLst>
                                    <p:cond delay="0"/>
                                  </p:stCondLst>
                                  <p:childTnLst>
                                    <p:set>
                                      <p:cBhvr>
                                        <p:cTn id="2922" dur="1" fill="hold">
                                          <p:stCondLst>
                                            <p:cond delay="0"/>
                                          </p:stCondLst>
                                        </p:cTn>
                                        <p:tgtEl>
                                          <p:spTgt spid="495"/>
                                        </p:tgtEl>
                                        <p:attrNameLst>
                                          <p:attrName>style.visibility</p:attrName>
                                        </p:attrNameLst>
                                      </p:cBhvr>
                                      <p:to>
                                        <p:strVal val="visible"/>
                                      </p:to>
                                    </p:set>
                                  </p:childTnLst>
                                </p:cTn>
                              </p:par>
                            </p:childTnLst>
                          </p:cTn>
                        </p:par>
                      </p:childTnLst>
                    </p:cTn>
                  </p:par>
                  <p:par>
                    <p:cTn id="2923" fill="hold">
                      <p:stCondLst>
                        <p:cond delay="indefinite"/>
                      </p:stCondLst>
                      <p:childTnLst>
                        <p:par>
                          <p:cTn id="2924" fill="hold">
                            <p:stCondLst>
                              <p:cond delay="0"/>
                            </p:stCondLst>
                            <p:childTnLst>
                              <p:par>
                                <p:cTn id="2925" nodeType="clickEffect" fill="hold" presetClass="entr" presetID="1">
                                  <p:stCondLst>
                                    <p:cond delay="0"/>
                                  </p:stCondLst>
                                  <p:childTnLst>
                                    <p:set>
                                      <p:cBhvr>
                                        <p:cTn id="2926" dur="1" fill="hold">
                                          <p:stCondLst>
                                            <p:cond delay="0"/>
                                          </p:stCondLst>
                                        </p:cTn>
                                        <p:tgtEl>
                                          <p:spTgt spid="49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47DDF9EE-7C8B-4839-BE42-0E1A362604B0}"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49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Linked list implementation: dequeue_r</a:t>
            </a:r>
            <a:endParaRPr b="0" lang="en-US" sz="2840" spc="-1" strike="noStrike">
              <a:solidFill>
                <a:srgbClr val="000000"/>
              </a:solidFill>
              <a:uFill>
                <a:solidFill>
                  <a:srgbClr val="ffffff"/>
                </a:solidFill>
              </a:uFill>
              <a:latin typeface="Trebuchet MS"/>
            </a:endParaRPr>
          </a:p>
        </p:txBody>
      </p:sp>
      <p:sp>
        <p:nvSpPr>
          <p:cNvPr id="500"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dequeue_r(LinkedList2 *dq, int *ans)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if(dq == NULL || dq-&gt;head == NULL) { return;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Node *p = dq-&gt;head; Node *q = dq-&gt;tail;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if(p == q)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dq-&gt;head = dq-&gt;tail =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else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while(p-&gt;next != q) { p = p-&gt;next;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p-&gt;next =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dq-&gt;tail = p;</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dq-&gt;listSize--;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if(ans != NULL) { *ans = q-&gt;data;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free(q);</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501" name="CustomShape 4"/>
          <p:cNvSpPr/>
          <p:nvPr/>
        </p:nvSpPr>
        <p:spPr>
          <a:xfrm>
            <a:off x="7717320" y="3613320"/>
            <a:ext cx="677520" cy="39456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Tree>
  </p:cSld>
  <p:timing>
    <p:tnLst>
      <p:par>
        <p:cTn id="2927" dur="indefinite" restart="never" nodeType="tmRoot">
          <p:childTnLst>
            <p:seq>
              <p:cTn id="2928" dur="indefinite" nodeType="mainSeq">
                <p:childTnLst>
                  <p:par>
                    <p:cTn id="2929" fill="hold">
                      <p:stCondLst>
                        <p:cond delay="indefinite"/>
                      </p:stCondLst>
                      <p:childTnLst>
                        <p:par>
                          <p:cTn id="2930" fill="hold">
                            <p:stCondLst>
                              <p:cond delay="0"/>
                            </p:stCondLst>
                            <p:childTnLst>
                              <p:par>
                                <p:cTn id="2931" nodeType="clickEffect" fill="hold" presetClass="entr" presetID="1">
                                  <p:stCondLst>
                                    <p:cond delay="0"/>
                                  </p:stCondLst>
                                  <p:childTnLst>
                                    <p:set>
                                      <p:cBhvr>
                                        <p:cTn id="2932" dur="1" fill="hold">
                                          <p:stCondLst>
                                            <p:cond delay="0"/>
                                          </p:stCondLst>
                                        </p:cTn>
                                        <p:tgtEl>
                                          <p:spTgt spid="500">
                                            <p:txEl>
                                              <p:pRg st="1" end="45"/>
                                            </p:txEl>
                                          </p:spTgt>
                                        </p:tgtEl>
                                        <p:attrNameLst>
                                          <p:attrName>style.visibility</p:attrName>
                                        </p:attrNameLst>
                                      </p:cBhvr>
                                      <p:to>
                                        <p:strVal val="visible"/>
                                      </p:to>
                                    </p:set>
                                  </p:childTnLst>
                                </p:cTn>
                              </p:par>
                              <p:par>
                                <p:cTn id="2933" nodeType="withEffect" fill="hold" presetClass="entr" presetID="1">
                                  <p:stCondLst>
                                    <p:cond delay="0"/>
                                  </p:stCondLst>
                                  <p:childTnLst>
                                    <p:set>
                                      <p:cBhvr>
                                        <p:cTn id="2934" dur="1" fill="hold">
                                          <p:stCondLst>
                                            <p:cond delay="0"/>
                                          </p:stCondLst>
                                        </p:cTn>
                                        <p:tgtEl>
                                          <p:spTgt spid="500">
                                            <p:txEl>
                                              <p:pRg st="344" end="346"/>
                                            </p:txEl>
                                          </p:spTgt>
                                        </p:tgtEl>
                                        <p:attrNameLst>
                                          <p:attrName>style.visibility</p:attrName>
                                        </p:attrNameLst>
                                      </p:cBhvr>
                                      <p:to>
                                        <p:strVal val="visible"/>
                                      </p:to>
                                    </p:set>
                                  </p:childTnLst>
                                </p:cTn>
                              </p:par>
                            </p:childTnLst>
                          </p:cTn>
                        </p:par>
                      </p:childTnLst>
                    </p:cTn>
                  </p:par>
                  <p:par>
                    <p:cTn id="2935" fill="hold">
                      <p:stCondLst>
                        <p:cond delay="indefinite"/>
                      </p:stCondLst>
                      <p:childTnLst>
                        <p:par>
                          <p:cTn id="2936" fill="hold">
                            <p:stCondLst>
                              <p:cond delay="0"/>
                            </p:stCondLst>
                            <p:childTnLst>
                              <p:par>
                                <p:cTn id="2937" nodeType="clickEffect" fill="hold" presetClass="entr" presetID="1">
                                  <p:stCondLst>
                                    <p:cond delay="0"/>
                                  </p:stCondLst>
                                  <p:childTnLst>
                                    <p:set>
                                      <p:cBhvr>
                                        <p:cTn id="2938" dur="1" fill="hold">
                                          <p:stCondLst>
                                            <p:cond delay="0"/>
                                          </p:stCondLst>
                                        </p:cTn>
                                        <p:tgtEl>
                                          <p:spTgt spid="500">
                                            <p:txEl>
                                              <p:pRg st="45" end="94"/>
                                            </p:txEl>
                                          </p:spTgt>
                                        </p:tgtEl>
                                        <p:attrNameLst>
                                          <p:attrName>style.visibility</p:attrName>
                                        </p:attrNameLst>
                                      </p:cBhvr>
                                      <p:to>
                                        <p:strVal val="visible"/>
                                      </p:to>
                                    </p:set>
                                  </p:childTnLst>
                                </p:cTn>
                              </p:par>
                            </p:childTnLst>
                          </p:cTn>
                        </p:par>
                      </p:childTnLst>
                    </p:cTn>
                  </p:par>
                  <p:par>
                    <p:cTn id="2939" fill="hold">
                      <p:stCondLst>
                        <p:cond delay="indefinite"/>
                      </p:stCondLst>
                      <p:childTnLst>
                        <p:par>
                          <p:cTn id="2940" fill="hold">
                            <p:stCondLst>
                              <p:cond delay="0"/>
                            </p:stCondLst>
                            <p:childTnLst>
                              <p:par>
                                <p:cTn id="2941" nodeType="clickEffect" fill="hold" presetClass="entr" presetID="1">
                                  <p:stCondLst>
                                    <p:cond delay="0"/>
                                  </p:stCondLst>
                                  <p:childTnLst>
                                    <p:set>
                                      <p:cBhvr>
                                        <p:cTn id="2942" dur="1" fill="hold">
                                          <p:stCondLst>
                                            <p:cond delay="0"/>
                                          </p:stCondLst>
                                        </p:cTn>
                                        <p:tgtEl>
                                          <p:spTgt spid="500">
                                            <p:txEl>
                                              <p:pRg st="94" end="136"/>
                                            </p:txEl>
                                          </p:spTgt>
                                        </p:tgtEl>
                                        <p:attrNameLst>
                                          <p:attrName>style.visibility</p:attrName>
                                        </p:attrNameLst>
                                      </p:cBhvr>
                                      <p:to>
                                        <p:strVal val="visible"/>
                                      </p:to>
                                    </p:set>
                                  </p:childTnLst>
                                </p:cTn>
                              </p:par>
                            </p:childTnLst>
                          </p:cTn>
                        </p:par>
                      </p:childTnLst>
                    </p:cTn>
                  </p:par>
                  <p:par>
                    <p:cTn id="2943" fill="hold">
                      <p:stCondLst>
                        <p:cond delay="indefinite"/>
                      </p:stCondLst>
                      <p:childTnLst>
                        <p:par>
                          <p:cTn id="2944" fill="hold">
                            <p:stCondLst>
                              <p:cond delay="0"/>
                            </p:stCondLst>
                            <p:childTnLst>
                              <p:par>
                                <p:cTn id="2945" nodeType="clickEffect" fill="hold" presetClass="entr" presetID="1">
                                  <p:stCondLst>
                                    <p:cond delay="0"/>
                                  </p:stCondLst>
                                  <p:childTnLst>
                                    <p:set>
                                      <p:cBhvr>
                                        <p:cTn id="2946" dur="1" fill="hold">
                                          <p:stCondLst>
                                            <p:cond delay="0"/>
                                          </p:stCondLst>
                                        </p:cTn>
                                        <p:tgtEl>
                                          <p:spTgt spid="500">
                                            <p:txEl>
                                              <p:pRg st="136" end="151"/>
                                            </p:txEl>
                                          </p:spTgt>
                                        </p:tgtEl>
                                        <p:attrNameLst>
                                          <p:attrName>style.visibility</p:attrName>
                                        </p:attrNameLst>
                                      </p:cBhvr>
                                      <p:to>
                                        <p:strVal val="visible"/>
                                      </p:to>
                                    </p:set>
                                  </p:childTnLst>
                                </p:cTn>
                              </p:par>
                              <p:par>
                                <p:cTn id="2947" nodeType="withEffect" fill="hold" presetClass="entr" presetID="1">
                                  <p:stCondLst>
                                    <p:cond delay="0"/>
                                  </p:stCondLst>
                                  <p:childTnLst>
                                    <p:set>
                                      <p:cBhvr>
                                        <p:cTn id="2948" dur="1" fill="hold">
                                          <p:stCondLst>
                                            <p:cond delay="0"/>
                                          </p:stCondLst>
                                        </p:cTn>
                                        <p:tgtEl>
                                          <p:spTgt spid="500">
                                            <p:txEl>
                                              <p:pRg st="183" end="194"/>
                                            </p:txEl>
                                          </p:spTgt>
                                        </p:tgtEl>
                                        <p:attrNameLst>
                                          <p:attrName>style.visibility</p:attrName>
                                        </p:attrNameLst>
                                      </p:cBhvr>
                                      <p:to>
                                        <p:strVal val="visible"/>
                                      </p:to>
                                    </p:set>
                                  </p:childTnLst>
                                </p:cTn>
                              </p:par>
                              <p:par>
                                <p:cTn id="2949" nodeType="withEffect" fill="hold" presetClass="entr" presetID="1">
                                  <p:stCondLst>
                                    <p:cond delay="0"/>
                                  </p:stCondLst>
                                  <p:childTnLst>
                                    <p:set>
                                      <p:cBhvr>
                                        <p:cTn id="2950" dur="1" fill="hold">
                                          <p:stCondLst>
                                            <p:cond delay="0"/>
                                          </p:stCondLst>
                                        </p:cTn>
                                        <p:tgtEl>
                                          <p:spTgt spid="500">
                                            <p:txEl>
                                              <p:pRg st="273" end="277"/>
                                            </p:txEl>
                                          </p:spTgt>
                                        </p:tgtEl>
                                        <p:attrNameLst>
                                          <p:attrName>style.visibility</p:attrName>
                                        </p:attrNameLst>
                                      </p:cBhvr>
                                      <p:to>
                                        <p:strVal val="visible"/>
                                      </p:to>
                                    </p:set>
                                  </p:childTnLst>
                                </p:cTn>
                              </p:par>
                            </p:childTnLst>
                          </p:cTn>
                        </p:par>
                      </p:childTnLst>
                    </p:cTn>
                  </p:par>
                  <p:par>
                    <p:cTn id="2951" fill="hold">
                      <p:stCondLst>
                        <p:cond delay="indefinite"/>
                      </p:stCondLst>
                      <p:childTnLst>
                        <p:par>
                          <p:cTn id="2952" fill="hold">
                            <p:stCondLst>
                              <p:cond delay="0"/>
                            </p:stCondLst>
                            <p:childTnLst>
                              <p:par>
                                <p:cTn id="2953" nodeType="clickEffect" fill="hold" presetClass="entr" presetID="1">
                                  <p:stCondLst>
                                    <p:cond delay="0"/>
                                  </p:stCondLst>
                                  <p:childTnLst>
                                    <p:set>
                                      <p:cBhvr>
                                        <p:cTn id="2954" dur="1" fill="hold">
                                          <p:stCondLst>
                                            <p:cond delay="0"/>
                                          </p:stCondLst>
                                        </p:cTn>
                                        <p:tgtEl>
                                          <p:spTgt spid="500">
                                            <p:txEl>
                                              <p:pRg st="151" end="183"/>
                                            </p:txEl>
                                          </p:spTgt>
                                        </p:tgtEl>
                                        <p:attrNameLst>
                                          <p:attrName>style.visibility</p:attrName>
                                        </p:attrNameLst>
                                      </p:cBhvr>
                                      <p:to>
                                        <p:strVal val="visible"/>
                                      </p:to>
                                    </p:set>
                                  </p:childTnLst>
                                </p:cTn>
                              </p:par>
                            </p:childTnLst>
                          </p:cTn>
                        </p:par>
                      </p:childTnLst>
                    </p:cTn>
                  </p:par>
                  <p:par>
                    <p:cTn id="2955" fill="hold">
                      <p:stCondLst>
                        <p:cond delay="indefinite"/>
                      </p:stCondLst>
                      <p:childTnLst>
                        <p:par>
                          <p:cTn id="2956" fill="hold">
                            <p:stCondLst>
                              <p:cond delay="0"/>
                            </p:stCondLst>
                            <p:childTnLst>
                              <p:par>
                                <p:cTn id="2957" nodeType="clickEffect" fill="hold" presetClass="entr" presetID="1">
                                  <p:stCondLst>
                                    <p:cond delay="0"/>
                                  </p:stCondLst>
                                  <p:childTnLst>
                                    <p:set>
                                      <p:cBhvr>
                                        <p:cTn id="2958" dur="1" fill="hold">
                                          <p:stCondLst>
                                            <p:cond delay="0"/>
                                          </p:stCondLst>
                                        </p:cTn>
                                        <p:tgtEl>
                                          <p:spTgt spid="500">
                                            <p:txEl>
                                              <p:pRg st="194" end="235"/>
                                            </p:txEl>
                                          </p:spTgt>
                                        </p:tgtEl>
                                        <p:attrNameLst>
                                          <p:attrName>style.visibility</p:attrName>
                                        </p:attrNameLst>
                                      </p:cBhvr>
                                      <p:to>
                                        <p:strVal val="visible"/>
                                      </p:to>
                                    </p:set>
                                  </p:childTnLst>
                                </p:cTn>
                              </p:par>
                            </p:childTnLst>
                          </p:cTn>
                        </p:par>
                      </p:childTnLst>
                    </p:cTn>
                  </p:par>
                  <p:par>
                    <p:cTn id="2959" fill="hold">
                      <p:stCondLst>
                        <p:cond delay="indefinite"/>
                      </p:stCondLst>
                      <p:childTnLst>
                        <p:par>
                          <p:cTn id="2960" fill="hold">
                            <p:stCondLst>
                              <p:cond delay="0"/>
                            </p:stCondLst>
                            <p:childTnLst>
                              <p:par>
                                <p:cTn id="2961" nodeType="clickEffect" fill="hold" presetClass="entr" presetID="1">
                                  <p:stCondLst>
                                    <p:cond delay="0"/>
                                  </p:stCondLst>
                                  <p:childTnLst>
                                    <p:set>
                                      <p:cBhvr>
                                        <p:cTn id="2962" dur="1" fill="hold">
                                          <p:stCondLst>
                                            <p:cond delay="0"/>
                                          </p:stCondLst>
                                        </p:cTn>
                                        <p:tgtEl>
                                          <p:spTgt spid="500">
                                            <p:txEl>
                                              <p:pRg st="235" end="255"/>
                                            </p:txEl>
                                          </p:spTgt>
                                        </p:tgtEl>
                                        <p:attrNameLst>
                                          <p:attrName>style.visibility</p:attrName>
                                        </p:attrNameLst>
                                      </p:cBhvr>
                                      <p:to>
                                        <p:strVal val="visible"/>
                                      </p:to>
                                    </p:set>
                                  </p:childTnLst>
                                </p:cTn>
                              </p:par>
                              <p:par>
                                <p:cTn id="2963" nodeType="withEffect" fill="hold" presetClass="entr" presetID="1">
                                  <p:stCondLst>
                                    <p:cond delay="0"/>
                                  </p:stCondLst>
                                  <p:childTnLst>
                                    <p:set>
                                      <p:cBhvr>
                                        <p:cTn id="2964" dur="1" fill="hold">
                                          <p:stCondLst>
                                            <p:cond delay="0"/>
                                          </p:stCondLst>
                                        </p:cTn>
                                        <p:tgtEl>
                                          <p:spTgt spid="500">
                                            <p:txEl>
                                              <p:pRg st="255" end="273"/>
                                            </p:txEl>
                                          </p:spTgt>
                                        </p:tgtEl>
                                        <p:attrNameLst>
                                          <p:attrName>style.visibility</p:attrName>
                                        </p:attrNameLst>
                                      </p:cBhvr>
                                      <p:to>
                                        <p:strVal val="visible"/>
                                      </p:to>
                                    </p:set>
                                  </p:childTnLst>
                                </p:cTn>
                              </p:par>
                            </p:childTnLst>
                          </p:cTn>
                        </p:par>
                      </p:childTnLst>
                    </p:cTn>
                  </p:par>
                  <p:par>
                    <p:cTn id="2965" fill="hold">
                      <p:stCondLst>
                        <p:cond delay="indefinite"/>
                      </p:stCondLst>
                      <p:childTnLst>
                        <p:par>
                          <p:cTn id="2966" fill="hold">
                            <p:stCondLst>
                              <p:cond delay="0"/>
                            </p:stCondLst>
                            <p:childTnLst>
                              <p:par>
                                <p:cTn id="2967" nodeType="clickEffect" fill="hold" presetClass="entr" presetID="1">
                                  <p:stCondLst>
                                    <p:cond delay="0"/>
                                  </p:stCondLst>
                                  <p:childTnLst>
                                    <p:set>
                                      <p:cBhvr>
                                        <p:cTn id="2968" dur="1" fill="hold">
                                          <p:stCondLst>
                                            <p:cond delay="0"/>
                                          </p:stCondLst>
                                        </p:cTn>
                                        <p:tgtEl>
                                          <p:spTgt spid="500">
                                            <p:txEl>
                                              <p:pRg st="277" end="295"/>
                                            </p:txEl>
                                          </p:spTgt>
                                        </p:tgtEl>
                                        <p:attrNameLst>
                                          <p:attrName>style.visibility</p:attrName>
                                        </p:attrNameLst>
                                      </p:cBhvr>
                                      <p:to>
                                        <p:strVal val="visible"/>
                                      </p:to>
                                    </p:set>
                                  </p:childTnLst>
                                </p:cTn>
                              </p:par>
                            </p:childTnLst>
                          </p:cTn>
                        </p:par>
                      </p:childTnLst>
                    </p:cTn>
                  </p:par>
                  <p:par>
                    <p:cTn id="2969" fill="hold">
                      <p:stCondLst>
                        <p:cond delay="indefinite"/>
                      </p:stCondLst>
                      <p:childTnLst>
                        <p:par>
                          <p:cTn id="2970" fill="hold">
                            <p:stCondLst>
                              <p:cond delay="0"/>
                            </p:stCondLst>
                            <p:childTnLst>
                              <p:par>
                                <p:cTn id="2971" nodeType="clickEffect" fill="hold" presetClass="entr" presetID="1">
                                  <p:stCondLst>
                                    <p:cond delay="0"/>
                                  </p:stCondLst>
                                  <p:childTnLst>
                                    <p:set>
                                      <p:cBhvr>
                                        <p:cTn id="2972" dur="1" fill="hold">
                                          <p:stCondLst>
                                            <p:cond delay="0"/>
                                          </p:stCondLst>
                                        </p:cTn>
                                        <p:tgtEl>
                                          <p:spTgt spid="500">
                                            <p:txEl>
                                              <p:pRg st="295" end="333"/>
                                            </p:txEl>
                                          </p:spTgt>
                                        </p:tgtEl>
                                        <p:attrNameLst>
                                          <p:attrName>style.visibility</p:attrName>
                                        </p:attrNameLst>
                                      </p:cBhvr>
                                      <p:to>
                                        <p:strVal val="visible"/>
                                      </p:to>
                                    </p:set>
                                  </p:childTnLst>
                                </p:cTn>
                              </p:par>
                            </p:childTnLst>
                          </p:cTn>
                        </p:par>
                      </p:childTnLst>
                    </p:cTn>
                  </p:par>
                  <p:par>
                    <p:cTn id="2973" fill="hold">
                      <p:stCondLst>
                        <p:cond delay="indefinite"/>
                      </p:stCondLst>
                      <p:childTnLst>
                        <p:par>
                          <p:cTn id="2974" fill="hold">
                            <p:stCondLst>
                              <p:cond delay="0"/>
                            </p:stCondLst>
                            <p:childTnLst>
                              <p:par>
                                <p:cTn id="2975" nodeType="clickEffect" fill="hold" presetClass="entr" presetID="1">
                                  <p:stCondLst>
                                    <p:cond delay="0"/>
                                  </p:stCondLst>
                                  <p:childTnLst>
                                    <p:set>
                                      <p:cBhvr>
                                        <p:cTn id="2976" dur="1" fill="hold">
                                          <p:stCondLst>
                                            <p:cond delay="0"/>
                                          </p:stCondLst>
                                        </p:cTn>
                                        <p:tgtEl>
                                          <p:spTgt spid="500">
                                            <p:txEl>
                                              <p:pRg st="333" end="344"/>
                                            </p:txEl>
                                          </p:spTgt>
                                        </p:tgtEl>
                                        <p:attrNameLst>
                                          <p:attrName>style.visibility</p:attrName>
                                        </p:attrNameLst>
                                      </p:cBhvr>
                                      <p:to>
                                        <p:strVal val="visible"/>
                                      </p:to>
                                    </p:set>
                                  </p:childTnLst>
                                </p:cTn>
                              </p:par>
                            </p:childTnLst>
                          </p:cTn>
                        </p:par>
                      </p:childTnLst>
                    </p:cTn>
                  </p:par>
                  <p:par>
                    <p:cTn id="2977" fill="hold">
                      <p:stCondLst>
                        <p:cond delay="indefinite"/>
                      </p:stCondLst>
                      <p:childTnLst>
                        <p:par>
                          <p:cTn id="2978" fill="hold">
                            <p:stCondLst>
                              <p:cond delay="0"/>
                            </p:stCondLst>
                            <p:childTnLst>
                              <p:par>
                                <p:cTn id="2979" nodeType="clickEffect" fill="hold" presetClass="entr" presetID="1">
                                  <p:stCondLst>
                                    <p:cond delay="0"/>
                                  </p:stCondLst>
                                  <p:childTnLst>
                                    <p:set>
                                      <p:cBhvr>
                                        <p:cTn id="2980"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F47DEDB5-D8CE-49EC-89CC-5F2E641BC89F}"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03"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Faster implementation: doubly linked lists</a:t>
            </a:r>
            <a:endParaRPr b="0" lang="en-US" sz="2840" spc="-1" strike="noStrike">
              <a:solidFill>
                <a:srgbClr val="000000"/>
              </a:solidFill>
              <a:uFill>
                <a:solidFill>
                  <a:srgbClr val="ffffff"/>
                </a:solidFill>
              </a:uFill>
              <a:latin typeface="Trebuchet MS"/>
            </a:endParaRPr>
          </a:p>
        </p:txBody>
      </p:sp>
      <p:sp>
        <p:nvSpPr>
          <p:cNvPr id="504"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dllnode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struct dllnode *prev;</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struct dllnode *next;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DLL_node;</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We can now implement a deque as follows:</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deque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DLL_node *head;</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DLL_node *tail;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Deque;</a:t>
            </a:r>
            <a:endParaRPr b="0" lang="en-US" sz="1950" spc="-1" strike="noStrike">
              <a:solidFill>
                <a:srgbClr val="000000"/>
              </a:solidFill>
              <a:uFill>
                <a:solidFill>
                  <a:srgbClr val="ffffff"/>
                </a:solidFill>
              </a:uFill>
              <a:latin typeface="Trebuchet MS"/>
            </a:endParaRPr>
          </a:p>
        </p:txBody>
      </p:sp>
    </p:spTree>
  </p:cSld>
  <p:timing>
    <p:tnLst>
      <p:par>
        <p:cTn id="2981" dur="indefinite" restart="never" nodeType="tmRoot">
          <p:childTnLst>
            <p:seq>
              <p:cTn id="2982" dur="indefinite" nodeType="mainSeq">
                <p:childTnLst>
                  <p:par>
                    <p:cTn id="2983" fill="hold">
                      <p:stCondLst>
                        <p:cond delay="indefinite"/>
                      </p:stCondLst>
                      <p:childTnLst>
                        <p:par>
                          <p:cTn id="2984" fill="hold">
                            <p:stCondLst>
                              <p:cond delay="0"/>
                            </p:stCondLst>
                            <p:childTnLst>
                              <p:par>
                                <p:cTn id="2985" nodeType="clickEffect" fill="hold" presetClass="entr" presetID="1">
                                  <p:stCondLst>
                                    <p:cond delay="0"/>
                                  </p:stCondLst>
                                  <p:childTnLst>
                                    <p:set>
                                      <p:cBhvr>
                                        <p:cTn id="2986" dur="1" fill="hold">
                                          <p:stCondLst>
                                            <p:cond delay="499"/>
                                          </p:stCondLst>
                                        </p:cTn>
                                        <p:tgtEl>
                                          <p:spTgt spid="504">
                                            <p:txEl>
                                              <p:pRg st="1" end="26"/>
                                            </p:txEl>
                                          </p:spTgt>
                                        </p:tgtEl>
                                        <p:attrNameLst>
                                          <p:attrName>style.visibility</p:attrName>
                                        </p:attrNameLst>
                                      </p:cBhvr>
                                      <p:to>
                                        <p:strVal val="visible"/>
                                      </p:to>
                                    </p:set>
                                  </p:childTnLst>
                                </p:cTn>
                              </p:par>
                              <p:par>
                                <p:cTn id="2987" nodeType="withEffect" fill="hold" presetClass="entr" presetID="1">
                                  <p:stCondLst>
                                    <p:cond delay="0"/>
                                  </p:stCondLst>
                                  <p:childTnLst>
                                    <p:set>
                                      <p:cBhvr>
                                        <p:cTn id="2988" dur="1" fill="hold">
                                          <p:stCondLst>
                                            <p:cond delay="499"/>
                                          </p:stCondLst>
                                        </p:cTn>
                                        <p:tgtEl>
                                          <p:spTgt spid="504">
                                            <p:txEl>
                                              <p:pRg st="86" end="98"/>
                                            </p:txEl>
                                          </p:spTgt>
                                        </p:tgtEl>
                                        <p:attrNameLst>
                                          <p:attrName>style.visibility</p:attrName>
                                        </p:attrNameLst>
                                      </p:cBhvr>
                                      <p:to>
                                        <p:strVal val="visible"/>
                                      </p:to>
                                    </p:set>
                                  </p:childTnLst>
                                </p:cTn>
                              </p:par>
                            </p:childTnLst>
                          </p:cTn>
                        </p:par>
                      </p:childTnLst>
                    </p:cTn>
                  </p:par>
                  <p:par>
                    <p:cTn id="2989" fill="hold">
                      <p:stCondLst>
                        <p:cond delay="indefinite"/>
                      </p:stCondLst>
                      <p:childTnLst>
                        <p:par>
                          <p:cTn id="2990" fill="hold">
                            <p:stCondLst>
                              <p:cond delay="0"/>
                            </p:stCondLst>
                            <p:childTnLst>
                              <p:par>
                                <p:cTn id="2991" nodeType="clickEffect" fill="hold" presetClass="entr" presetID="1">
                                  <p:stCondLst>
                                    <p:cond delay="0"/>
                                  </p:stCondLst>
                                  <p:childTnLst>
                                    <p:set>
                                      <p:cBhvr>
                                        <p:cTn id="2992" dur="1" fill="hold">
                                          <p:stCondLst>
                                            <p:cond delay="499"/>
                                          </p:stCondLst>
                                        </p:cTn>
                                        <p:tgtEl>
                                          <p:spTgt spid="504">
                                            <p:txEl>
                                              <p:pRg st="26" end="38"/>
                                            </p:txEl>
                                          </p:spTgt>
                                        </p:tgtEl>
                                        <p:attrNameLst>
                                          <p:attrName>style.visibility</p:attrName>
                                        </p:attrNameLst>
                                      </p:cBhvr>
                                      <p:to>
                                        <p:strVal val="visible"/>
                                      </p:to>
                                    </p:set>
                                  </p:childTnLst>
                                </p:cTn>
                              </p:par>
                            </p:childTnLst>
                          </p:cTn>
                        </p:par>
                      </p:childTnLst>
                    </p:cTn>
                  </p:par>
                  <p:par>
                    <p:cTn id="2993" fill="hold">
                      <p:stCondLst>
                        <p:cond delay="indefinite"/>
                      </p:stCondLst>
                      <p:childTnLst>
                        <p:par>
                          <p:cTn id="2994" fill="hold">
                            <p:stCondLst>
                              <p:cond delay="0"/>
                            </p:stCondLst>
                            <p:childTnLst>
                              <p:par>
                                <p:cTn id="2995" nodeType="clickEffect" fill="hold" presetClass="entr" presetID="1">
                                  <p:stCondLst>
                                    <p:cond delay="0"/>
                                  </p:stCondLst>
                                  <p:childTnLst>
                                    <p:set>
                                      <p:cBhvr>
                                        <p:cTn id="2996" dur="1" fill="hold">
                                          <p:stCondLst>
                                            <p:cond delay="499"/>
                                          </p:stCondLst>
                                        </p:cTn>
                                        <p:tgtEl>
                                          <p:spTgt spid="504">
                                            <p:txEl>
                                              <p:pRg st="38" end="62"/>
                                            </p:txEl>
                                          </p:spTgt>
                                        </p:tgtEl>
                                        <p:attrNameLst>
                                          <p:attrName>style.visibility</p:attrName>
                                        </p:attrNameLst>
                                      </p:cBhvr>
                                      <p:to>
                                        <p:strVal val="visible"/>
                                      </p:to>
                                    </p:set>
                                  </p:childTnLst>
                                </p:cTn>
                              </p:par>
                            </p:childTnLst>
                          </p:cTn>
                        </p:par>
                      </p:childTnLst>
                    </p:cTn>
                  </p:par>
                  <p:par>
                    <p:cTn id="2997" fill="hold">
                      <p:stCondLst>
                        <p:cond delay="indefinite"/>
                      </p:stCondLst>
                      <p:childTnLst>
                        <p:par>
                          <p:cTn id="2998" fill="hold">
                            <p:stCondLst>
                              <p:cond delay="0"/>
                            </p:stCondLst>
                            <p:childTnLst>
                              <p:par>
                                <p:cTn id="2999" nodeType="clickEffect" fill="hold" presetClass="entr" presetID="1">
                                  <p:stCondLst>
                                    <p:cond delay="0"/>
                                  </p:stCondLst>
                                  <p:childTnLst>
                                    <p:set>
                                      <p:cBhvr>
                                        <p:cTn id="3000" dur="1" fill="hold">
                                          <p:stCondLst>
                                            <p:cond delay="499"/>
                                          </p:stCondLst>
                                        </p:cTn>
                                        <p:tgtEl>
                                          <p:spTgt spid="504">
                                            <p:txEl>
                                              <p:pRg st="62" end="86"/>
                                            </p:txEl>
                                          </p:spTgt>
                                        </p:tgtEl>
                                        <p:attrNameLst>
                                          <p:attrName>style.visibility</p:attrName>
                                        </p:attrNameLst>
                                      </p:cBhvr>
                                      <p:to>
                                        <p:strVal val="visible"/>
                                      </p:to>
                                    </p:set>
                                  </p:childTnLst>
                                </p:cTn>
                              </p:par>
                            </p:childTnLst>
                          </p:cTn>
                        </p:par>
                      </p:childTnLst>
                    </p:cTn>
                  </p:par>
                  <p:par>
                    <p:cTn id="3001" fill="hold">
                      <p:stCondLst>
                        <p:cond delay="indefinite"/>
                      </p:stCondLst>
                      <p:childTnLst>
                        <p:par>
                          <p:cTn id="3002" fill="hold">
                            <p:stCondLst>
                              <p:cond delay="0"/>
                            </p:stCondLst>
                            <p:childTnLst>
                              <p:par>
                                <p:cTn id="3003" nodeType="clickEffect" fill="hold" presetClass="entr" presetID="1">
                                  <p:stCondLst>
                                    <p:cond delay="0"/>
                                  </p:stCondLst>
                                  <p:childTnLst>
                                    <p:set>
                                      <p:cBhvr>
                                        <p:cTn id="3004" dur="1" fill="hold">
                                          <p:stCondLst>
                                            <p:cond delay="499"/>
                                          </p:stCondLst>
                                        </p:cTn>
                                        <p:tgtEl>
                                          <p:spTgt spid="504">
                                            <p:txEl>
                                              <p:pRg st="99" end="140"/>
                                            </p:txEl>
                                          </p:spTgt>
                                        </p:tgtEl>
                                        <p:attrNameLst>
                                          <p:attrName>style.visibility</p:attrName>
                                        </p:attrNameLst>
                                      </p:cBhvr>
                                      <p:to>
                                        <p:strVal val="visible"/>
                                      </p:to>
                                    </p:set>
                                  </p:childTnLst>
                                </p:cTn>
                              </p:par>
                              <p:par>
                                <p:cTn id="3005" nodeType="withEffect" fill="hold" presetClass="entr" presetID="1">
                                  <p:stCondLst>
                                    <p:cond delay="0"/>
                                  </p:stCondLst>
                                  <p:childTnLst>
                                    <p:set>
                                      <p:cBhvr>
                                        <p:cTn id="3006" dur="1" fill="hold">
                                          <p:stCondLst>
                                            <p:cond delay="499"/>
                                          </p:stCondLst>
                                        </p:cTn>
                                        <p:tgtEl>
                                          <p:spTgt spid="504">
                                            <p:txEl>
                                              <p:pRg st="141" end="164"/>
                                            </p:txEl>
                                          </p:spTgt>
                                        </p:tgtEl>
                                        <p:attrNameLst>
                                          <p:attrName>style.visibility</p:attrName>
                                        </p:attrNameLst>
                                      </p:cBhvr>
                                      <p:to>
                                        <p:strVal val="visible"/>
                                      </p:to>
                                    </p:set>
                                  </p:childTnLst>
                                </p:cTn>
                              </p:par>
                              <p:par>
                                <p:cTn id="3007" nodeType="withEffect" fill="hold" presetClass="entr" presetID="1">
                                  <p:stCondLst>
                                    <p:cond delay="0"/>
                                  </p:stCondLst>
                                  <p:childTnLst>
                                    <p:set>
                                      <p:cBhvr>
                                        <p:cTn id="3008" dur="1" fill="hold">
                                          <p:stCondLst>
                                            <p:cond delay="499"/>
                                          </p:stCondLst>
                                        </p:cTn>
                                        <p:tgtEl>
                                          <p:spTgt spid="504">
                                            <p:txEl>
                                              <p:pRg st="212" end="221"/>
                                            </p:txEl>
                                          </p:spTgt>
                                        </p:tgtEl>
                                        <p:attrNameLst>
                                          <p:attrName>style.visibility</p:attrName>
                                        </p:attrNameLst>
                                      </p:cBhvr>
                                      <p:to>
                                        <p:strVal val="visible"/>
                                      </p:to>
                                    </p:set>
                                  </p:childTnLst>
                                </p:cTn>
                              </p:par>
                            </p:childTnLst>
                          </p:cTn>
                        </p:par>
                      </p:childTnLst>
                    </p:cTn>
                  </p:par>
                  <p:par>
                    <p:cTn id="3009" fill="hold">
                      <p:stCondLst>
                        <p:cond delay="indefinite"/>
                      </p:stCondLst>
                      <p:childTnLst>
                        <p:par>
                          <p:cTn id="3010" fill="hold">
                            <p:stCondLst>
                              <p:cond delay="0"/>
                            </p:stCondLst>
                            <p:childTnLst>
                              <p:par>
                                <p:cTn id="3011" nodeType="clickEffect" fill="hold" presetClass="entr" presetID="1">
                                  <p:stCondLst>
                                    <p:cond delay="0"/>
                                  </p:stCondLst>
                                  <p:childTnLst>
                                    <p:set>
                                      <p:cBhvr>
                                        <p:cTn id="3012" dur="1" fill="hold">
                                          <p:stCondLst>
                                            <p:cond delay="499"/>
                                          </p:stCondLst>
                                        </p:cTn>
                                        <p:tgtEl>
                                          <p:spTgt spid="504">
                                            <p:txEl>
                                              <p:pRg st="164" end="182"/>
                                            </p:txEl>
                                          </p:spTgt>
                                        </p:tgtEl>
                                        <p:attrNameLst>
                                          <p:attrName>style.visibility</p:attrName>
                                        </p:attrNameLst>
                                      </p:cBhvr>
                                      <p:to>
                                        <p:strVal val="visible"/>
                                      </p:to>
                                    </p:set>
                                  </p:childTnLst>
                                </p:cTn>
                              </p:par>
                            </p:childTnLst>
                          </p:cTn>
                        </p:par>
                      </p:childTnLst>
                    </p:cTn>
                  </p:par>
                  <p:par>
                    <p:cTn id="3013" fill="hold">
                      <p:stCondLst>
                        <p:cond delay="indefinite"/>
                      </p:stCondLst>
                      <p:childTnLst>
                        <p:par>
                          <p:cTn id="3014" fill="hold">
                            <p:stCondLst>
                              <p:cond delay="0"/>
                            </p:stCondLst>
                            <p:childTnLst>
                              <p:par>
                                <p:cTn id="3015" nodeType="clickEffect" fill="hold" presetClass="entr" presetID="1">
                                  <p:stCondLst>
                                    <p:cond delay="0"/>
                                  </p:stCondLst>
                                  <p:childTnLst>
                                    <p:set>
                                      <p:cBhvr>
                                        <p:cTn id="3016" dur="1" fill="hold">
                                          <p:stCondLst>
                                            <p:cond delay="499"/>
                                          </p:stCondLst>
                                        </p:cTn>
                                        <p:tgtEl>
                                          <p:spTgt spid="504">
                                            <p:txEl>
                                              <p:pRg st="182" end="200"/>
                                            </p:txEl>
                                          </p:spTgt>
                                        </p:tgtEl>
                                        <p:attrNameLst>
                                          <p:attrName>style.visibility</p:attrName>
                                        </p:attrNameLst>
                                      </p:cBhvr>
                                      <p:to>
                                        <p:strVal val="visible"/>
                                      </p:to>
                                    </p:set>
                                  </p:childTnLst>
                                </p:cTn>
                              </p:par>
                            </p:childTnLst>
                          </p:cTn>
                        </p:par>
                      </p:childTnLst>
                    </p:cTn>
                  </p:par>
                  <p:par>
                    <p:cTn id="3017" fill="hold">
                      <p:stCondLst>
                        <p:cond delay="indefinite"/>
                      </p:stCondLst>
                      <p:childTnLst>
                        <p:par>
                          <p:cTn id="3018" fill="hold">
                            <p:stCondLst>
                              <p:cond delay="0"/>
                            </p:stCondLst>
                            <p:childTnLst>
                              <p:par>
                                <p:cTn id="3019" nodeType="clickEffect" fill="hold" presetClass="entr" presetID="1">
                                  <p:stCondLst>
                                    <p:cond delay="0"/>
                                  </p:stCondLst>
                                  <p:childTnLst>
                                    <p:set>
                                      <p:cBhvr>
                                        <p:cTn id="3020" dur="1" fill="hold">
                                          <p:stCondLst>
                                            <p:cond delay="499"/>
                                          </p:stCondLst>
                                        </p:cTn>
                                        <p:tgtEl>
                                          <p:spTgt spid="504">
                                            <p:txEl>
                                              <p:pRg st="200" end="2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D5A4E9C1-E172-4159-95B2-B293B345D7D5}"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06"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Fill in the details!</a:t>
            </a:r>
            <a:endParaRPr b="0" lang="en-US" sz="2840" spc="-1" strike="noStrike">
              <a:solidFill>
                <a:srgbClr val="000000"/>
              </a:solidFill>
              <a:uFill>
                <a:solidFill>
                  <a:srgbClr val="ffffff"/>
                </a:solidFill>
              </a:uFill>
              <a:latin typeface="Trebuchet MS"/>
            </a:endParaRPr>
          </a:p>
        </p:txBody>
      </p:sp>
      <p:sp>
        <p:nvSpPr>
          <p:cNvPr id="507" name="TextShape 3"/>
          <p:cNvSpPr txBox="1"/>
          <p:nvPr/>
        </p:nvSpPr>
        <p:spPr>
          <a:xfrm>
            <a:off x="534600" y="1111680"/>
            <a:ext cx="9040680" cy="5780880"/>
          </a:xfrm>
          <a:prstGeom prst="rect">
            <a:avLst/>
          </a:prstGeom>
          <a:noFill/>
          <a:ln>
            <a:noFill/>
          </a:ln>
        </p:spPr>
        <p:txBody>
          <a:bodyPr lIns="101880" rIns="101880" tIns="51120" bIns="51120"/>
          <a:p>
            <a:r>
              <a:rPr b="1" lang="en-US" sz="1800" spc="-1" strike="noStrike">
                <a:solidFill>
                  <a:srgbClr val="000000"/>
                </a:solidFill>
                <a:uFill>
                  <a:solidFill>
                    <a:srgbClr val="ffffff"/>
                  </a:solidFill>
                </a:uFill>
                <a:latin typeface="Courier New"/>
                <a:ea typeface="ＭＳ Ｐゴシック"/>
              </a:rPr>
              <a:t>DLL_node *makeDLL_node(int, DLL_node *, DLL_node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Deque *enqueue_f(Deque *dq, int data)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DLL_node *p = makeDLL_node(data, NULL, NULL);</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if(p == NULL) { return NULL;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if(dq == NULL)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dq = (Deque *) malloc(sizeof(Deque));</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if(dq == NULL) { free(p); return NULL;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dq-&gt;head = dq-&gt;tail = p; dq-&gt;size = 1;</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 else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if(dq-&gt;head == NULL) { dq-&gt;head = dq-&gt;tail = p;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else {</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p-&gt;next = dq-&gt;head;</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dq-&gt;head-&gt;prev = p;</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dq-&gt;head = p;</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dq-&gt;size++;</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  </a:t>
            </a:r>
            <a:r>
              <a:rPr b="1" lang="en-US" sz="1800" spc="-1" strike="noStrike">
                <a:solidFill>
                  <a:srgbClr val="000000"/>
                </a:solidFill>
                <a:uFill>
                  <a:solidFill>
                    <a:srgbClr val="ffffff"/>
                  </a:solidFill>
                </a:uFill>
                <a:latin typeface="Courier New"/>
                <a:ea typeface="ＭＳ Ｐゴシック"/>
              </a:rPr>
              <a:t>return dq;</a:t>
            </a:r>
            <a:endParaRPr b="0" lang="en-US" sz="1950" spc="-1" strike="noStrike">
              <a:solidFill>
                <a:srgbClr val="000000"/>
              </a:solidFill>
              <a:uFill>
                <a:solidFill>
                  <a:srgbClr val="ffffff"/>
                </a:solidFill>
              </a:uFill>
              <a:latin typeface="Trebuchet MS"/>
            </a:endParaRPr>
          </a:p>
          <a:p>
            <a:r>
              <a:rPr b="1" lang="en-US" sz="18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Tree>
  </p:cSld>
  <p:timing>
    <p:tnLst>
      <p:par>
        <p:cTn id="3021" dur="indefinite" restart="never" nodeType="tmRoot">
          <p:childTnLst>
            <p:seq>
              <p:cTn id="3022" dur="indefinite" nodeType="mainSeq">
                <p:childTnLst>
                  <p:par>
                    <p:cTn id="3023" fill="hold">
                      <p:stCondLst>
                        <p:cond delay="indefinite"/>
                      </p:stCondLst>
                      <p:childTnLst>
                        <p:par>
                          <p:cTn id="3024" fill="hold">
                            <p:stCondLst>
                              <p:cond delay="0"/>
                            </p:stCondLst>
                            <p:childTnLst>
                              <p:par>
                                <p:cTn id="3025" nodeType="clickEffect" fill="hold" presetClass="entr" presetID="1">
                                  <p:stCondLst>
                                    <p:cond delay="0"/>
                                  </p:stCondLst>
                                  <p:childTnLst>
                                    <p:set>
                                      <p:cBhvr>
                                        <p:cTn id="3026" dur="1" fill="hold">
                                          <p:stCondLst>
                                            <p:cond delay="499"/>
                                          </p:stCondLst>
                                        </p:cTn>
                                        <p:tgtEl>
                                          <p:spTgt spid="507">
                                            <p:txEl>
                                              <p:pRg st="0" end="53"/>
                                            </p:txEl>
                                          </p:spTgt>
                                        </p:tgtEl>
                                        <p:attrNameLst>
                                          <p:attrName>style.visibility</p:attrName>
                                        </p:attrNameLst>
                                      </p:cBhvr>
                                      <p:to>
                                        <p:strVal val="visible"/>
                                      </p:to>
                                    </p:set>
                                  </p:childTnLst>
                                </p:cTn>
                              </p:par>
                            </p:childTnLst>
                          </p:cTn>
                        </p:par>
                      </p:childTnLst>
                    </p:cTn>
                  </p:par>
                  <p:par>
                    <p:cTn id="3027" fill="hold">
                      <p:stCondLst>
                        <p:cond delay="indefinite"/>
                      </p:stCondLst>
                      <p:childTnLst>
                        <p:par>
                          <p:cTn id="3028" fill="hold">
                            <p:stCondLst>
                              <p:cond delay="0"/>
                            </p:stCondLst>
                            <p:childTnLst>
                              <p:par>
                                <p:cTn id="3029" nodeType="clickEffect" fill="hold" presetClass="entr" presetID="1">
                                  <p:stCondLst>
                                    <p:cond delay="0"/>
                                  </p:stCondLst>
                                  <p:childTnLst>
                                    <p:set>
                                      <p:cBhvr>
                                        <p:cTn id="3030" dur="1" fill="hold">
                                          <p:stCondLst>
                                            <p:cond delay="499"/>
                                          </p:stCondLst>
                                        </p:cTn>
                                        <p:tgtEl>
                                          <p:spTgt spid="507">
                                            <p:txEl>
                                              <p:pRg st="53" end="93"/>
                                            </p:txEl>
                                          </p:spTgt>
                                        </p:tgtEl>
                                        <p:attrNameLst>
                                          <p:attrName>style.visibility</p:attrName>
                                        </p:attrNameLst>
                                      </p:cBhvr>
                                      <p:to>
                                        <p:strVal val="visible"/>
                                      </p:to>
                                    </p:set>
                                  </p:childTnLst>
                                </p:cTn>
                              </p:par>
                              <p:par>
                                <p:cTn id="3031" nodeType="withEffect" fill="hold" presetClass="entr" presetID="1">
                                  <p:stCondLst>
                                    <p:cond delay="0"/>
                                  </p:stCondLst>
                                  <p:childTnLst>
                                    <p:set>
                                      <p:cBhvr>
                                        <p:cTn id="3032" dur="1" fill="hold">
                                          <p:stCondLst>
                                            <p:cond delay="499"/>
                                          </p:stCondLst>
                                        </p:cTn>
                                        <p:tgtEl>
                                          <p:spTgt spid="507">
                                            <p:txEl>
                                              <p:pRg st="510" end="512"/>
                                            </p:txEl>
                                          </p:spTgt>
                                        </p:tgtEl>
                                        <p:attrNameLst>
                                          <p:attrName>style.visibility</p:attrName>
                                        </p:attrNameLst>
                                      </p:cBhvr>
                                      <p:to>
                                        <p:strVal val="visible"/>
                                      </p:to>
                                    </p:set>
                                  </p:childTnLst>
                                </p:cTn>
                              </p:par>
                            </p:childTnLst>
                          </p:cTn>
                        </p:par>
                      </p:childTnLst>
                    </p:cTn>
                  </p:par>
                  <p:par>
                    <p:cTn id="3033" fill="hold">
                      <p:stCondLst>
                        <p:cond delay="indefinite"/>
                      </p:stCondLst>
                      <p:childTnLst>
                        <p:par>
                          <p:cTn id="3034" fill="hold">
                            <p:stCondLst>
                              <p:cond delay="0"/>
                            </p:stCondLst>
                            <p:childTnLst>
                              <p:par>
                                <p:cTn id="3035" nodeType="clickEffect" fill="hold" presetClass="entr" presetID="1">
                                  <p:stCondLst>
                                    <p:cond delay="0"/>
                                  </p:stCondLst>
                                  <p:childTnLst>
                                    <p:set>
                                      <p:cBhvr>
                                        <p:cTn id="3036" dur="1" fill="hold">
                                          <p:stCondLst>
                                            <p:cond delay="499"/>
                                          </p:stCondLst>
                                        </p:cTn>
                                        <p:tgtEl>
                                          <p:spTgt spid="507">
                                            <p:txEl>
                                              <p:pRg st="93" end="141"/>
                                            </p:txEl>
                                          </p:spTgt>
                                        </p:tgtEl>
                                        <p:attrNameLst>
                                          <p:attrName>style.visibility</p:attrName>
                                        </p:attrNameLst>
                                      </p:cBhvr>
                                      <p:to>
                                        <p:strVal val="visible"/>
                                      </p:to>
                                    </p:set>
                                  </p:childTnLst>
                                </p:cTn>
                              </p:par>
                            </p:childTnLst>
                          </p:cTn>
                        </p:par>
                      </p:childTnLst>
                    </p:cTn>
                  </p:par>
                  <p:par>
                    <p:cTn id="3037" fill="hold">
                      <p:stCondLst>
                        <p:cond delay="indefinite"/>
                      </p:stCondLst>
                      <p:childTnLst>
                        <p:par>
                          <p:cTn id="3038" fill="hold">
                            <p:stCondLst>
                              <p:cond delay="0"/>
                            </p:stCondLst>
                            <p:childTnLst>
                              <p:par>
                                <p:cTn id="3039" nodeType="clickEffect" fill="hold" presetClass="entr" presetID="1">
                                  <p:stCondLst>
                                    <p:cond delay="0"/>
                                  </p:stCondLst>
                                  <p:childTnLst>
                                    <p:set>
                                      <p:cBhvr>
                                        <p:cTn id="3040" dur="1" fill="hold">
                                          <p:stCondLst>
                                            <p:cond delay="499"/>
                                          </p:stCondLst>
                                        </p:cTn>
                                        <p:tgtEl>
                                          <p:spTgt spid="507">
                                            <p:txEl>
                                              <p:pRg st="141" end="174"/>
                                            </p:txEl>
                                          </p:spTgt>
                                        </p:tgtEl>
                                        <p:attrNameLst>
                                          <p:attrName>style.visibility</p:attrName>
                                        </p:attrNameLst>
                                      </p:cBhvr>
                                      <p:to>
                                        <p:strVal val="visible"/>
                                      </p:to>
                                    </p:set>
                                  </p:childTnLst>
                                </p:cTn>
                              </p:par>
                            </p:childTnLst>
                          </p:cTn>
                        </p:par>
                      </p:childTnLst>
                    </p:cTn>
                  </p:par>
                  <p:par>
                    <p:cTn id="3041" fill="hold">
                      <p:stCondLst>
                        <p:cond delay="indefinite"/>
                      </p:stCondLst>
                      <p:childTnLst>
                        <p:par>
                          <p:cTn id="3042" fill="hold">
                            <p:stCondLst>
                              <p:cond delay="0"/>
                            </p:stCondLst>
                            <p:childTnLst>
                              <p:par>
                                <p:cTn id="3043" nodeType="clickEffect" fill="hold" presetClass="entr" presetID="1">
                                  <p:stCondLst>
                                    <p:cond delay="0"/>
                                  </p:stCondLst>
                                  <p:childTnLst>
                                    <p:set>
                                      <p:cBhvr>
                                        <p:cTn id="3044" dur="1" fill="hold">
                                          <p:stCondLst>
                                            <p:cond delay="499"/>
                                          </p:stCondLst>
                                        </p:cTn>
                                        <p:tgtEl>
                                          <p:spTgt spid="507">
                                            <p:txEl>
                                              <p:pRg st="174" end="193"/>
                                            </p:txEl>
                                          </p:spTgt>
                                        </p:tgtEl>
                                        <p:attrNameLst>
                                          <p:attrName>style.visibility</p:attrName>
                                        </p:attrNameLst>
                                      </p:cBhvr>
                                      <p:to>
                                        <p:strVal val="visible"/>
                                      </p:to>
                                    </p:set>
                                  </p:childTnLst>
                                </p:cTn>
                              </p:par>
                              <p:par>
                                <p:cTn id="3045" nodeType="withEffect" fill="hold" presetClass="entr" presetID="1">
                                  <p:stCondLst>
                                    <p:cond delay="0"/>
                                  </p:stCondLst>
                                  <p:childTnLst>
                                    <p:set>
                                      <p:cBhvr>
                                        <p:cTn id="3046" dur="1" fill="hold">
                                          <p:stCondLst>
                                            <p:cond delay="499"/>
                                          </p:stCondLst>
                                        </p:cTn>
                                        <p:tgtEl>
                                          <p:spTgt spid="507">
                                            <p:txEl>
                                              <p:pRg st="323" end="334"/>
                                            </p:txEl>
                                          </p:spTgt>
                                        </p:tgtEl>
                                        <p:attrNameLst>
                                          <p:attrName>style.visibility</p:attrName>
                                        </p:attrNameLst>
                                      </p:cBhvr>
                                      <p:to>
                                        <p:strVal val="visible"/>
                                      </p:to>
                                    </p:set>
                                  </p:childTnLst>
                                </p:cTn>
                              </p:par>
                              <p:par>
                                <p:cTn id="3047" nodeType="withEffect" fill="hold" presetClass="entr" presetID="1">
                                  <p:stCondLst>
                                    <p:cond delay="0"/>
                                  </p:stCondLst>
                                  <p:childTnLst>
                                    <p:set>
                                      <p:cBhvr>
                                        <p:cTn id="3048" dur="1" fill="hold">
                                          <p:stCondLst>
                                            <p:cond delay="499"/>
                                          </p:stCondLst>
                                        </p:cTn>
                                        <p:tgtEl>
                                          <p:spTgt spid="507">
                                            <p:txEl>
                                              <p:pRg st="493" end="497"/>
                                            </p:txEl>
                                          </p:spTgt>
                                        </p:tgtEl>
                                        <p:attrNameLst>
                                          <p:attrName>style.visibility</p:attrName>
                                        </p:attrNameLst>
                                      </p:cBhvr>
                                      <p:to>
                                        <p:strVal val="visible"/>
                                      </p:to>
                                    </p:set>
                                  </p:childTnLst>
                                </p:cTn>
                              </p:par>
                            </p:childTnLst>
                          </p:cTn>
                        </p:par>
                      </p:childTnLst>
                    </p:cTn>
                  </p:par>
                  <p:par>
                    <p:cTn id="3049" fill="hold">
                      <p:stCondLst>
                        <p:cond delay="indefinite"/>
                      </p:stCondLst>
                      <p:childTnLst>
                        <p:par>
                          <p:cTn id="3050" fill="hold">
                            <p:stCondLst>
                              <p:cond delay="0"/>
                            </p:stCondLst>
                            <p:childTnLst>
                              <p:par>
                                <p:cTn id="3051" nodeType="clickEffect" fill="hold" presetClass="entr" presetID="1">
                                  <p:stCondLst>
                                    <p:cond delay="0"/>
                                  </p:stCondLst>
                                  <p:childTnLst>
                                    <p:set>
                                      <p:cBhvr>
                                        <p:cTn id="3052" dur="1" fill="hold">
                                          <p:stCondLst>
                                            <p:cond delay="499"/>
                                          </p:stCondLst>
                                        </p:cTn>
                                        <p:tgtEl>
                                          <p:spTgt spid="507">
                                            <p:txEl>
                                              <p:pRg st="193" end="235"/>
                                            </p:txEl>
                                          </p:spTgt>
                                        </p:tgtEl>
                                        <p:attrNameLst>
                                          <p:attrName>style.visibility</p:attrName>
                                        </p:attrNameLst>
                                      </p:cBhvr>
                                      <p:to>
                                        <p:strVal val="visible"/>
                                      </p:to>
                                    </p:set>
                                  </p:childTnLst>
                                </p:cTn>
                              </p:par>
                            </p:childTnLst>
                          </p:cTn>
                        </p:par>
                      </p:childTnLst>
                    </p:cTn>
                  </p:par>
                  <p:par>
                    <p:cTn id="3053" fill="hold">
                      <p:stCondLst>
                        <p:cond delay="indefinite"/>
                      </p:stCondLst>
                      <p:childTnLst>
                        <p:par>
                          <p:cTn id="3054" fill="hold">
                            <p:stCondLst>
                              <p:cond delay="0"/>
                            </p:stCondLst>
                            <p:childTnLst>
                              <p:par>
                                <p:cTn id="3055" nodeType="clickEffect" fill="hold" presetClass="entr" presetID="1">
                                  <p:stCondLst>
                                    <p:cond delay="0"/>
                                  </p:stCondLst>
                                  <p:childTnLst>
                                    <p:set>
                                      <p:cBhvr>
                                        <p:cTn id="3056" dur="1" fill="hold">
                                          <p:stCondLst>
                                            <p:cond delay="499"/>
                                          </p:stCondLst>
                                        </p:cTn>
                                        <p:tgtEl>
                                          <p:spTgt spid="507">
                                            <p:txEl>
                                              <p:pRg st="235" end="280"/>
                                            </p:txEl>
                                          </p:spTgt>
                                        </p:tgtEl>
                                        <p:attrNameLst>
                                          <p:attrName>style.visibility</p:attrName>
                                        </p:attrNameLst>
                                      </p:cBhvr>
                                      <p:to>
                                        <p:strVal val="visible"/>
                                      </p:to>
                                    </p:set>
                                  </p:childTnLst>
                                </p:cTn>
                              </p:par>
                            </p:childTnLst>
                          </p:cTn>
                        </p:par>
                      </p:childTnLst>
                    </p:cTn>
                  </p:par>
                  <p:par>
                    <p:cTn id="3057" fill="hold">
                      <p:stCondLst>
                        <p:cond delay="indefinite"/>
                      </p:stCondLst>
                      <p:childTnLst>
                        <p:par>
                          <p:cTn id="3058" fill="hold">
                            <p:stCondLst>
                              <p:cond delay="0"/>
                            </p:stCondLst>
                            <p:childTnLst>
                              <p:par>
                                <p:cTn id="3059" nodeType="clickEffect" fill="hold" presetClass="entr" presetID="1">
                                  <p:stCondLst>
                                    <p:cond delay="0"/>
                                  </p:stCondLst>
                                  <p:childTnLst>
                                    <p:set>
                                      <p:cBhvr>
                                        <p:cTn id="3060" dur="1" fill="hold">
                                          <p:stCondLst>
                                            <p:cond delay="499"/>
                                          </p:stCondLst>
                                        </p:cTn>
                                        <p:tgtEl>
                                          <p:spTgt spid="507">
                                            <p:txEl>
                                              <p:pRg st="280" end="323"/>
                                            </p:txEl>
                                          </p:spTgt>
                                        </p:tgtEl>
                                        <p:attrNameLst>
                                          <p:attrName>style.visibility</p:attrName>
                                        </p:attrNameLst>
                                      </p:cBhvr>
                                      <p:to>
                                        <p:strVal val="visible"/>
                                      </p:to>
                                    </p:set>
                                  </p:childTnLst>
                                </p:cTn>
                              </p:par>
                            </p:childTnLst>
                          </p:cTn>
                        </p:par>
                      </p:childTnLst>
                    </p:cTn>
                  </p:par>
                  <p:par>
                    <p:cTn id="3061" fill="hold">
                      <p:stCondLst>
                        <p:cond delay="indefinite"/>
                      </p:stCondLst>
                      <p:childTnLst>
                        <p:par>
                          <p:cTn id="3062" fill="hold">
                            <p:stCondLst>
                              <p:cond delay="0"/>
                            </p:stCondLst>
                            <p:childTnLst>
                              <p:par>
                                <p:cTn id="3063" nodeType="clickEffect" fill="hold" presetClass="entr" presetID="1">
                                  <p:stCondLst>
                                    <p:cond delay="0"/>
                                  </p:stCondLst>
                                  <p:childTnLst>
                                    <p:set>
                                      <p:cBhvr>
                                        <p:cTn id="3064" dur="1" fill="hold">
                                          <p:stCondLst>
                                            <p:cond delay="499"/>
                                          </p:stCondLst>
                                        </p:cTn>
                                        <p:tgtEl>
                                          <p:spTgt spid="507">
                                            <p:txEl>
                                              <p:pRg st="334" end="388"/>
                                            </p:txEl>
                                          </p:spTgt>
                                        </p:tgtEl>
                                        <p:attrNameLst>
                                          <p:attrName>style.visibility</p:attrName>
                                        </p:attrNameLst>
                                      </p:cBhvr>
                                      <p:to>
                                        <p:strVal val="visible"/>
                                      </p:to>
                                    </p:set>
                                  </p:childTnLst>
                                </p:cTn>
                              </p:par>
                              <p:par>
                                <p:cTn id="3065" nodeType="withEffect" fill="hold" presetClass="entr" presetID="1">
                                  <p:stCondLst>
                                    <p:cond delay="0"/>
                                  </p:stCondLst>
                                  <p:childTnLst>
                                    <p:set>
                                      <p:cBhvr>
                                        <p:cTn id="3066" dur="1" fill="hold">
                                          <p:stCondLst>
                                            <p:cond delay="499"/>
                                          </p:stCondLst>
                                        </p:cTn>
                                        <p:tgtEl>
                                          <p:spTgt spid="507">
                                            <p:txEl>
                                              <p:pRg st="388" end="399"/>
                                            </p:txEl>
                                          </p:spTgt>
                                        </p:tgtEl>
                                        <p:attrNameLst>
                                          <p:attrName>style.visibility</p:attrName>
                                        </p:attrNameLst>
                                      </p:cBhvr>
                                      <p:to>
                                        <p:strVal val="visible"/>
                                      </p:to>
                                    </p:set>
                                  </p:childTnLst>
                                </p:cTn>
                              </p:par>
                              <p:par>
                                <p:cTn id="3067" nodeType="withEffect" fill="hold" presetClass="entr" presetID="1">
                                  <p:stCondLst>
                                    <p:cond delay="0"/>
                                  </p:stCondLst>
                                  <p:childTnLst>
                                    <p:set>
                                      <p:cBhvr>
                                        <p:cTn id="3068" dur="1" fill="hold">
                                          <p:stCondLst>
                                            <p:cond delay="499"/>
                                          </p:stCondLst>
                                        </p:cTn>
                                        <p:tgtEl>
                                          <p:spTgt spid="507">
                                            <p:txEl>
                                              <p:pRg st="471" end="477"/>
                                            </p:txEl>
                                          </p:spTgt>
                                        </p:tgtEl>
                                        <p:attrNameLst>
                                          <p:attrName>style.visibility</p:attrName>
                                        </p:attrNameLst>
                                      </p:cBhvr>
                                      <p:to>
                                        <p:strVal val="visible"/>
                                      </p:to>
                                    </p:set>
                                  </p:childTnLst>
                                </p:cTn>
                              </p:par>
                            </p:childTnLst>
                          </p:cTn>
                        </p:par>
                      </p:childTnLst>
                    </p:cTn>
                  </p:par>
                  <p:par>
                    <p:cTn id="3069" fill="hold">
                      <p:stCondLst>
                        <p:cond delay="indefinite"/>
                      </p:stCondLst>
                      <p:childTnLst>
                        <p:par>
                          <p:cTn id="3070" fill="hold">
                            <p:stCondLst>
                              <p:cond delay="0"/>
                            </p:stCondLst>
                            <p:childTnLst>
                              <p:par>
                                <p:cTn id="3071" nodeType="clickEffect" fill="hold" presetClass="entr" presetID="1">
                                  <p:stCondLst>
                                    <p:cond delay="0"/>
                                  </p:stCondLst>
                                  <p:childTnLst>
                                    <p:set>
                                      <p:cBhvr>
                                        <p:cTn id="3072" dur="1" fill="hold">
                                          <p:stCondLst>
                                            <p:cond delay="499"/>
                                          </p:stCondLst>
                                        </p:cTn>
                                        <p:tgtEl>
                                          <p:spTgt spid="507">
                                            <p:txEl>
                                              <p:pRg st="399" end="425"/>
                                            </p:txEl>
                                          </p:spTgt>
                                        </p:tgtEl>
                                        <p:attrNameLst>
                                          <p:attrName>style.visibility</p:attrName>
                                        </p:attrNameLst>
                                      </p:cBhvr>
                                      <p:to>
                                        <p:strVal val="visible"/>
                                      </p:to>
                                    </p:set>
                                  </p:childTnLst>
                                </p:cTn>
                              </p:par>
                            </p:childTnLst>
                          </p:cTn>
                        </p:par>
                      </p:childTnLst>
                    </p:cTn>
                  </p:par>
                  <p:par>
                    <p:cTn id="3073" fill="hold">
                      <p:stCondLst>
                        <p:cond delay="indefinite"/>
                      </p:stCondLst>
                      <p:childTnLst>
                        <p:par>
                          <p:cTn id="3074" fill="hold">
                            <p:stCondLst>
                              <p:cond delay="0"/>
                            </p:stCondLst>
                            <p:childTnLst>
                              <p:par>
                                <p:cTn id="3075" nodeType="clickEffect" fill="hold" presetClass="entr" presetID="1">
                                  <p:stCondLst>
                                    <p:cond delay="0"/>
                                  </p:stCondLst>
                                  <p:childTnLst>
                                    <p:set>
                                      <p:cBhvr>
                                        <p:cTn id="3076" dur="1" fill="hold">
                                          <p:stCondLst>
                                            <p:cond delay="499"/>
                                          </p:stCondLst>
                                        </p:cTn>
                                        <p:tgtEl>
                                          <p:spTgt spid="507">
                                            <p:txEl>
                                              <p:pRg st="425" end="451"/>
                                            </p:txEl>
                                          </p:spTgt>
                                        </p:tgtEl>
                                        <p:attrNameLst>
                                          <p:attrName>style.visibility</p:attrName>
                                        </p:attrNameLst>
                                      </p:cBhvr>
                                      <p:to>
                                        <p:strVal val="visible"/>
                                      </p:to>
                                    </p:set>
                                  </p:childTnLst>
                                </p:cTn>
                              </p:par>
                            </p:childTnLst>
                          </p:cTn>
                        </p:par>
                      </p:childTnLst>
                    </p:cTn>
                  </p:par>
                  <p:par>
                    <p:cTn id="3077" fill="hold">
                      <p:stCondLst>
                        <p:cond delay="indefinite"/>
                      </p:stCondLst>
                      <p:childTnLst>
                        <p:par>
                          <p:cTn id="3078" fill="hold">
                            <p:stCondLst>
                              <p:cond delay="0"/>
                            </p:stCondLst>
                            <p:childTnLst>
                              <p:par>
                                <p:cTn id="3079" nodeType="clickEffect" fill="hold" presetClass="entr" presetID="1">
                                  <p:stCondLst>
                                    <p:cond delay="0"/>
                                  </p:stCondLst>
                                  <p:childTnLst>
                                    <p:set>
                                      <p:cBhvr>
                                        <p:cTn id="3080" dur="1" fill="hold">
                                          <p:stCondLst>
                                            <p:cond delay="499"/>
                                          </p:stCondLst>
                                        </p:cTn>
                                        <p:tgtEl>
                                          <p:spTgt spid="507">
                                            <p:txEl>
                                              <p:pRg st="451" end="471"/>
                                            </p:txEl>
                                          </p:spTgt>
                                        </p:tgtEl>
                                        <p:attrNameLst>
                                          <p:attrName>style.visibility</p:attrName>
                                        </p:attrNameLst>
                                      </p:cBhvr>
                                      <p:to>
                                        <p:strVal val="visible"/>
                                      </p:to>
                                    </p:set>
                                  </p:childTnLst>
                                </p:cTn>
                              </p:par>
                            </p:childTnLst>
                          </p:cTn>
                        </p:par>
                      </p:childTnLst>
                    </p:cTn>
                  </p:par>
                  <p:par>
                    <p:cTn id="3081" fill="hold">
                      <p:stCondLst>
                        <p:cond delay="indefinite"/>
                      </p:stCondLst>
                      <p:childTnLst>
                        <p:par>
                          <p:cTn id="3082" fill="hold">
                            <p:stCondLst>
                              <p:cond delay="0"/>
                            </p:stCondLst>
                            <p:childTnLst>
                              <p:par>
                                <p:cTn id="3083" nodeType="clickEffect" fill="hold" presetClass="entr" presetID="1">
                                  <p:stCondLst>
                                    <p:cond delay="0"/>
                                  </p:stCondLst>
                                  <p:childTnLst>
                                    <p:set>
                                      <p:cBhvr>
                                        <p:cTn id="3084" dur="1" fill="hold">
                                          <p:stCondLst>
                                            <p:cond delay="499"/>
                                          </p:stCondLst>
                                        </p:cTn>
                                        <p:tgtEl>
                                          <p:spTgt spid="507">
                                            <p:txEl>
                                              <p:pRg st="477" end="493"/>
                                            </p:txEl>
                                          </p:spTgt>
                                        </p:tgtEl>
                                        <p:attrNameLst>
                                          <p:attrName>style.visibility</p:attrName>
                                        </p:attrNameLst>
                                      </p:cBhvr>
                                      <p:to>
                                        <p:strVal val="visible"/>
                                      </p:to>
                                    </p:set>
                                  </p:childTnLst>
                                </p:cTn>
                              </p:par>
                            </p:childTnLst>
                          </p:cTn>
                        </p:par>
                      </p:childTnLst>
                    </p:cTn>
                  </p:par>
                  <p:par>
                    <p:cTn id="3085" fill="hold">
                      <p:stCondLst>
                        <p:cond delay="indefinite"/>
                      </p:stCondLst>
                      <p:childTnLst>
                        <p:par>
                          <p:cTn id="3086" fill="hold">
                            <p:stCondLst>
                              <p:cond delay="0"/>
                            </p:stCondLst>
                            <p:childTnLst>
                              <p:par>
                                <p:cTn id="3087" nodeType="clickEffect" fill="hold" presetClass="entr" presetID="1">
                                  <p:stCondLst>
                                    <p:cond delay="0"/>
                                  </p:stCondLst>
                                  <p:childTnLst>
                                    <p:set>
                                      <p:cBhvr>
                                        <p:cTn id="3088" dur="1" fill="hold">
                                          <p:stCondLst>
                                            <p:cond delay="499"/>
                                          </p:stCondLst>
                                        </p:cTn>
                                        <p:tgtEl>
                                          <p:spTgt spid="507">
                                            <p:txEl>
                                              <p:pRg st="497" end="5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662A39FC-AE0A-4204-ABFE-87C43349C869}"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0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One more!</a:t>
            </a:r>
            <a:endParaRPr b="0" lang="en-US" sz="2840" spc="-1" strike="noStrike">
              <a:solidFill>
                <a:srgbClr val="000000"/>
              </a:solidFill>
              <a:uFill>
                <a:solidFill>
                  <a:srgbClr val="ffffff"/>
                </a:solidFill>
              </a:uFill>
              <a:latin typeface="Trebuchet MS"/>
            </a:endParaRPr>
          </a:p>
        </p:txBody>
      </p:sp>
      <p:sp>
        <p:nvSpPr>
          <p:cNvPr id="510" name="TextShape 3"/>
          <p:cNvSpPr txBox="1"/>
          <p:nvPr/>
        </p:nvSpPr>
        <p:spPr>
          <a:xfrm>
            <a:off x="534600" y="1111680"/>
            <a:ext cx="9040680" cy="5780880"/>
          </a:xfrm>
          <a:prstGeom prst="rect">
            <a:avLst/>
          </a:prstGeom>
          <a:noFill/>
          <a:ln>
            <a:noFill/>
          </a:ln>
        </p:spPr>
        <p:txBody>
          <a:bodyPr lIns="101880" rIns="101880" tIns="51120" bIns="51120"/>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void dequeue_r(Deque *dq, int *ans)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if(dq == NULL || dq-&gt;head == NULL) { return;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DLL_node *q = dq-&gt;tail;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if((dq-&gt;tail = q-&gt;prev) ==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dq-&gt;head = NULL;</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dq-&gt;size--;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if(ans != NULL) { *ans = q-&gt;data;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free(q);</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Tree>
  </p:cSld>
  <p:timing>
    <p:tnLst>
      <p:par>
        <p:cTn id="3089" dur="indefinite" restart="never" nodeType="tmRoot">
          <p:childTnLst>
            <p:seq>
              <p:cTn id="3090" dur="indefinite" nodeType="mainSeq">
                <p:childTnLst>
                  <p:par>
                    <p:cTn id="3091" fill="hold">
                      <p:stCondLst>
                        <p:cond delay="indefinite"/>
                      </p:stCondLst>
                      <p:childTnLst>
                        <p:par>
                          <p:cTn id="3092" fill="hold">
                            <p:stCondLst>
                              <p:cond delay="0"/>
                            </p:stCondLst>
                            <p:childTnLst>
                              <p:par>
                                <p:cTn id="3093" nodeType="clickEffect" fill="hold" presetClass="entr" presetID="1">
                                  <p:stCondLst>
                                    <p:cond delay="0"/>
                                  </p:stCondLst>
                                  <p:childTnLst>
                                    <p:set>
                                      <p:cBhvr>
                                        <p:cTn id="3094" dur="1" fill="hold">
                                          <p:stCondLst>
                                            <p:cond delay="499"/>
                                          </p:stCondLst>
                                        </p:cTn>
                                        <p:tgtEl>
                                          <p:spTgt spid="510">
                                            <p:txEl>
                                              <p:pRg st="1" end="39"/>
                                            </p:txEl>
                                          </p:spTgt>
                                        </p:tgtEl>
                                        <p:attrNameLst>
                                          <p:attrName>style.visibility</p:attrName>
                                        </p:attrNameLst>
                                      </p:cBhvr>
                                      <p:to>
                                        <p:strVal val="visible"/>
                                      </p:to>
                                    </p:set>
                                  </p:childTnLst>
                                </p:cTn>
                              </p:par>
                              <p:par>
                                <p:cTn id="3095" nodeType="withEffect" fill="hold" presetClass="entr" presetID="1">
                                  <p:stCondLst>
                                    <p:cond delay="0"/>
                                  </p:stCondLst>
                                  <p:childTnLst>
                                    <p:set>
                                      <p:cBhvr>
                                        <p:cTn id="3096" dur="1" fill="hold">
                                          <p:stCondLst>
                                            <p:cond delay="499"/>
                                          </p:stCondLst>
                                        </p:cTn>
                                        <p:tgtEl>
                                          <p:spTgt spid="510">
                                            <p:txEl>
                                              <p:pRg st="238" end="240"/>
                                            </p:txEl>
                                          </p:spTgt>
                                        </p:tgtEl>
                                        <p:attrNameLst>
                                          <p:attrName>style.visibility</p:attrName>
                                        </p:attrNameLst>
                                      </p:cBhvr>
                                      <p:to>
                                        <p:strVal val="visible"/>
                                      </p:to>
                                    </p:set>
                                  </p:childTnLst>
                                </p:cTn>
                              </p:par>
                            </p:childTnLst>
                          </p:cTn>
                        </p:par>
                      </p:childTnLst>
                    </p:cTn>
                  </p:par>
                  <p:par>
                    <p:cTn id="3097" fill="hold">
                      <p:stCondLst>
                        <p:cond delay="indefinite"/>
                      </p:stCondLst>
                      <p:childTnLst>
                        <p:par>
                          <p:cTn id="3098" fill="hold">
                            <p:stCondLst>
                              <p:cond delay="0"/>
                            </p:stCondLst>
                            <p:childTnLst>
                              <p:par>
                                <p:cTn id="3099" nodeType="clickEffect" fill="hold" presetClass="entr" presetID="1">
                                  <p:stCondLst>
                                    <p:cond delay="0"/>
                                  </p:stCondLst>
                                  <p:childTnLst>
                                    <p:set>
                                      <p:cBhvr>
                                        <p:cTn id="3100" dur="1" fill="hold">
                                          <p:stCondLst>
                                            <p:cond delay="499"/>
                                          </p:stCondLst>
                                        </p:cTn>
                                        <p:tgtEl>
                                          <p:spTgt spid="510">
                                            <p:txEl>
                                              <p:pRg st="39" end="87"/>
                                            </p:txEl>
                                          </p:spTgt>
                                        </p:tgtEl>
                                        <p:attrNameLst>
                                          <p:attrName>style.visibility</p:attrName>
                                        </p:attrNameLst>
                                      </p:cBhvr>
                                      <p:to>
                                        <p:strVal val="visible"/>
                                      </p:to>
                                    </p:set>
                                  </p:childTnLst>
                                </p:cTn>
                              </p:par>
                            </p:childTnLst>
                          </p:cTn>
                        </p:par>
                      </p:childTnLst>
                    </p:cTn>
                  </p:par>
                  <p:par>
                    <p:cTn id="3101" fill="hold">
                      <p:stCondLst>
                        <p:cond delay="indefinite"/>
                      </p:stCondLst>
                      <p:childTnLst>
                        <p:par>
                          <p:cTn id="3102" fill="hold">
                            <p:stCondLst>
                              <p:cond delay="0"/>
                            </p:stCondLst>
                            <p:childTnLst>
                              <p:par>
                                <p:cTn id="3103" nodeType="clickEffect" fill="hold" presetClass="entr" presetID="1">
                                  <p:stCondLst>
                                    <p:cond delay="0"/>
                                  </p:stCondLst>
                                  <p:childTnLst>
                                    <p:set>
                                      <p:cBhvr>
                                        <p:cTn id="3104" dur="1" fill="hold">
                                          <p:stCondLst>
                                            <p:cond delay="499"/>
                                          </p:stCondLst>
                                        </p:cTn>
                                        <p:tgtEl>
                                          <p:spTgt spid="510">
                                            <p:txEl>
                                              <p:pRg st="87" end="113"/>
                                            </p:txEl>
                                          </p:spTgt>
                                        </p:tgtEl>
                                        <p:attrNameLst>
                                          <p:attrName>style.visibility</p:attrName>
                                        </p:attrNameLst>
                                      </p:cBhvr>
                                      <p:to>
                                        <p:strVal val="visible"/>
                                      </p:to>
                                    </p:set>
                                  </p:childTnLst>
                                </p:cTn>
                              </p:par>
                            </p:childTnLst>
                          </p:cTn>
                        </p:par>
                      </p:childTnLst>
                    </p:cTn>
                  </p:par>
                  <p:par>
                    <p:cTn id="3105" fill="hold">
                      <p:stCondLst>
                        <p:cond delay="indefinite"/>
                      </p:stCondLst>
                      <p:childTnLst>
                        <p:par>
                          <p:cTn id="3106" fill="hold">
                            <p:stCondLst>
                              <p:cond delay="0"/>
                            </p:stCondLst>
                            <p:childTnLst>
                              <p:par>
                                <p:cTn id="3107" nodeType="clickEffect" fill="hold" presetClass="entr" presetID="1">
                                  <p:stCondLst>
                                    <p:cond delay="0"/>
                                  </p:stCondLst>
                                  <p:childTnLst>
                                    <p:set>
                                      <p:cBhvr>
                                        <p:cTn id="3108" dur="1" fill="hold">
                                          <p:stCondLst>
                                            <p:cond delay="499"/>
                                          </p:stCondLst>
                                        </p:cTn>
                                        <p:tgtEl>
                                          <p:spTgt spid="510">
                                            <p:txEl>
                                              <p:pRg st="113" end="150"/>
                                            </p:txEl>
                                          </p:spTgt>
                                        </p:tgtEl>
                                        <p:attrNameLst>
                                          <p:attrName>style.visibility</p:attrName>
                                        </p:attrNameLst>
                                      </p:cBhvr>
                                      <p:to>
                                        <p:strVal val="visible"/>
                                      </p:to>
                                    </p:set>
                                  </p:childTnLst>
                                </p:cTn>
                              </p:par>
                              <p:par>
                                <p:cTn id="3109" nodeType="withEffect" fill="hold" presetClass="entr" presetID="1">
                                  <p:stCondLst>
                                    <p:cond delay="0"/>
                                  </p:stCondLst>
                                  <p:childTnLst>
                                    <p:set>
                                      <p:cBhvr>
                                        <p:cTn id="3110" dur="1" fill="hold">
                                          <p:stCondLst>
                                            <p:cond delay="499"/>
                                          </p:stCondLst>
                                        </p:cTn>
                                        <p:tgtEl>
                                          <p:spTgt spid="510">
                                            <p:txEl>
                                              <p:pRg st="171" end="175"/>
                                            </p:txEl>
                                          </p:spTgt>
                                        </p:tgtEl>
                                        <p:attrNameLst>
                                          <p:attrName>style.visibility</p:attrName>
                                        </p:attrNameLst>
                                      </p:cBhvr>
                                      <p:to>
                                        <p:strVal val="visible"/>
                                      </p:to>
                                    </p:set>
                                  </p:childTnLst>
                                </p:cTn>
                              </p:par>
                            </p:childTnLst>
                          </p:cTn>
                        </p:par>
                      </p:childTnLst>
                    </p:cTn>
                  </p:par>
                  <p:par>
                    <p:cTn id="3111" fill="hold">
                      <p:stCondLst>
                        <p:cond delay="indefinite"/>
                      </p:stCondLst>
                      <p:childTnLst>
                        <p:par>
                          <p:cTn id="3112" fill="hold">
                            <p:stCondLst>
                              <p:cond delay="0"/>
                            </p:stCondLst>
                            <p:childTnLst>
                              <p:par>
                                <p:cTn id="3113" nodeType="clickEffect" fill="hold" presetClass="entr" presetID="1">
                                  <p:stCondLst>
                                    <p:cond delay="0"/>
                                  </p:stCondLst>
                                  <p:childTnLst>
                                    <p:set>
                                      <p:cBhvr>
                                        <p:cTn id="3114" dur="1" fill="hold">
                                          <p:stCondLst>
                                            <p:cond delay="499"/>
                                          </p:stCondLst>
                                        </p:cTn>
                                        <p:tgtEl>
                                          <p:spTgt spid="510">
                                            <p:txEl>
                                              <p:pRg st="150" end="171"/>
                                            </p:txEl>
                                          </p:spTgt>
                                        </p:tgtEl>
                                        <p:attrNameLst>
                                          <p:attrName>style.visibility</p:attrName>
                                        </p:attrNameLst>
                                      </p:cBhvr>
                                      <p:to>
                                        <p:strVal val="visible"/>
                                      </p:to>
                                    </p:set>
                                  </p:childTnLst>
                                </p:cTn>
                              </p:par>
                            </p:childTnLst>
                          </p:cTn>
                        </p:par>
                      </p:childTnLst>
                    </p:cTn>
                  </p:par>
                  <p:par>
                    <p:cTn id="3115" fill="hold">
                      <p:stCondLst>
                        <p:cond delay="indefinite"/>
                      </p:stCondLst>
                      <p:childTnLst>
                        <p:par>
                          <p:cTn id="3116" fill="hold">
                            <p:stCondLst>
                              <p:cond delay="0"/>
                            </p:stCondLst>
                            <p:childTnLst>
                              <p:par>
                                <p:cTn id="3117" nodeType="clickEffect" fill="hold" presetClass="entr" presetID="1">
                                  <p:stCondLst>
                                    <p:cond delay="0"/>
                                  </p:stCondLst>
                                  <p:childTnLst>
                                    <p:set>
                                      <p:cBhvr>
                                        <p:cTn id="3118" dur="1" fill="hold">
                                          <p:stCondLst>
                                            <p:cond delay="499"/>
                                          </p:stCondLst>
                                        </p:cTn>
                                        <p:tgtEl>
                                          <p:spTgt spid="510">
                                            <p:txEl>
                                              <p:pRg st="175" end="189"/>
                                            </p:txEl>
                                          </p:spTgt>
                                        </p:tgtEl>
                                        <p:attrNameLst>
                                          <p:attrName>style.visibility</p:attrName>
                                        </p:attrNameLst>
                                      </p:cBhvr>
                                      <p:to>
                                        <p:strVal val="visible"/>
                                      </p:to>
                                    </p:set>
                                  </p:childTnLst>
                                </p:cTn>
                              </p:par>
                            </p:childTnLst>
                          </p:cTn>
                        </p:par>
                      </p:childTnLst>
                    </p:cTn>
                  </p:par>
                  <p:par>
                    <p:cTn id="3119" fill="hold">
                      <p:stCondLst>
                        <p:cond delay="indefinite"/>
                      </p:stCondLst>
                      <p:childTnLst>
                        <p:par>
                          <p:cTn id="3120" fill="hold">
                            <p:stCondLst>
                              <p:cond delay="0"/>
                            </p:stCondLst>
                            <p:childTnLst>
                              <p:par>
                                <p:cTn id="3121" nodeType="clickEffect" fill="hold" presetClass="entr" presetID="1">
                                  <p:stCondLst>
                                    <p:cond delay="0"/>
                                  </p:stCondLst>
                                  <p:childTnLst>
                                    <p:set>
                                      <p:cBhvr>
                                        <p:cTn id="3122" dur="1" fill="hold">
                                          <p:stCondLst>
                                            <p:cond delay="499"/>
                                          </p:stCondLst>
                                        </p:cTn>
                                        <p:tgtEl>
                                          <p:spTgt spid="510">
                                            <p:txEl>
                                              <p:pRg st="189" end="227"/>
                                            </p:txEl>
                                          </p:spTgt>
                                        </p:tgtEl>
                                        <p:attrNameLst>
                                          <p:attrName>style.visibility</p:attrName>
                                        </p:attrNameLst>
                                      </p:cBhvr>
                                      <p:to>
                                        <p:strVal val="visible"/>
                                      </p:to>
                                    </p:set>
                                  </p:childTnLst>
                                </p:cTn>
                              </p:par>
                            </p:childTnLst>
                          </p:cTn>
                        </p:par>
                      </p:childTnLst>
                    </p:cTn>
                  </p:par>
                  <p:par>
                    <p:cTn id="3123" fill="hold">
                      <p:stCondLst>
                        <p:cond delay="indefinite"/>
                      </p:stCondLst>
                      <p:childTnLst>
                        <p:par>
                          <p:cTn id="3124" fill="hold">
                            <p:stCondLst>
                              <p:cond delay="0"/>
                            </p:stCondLst>
                            <p:childTnLst>
                              <p:par>
                                <p:cTn id="3125" nodeType="clickEffect" fill="hold" presetClass="entr" presetID="1">
                                  <p:stCondLst>
                                    <p:cond delay="0"/>
                                  </p:stCondLst>
                                  <p:childTnLst>
                                    <p:set>
                                      <p:cBhvr>
                                        <p:cTn id="3126" dur="1" fill="hold">
                                          <p:stCondLst>
                                            <p:cond delay="499"/>
                                          </p:stCondLst>
                                        </p:cTn>
                                        <p:tgtEl>
                                          <p:spTgt spid="510">
                                            <p:txEl>
                                              <p:pRg st="227" end="23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3C215AD5-BC46-4DD7-91D3-3B0B26AEC1D5}"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14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Recursion</a:t>
            </a:r>
            <a:endParaRPr b="0" lang="en-US" sz="2840" spc="-1" strike="noStrike">
              <a:solidFill>
                <a:srgbClr val="000000"/>
              </a:solidFill>
              <a:uFill>
                <a:solidFill>
                  <a:srgbClr val="ffffff"/>
                </a:solidFill>
              </a:uFill>
              <a:latin typeface="Trebuchet MS"/>
            </a:endParaRPr>
          </a:p>
        </p:txBody>
      </p:sp>
      <p:sp>
        <p:nvSpPr>
          <p:cNvPr id="150"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What happens when this program is compiled and run?</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#include &lt;stdio.h&gt;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f(int *a, int n)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if(n == 0) { return 0;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a[n-1];</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main()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array[3] = {1, 2, -3};</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printf("%d\n", f(array, 3));</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Now, let us make one modification</a:t>
            </a:r>
            <a:endParaRPr b="0" lang="en-US" sz="1950" spc="-1" strike="noStrike">
              <a:solidFill>
                <a:srgbClr val="000000"/>
              </a:solidFill>
              <a:uFill>
                <a:solidFill>
                  <a:srgbClr val="ffffff"/>
                </a:solidFill>
              </a:uFill>
              <a:latin typeface="Trebuchet MS"/>
            </a:endParaRPr>
          </a:p>
        </p:txBody>
      </p:sp>
      <p:sp>
        <p:nvSpPr>
          <p:cNvPr id="151" name="CustomShape 4"/>
          <p:cNvSpPr/>
          <p:nvPr/>
        </p:nvSpPr>
        <p:spPr>
          <a:xfrm>
            <a:off x="3388320" y="2902320"/>
            <a:ext cx="2162160" cy="394560"/>
          </a:xfrm>
          <a:prstGeom prst="rect">
            <a:avLst/>
          </a:prstGeom>
          <a:solidFill>
            <a:schemeClr val="bg1">
              <a:lumMod val="95000"/>
            </a:schemeClr>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 f(a, n-1);</a:t>
            </a:r>
            <a:endParaRPr b="0" lang="en-IN" sz="1950" spc="-1" strike="noStrike">
              <a:solidFill>
                <a:srgbClr val="000000"/>
              </a:solidFill>
              <a:uFill>
                <a:solidFill>
                  <a:srgbClr val="ffffff"/>
                </a:solidFill>
              </a:uFill>
              <a:latin typeface="Arial"/>
            </a:endParaRPr>
          </a:p>
        </p:txBody>
      </p:sp>
      <p:sp>
        <p:nvSpPr>
          <p:cNvPr id="152" name="CustomShape 5"/>
          <p:cNvSpPr/>
          <p:nvPr/>
        </p:nvSpPr>
        <p:spPr>
          <a:xfrm>
            <a:off x="7793280" y="6251760"/>
            <a:ext cx="96120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Loader</a:t>
            </a:r>
            <a:endParaRPr b="0" lang="en-IN" sz="1950" spc="-1" strike="noStrike">
              <a:solidFill>
                <a:srgbClr val="000000"/>
              </a:solidFill>
              <a:uFill>
                <a:solidFill>
                  <a:srgbClr val="ffffff"/>
                </a:solidFill>
              </a:uFill>
              <a:latin typeface="Arial"/>
            </a:endParaRPr>
          </a:p>
        </p:txBody>
      </p:sp>
      <p:sp>
        <p:nvSpPr>
          <p:cNvPr id="153" name="CustomShape 6"/>
          <p:cNvSpPr/>
          <p:nvPr/>
        </p:nvSpPr>
        <p:spPr>
          <a:xfrm>
            <a:off x="7115760" y="5310720"/>
            <a:ext cx="2314800" cy="1004400"/>
          </a:xfrm>
          <a:prstGeom prst="rect">
            <a:avLst/>
          </a:prstGeom>
          <a:noFill/>
          <a:ln>
            <a:solidFill>
              <a:schemeClr val="tx1"/>
            </a:solid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arguments</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return address</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local vars</a:t>
            </a:r>
            <a:endParaRPr b="0" lang="en-IN" sz="1800" spc="-1" strike="noStrike">
              <a:solidFill>
                <a:srgbClr val="000000"/>
              </a:solidFill>
              <a:uFill>
                <a:solidFill>
                  <a:srgbClr val="ffffff"/>
                </a:solidFill>
              </a:uFill>
              <a:latin typeface="Arial"/>
            </a:endParaRPr>
          </a:p>
        </p:txBody>
      </p:sp>
      <p:sp>
        <p:nvSpPr>
          <p:cNvPr id="154" name="CustomShape 7"/>
          <p:cNvSpPr/>
          <p:nvPr/>
        </p:nvSpPr>
        <p:spPr>
          <a:xfrm rot="16200000">
            <a:off x="6503400" y="5457600"/>
            <a:ext cx="78948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main</a:t>
            </a:r>
            <a:endParaRPr b="0" lang="en-IN" sz="1800" spc="-1" strike="noStrike">
              <a:solidFill>
                <a:srgbClr val="000000"/>
              </a:solidFill>
              <a:uFill>
                <a:solidFill>
                  <a:srgbClr val="ffffff"/>
                </a:solidFill>
              </a:uFill>
              <a:latin typeface="Arial"/>
            </a:endParaRPr>
          </a:p>
        </p:txBody>
      </p:sp>
      <p:sp>
        <p:nvSpPr>
          <p:cNvPr id="155" name="CustomShape 8"/>
          <p:cNvSpPr/>
          <p:nvPr/>
        </p:nvSpPr>
        <p:spPr>
          <a:xfrm>
            <a:off x="7117560" y="4479120"/>
            <a:ext cx="2619360" cy="699480"/>
          </a:xfrm>
          <a:prstGeom prst="rect">
            <a:avLst/>
          </a:prstGeom>
          <a:noFill/>
          <a:ln>
            <a:solidFill>
              <a:schemeClr val="tx1"/>
            </a:solid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a = array, n = 3</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6" name="CustomShape 9"/>
          <p:cNvSpPr/>
          <p:nvPr/>
        </p:nvSpPr>
        <p:spPr>
          <a:xfrm rot="16200000">
            <a:off x="6732000" y="4626360"/>
            <a:ext cx="33228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f</a:t>
            </a:r>
            <a:endParaRPr b="0" lang="en-IN" sz="1800" spc="-1" strike="noStrike">
              <a:solidFill>
                <a:srgbClr val="000000"/>
              </a:solidFill>
              <a:uFill>
                <a:solidFill>
                  <a:srgbClr val="ffffff"/>
                </a:solidFill>
              </a:uFill>
              <a:latin typeface="Arial"/>
            </a:endParaRPr>
          </a:p>
        </p:txBody>
      </p:sp>
      <p:sp>
        <p:nvSpPr>
          <p:cNvPr id="157" name="CustomShape 10"/>
          <p:cNvSpPr/>
          <p:nvPr/>
        </p:nvSpPr>
        <p:spPr>
          <a:xfrm flipH="1" flipV="1">
            <a:off x="3741840" y="4658040"/>
            <a:ext cx="3359520" cy="328680"/>
          </a:xfrm>
          <a:custGeom>
            <a:avLst/>
            <a:gdLst/>
            <a:ahLst/>
            <a:rect l="l" t="t" r="r" b="b"/>
            <a:pathLst>
              <a:path w="21600" h="21600">
                <a:moveTo>
                  <a:pt x="0" y="0"/>
                </a:moveTo>
                <a:lnTo>
                  <a:pt x="21600" y="21600"/>
                </a:lnTo>
              </a:path>
            </a:pathLst>
          </a:custGeom>
          <a:noFill/>
          <a:ln w="38160">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158" name="CustomShape 11"/>
          <p:cNvSpPr/>
          <p:nvPr/>
        </p:nvSpPr>
        <p:spPr>
          <a:xfrm>
            <a:off x="7117560" y="3647880"/>
            <a:ext cx="2619360" cy="699480"/>
          </a:xfrm>
          <a:prstGeom prst="rect">
            <a:avLst/>
          </a:prstGeom>
          <a:noFill/>
          <a:ln>
            <a:solidFill>
              <a:schemeClr val="tx1"/>
            </a:solid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a = array, n = 2</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9" name="CustomShape 12"/>
          <p:cNvSpPr/>
          <p:nvPr/>
        </p:nvSpPr>
        <p:spPr>
          <a:xfrm rot="16200000">
            <a:off x="6732000" y="3794760"/>
            <a:ext cx="332280" cy="39492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f</a:t>
            </a:r>
            <a:endParaRPr b="0" lang="en-IN" sz="1800" spc="-1" strike="noStrike">
              <a:solidFill>
                <a:srgbClr val="000000"/>
              </a:solidFill>
              <a:uFill>
                <a:solidFill>
                  <a:srgbClr val="ffffff"/>
                </a:solidFill>
              </a:uFill>
              <a:latin typeface="Arial"/>
            </a:endParaRPr>
          </a:p>
        </p:txBody>
      </p:sp>
      <p:sp>
        <p:nvSpPr>
          <p:cNvPr id="160" name="CustomShape 13"/>
          <p:cNvSpPr/>
          <p:nvPr/>
        </p:nvSpPr>
        <p:spPr>
          <a:xfrm flipH="1" flipV="1">
            <a:off x="3741840" y="3260520"/>
            <a:ext cx="3359520" cy="939960"/>
          </a:xfrm>
          <a:custGeom>
            <a:avLst/>
            <a:gdLst/>
            <a:ahLst/>
            <a:rect l="l" t="t" r="r" b="b"/>
            <a:pathLst>
              <a:path w="21600" h="21600">
                <a:moveTo>
                  <a:pt x="0" y="0"/>
                </a:moveTo>
                <a:lnTo>
                  <a:pt x="21600" y="21600"/>
                </a:lnTo>
              </a:path>
            </a:pathLst>
          </a:custGeom>
          <a:noFill/>
          <a:ln w="38160">
            <a:solidFill>
              <a:srgbClr val="3333ff"/>
            </a:solidFill>
            <a:round/>
            <a:tailEnd len="med" type="triangle" w="med"/>
          </a:ln>
        </p:spPr>
        <p:style>
          <a:lnRef idx="1">
            <a:schemeClr val="accent1"/>
          </a:lnRef>
          <a:fillRef idx="0">
            <a:schemeClr val="accent1"/>
          </a:fillRef>
          <a:effectRef idx="0">
            <a:schemeClr val="accent1"/>
          </a:effectRef>
          <a:fontRef idx="minor"/>
        </p:style>
      </p:sp>
      <p:sp>
        <p:nvSpPr>
          <p:cNvPr id="161" name="CustomShape 14"/>
          <p:cNvSpPr/>
          <p:nvPr/>
        </p:nvSpPr>
        <p:spPr>
          <a:xfrm>
            <a:off x="6364080" y="4283280"/>
            <a:ext cx="315360" cy="1614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S</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t</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a</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c</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k</a:t>
            </a:r>
            <a:endParaRPr b="0" lang="en-IN" sz="1950" spc="-1" strike="noStrike">
              <a:solidFill>
                <a:srgbClr val="000000"/>
              </a:solidFill>
              <a:uFill>
                <a:solidFill>
                  <a:srgbClr val="ffffff"/>
                </a:solidFill>
              </a:uFill>
              <a:latin typeface="Arial"/>
            </a:endParaRPr>
          </a:p>
        </p:txBody>
      </p:sp>
      <p:sp>
        <p:nvSpPr>
          <p:cNvPr id="162" name="CustomShape 15"/>
          <p:cNvSpPr/>
          <p:nvPr/>
        </p:nvSpPr>
        <p:spPr>
          <a:xfrm>
            <a:off x="6677280" y="1890000"/>
            <a:ext cx="3056760" cy="1614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What is in &lt;stdio.h&gt;?</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Pass by value? reference?</a:t>
            </a:r>
            <a:endParaRPr b="0" lang="en-IN" sz="1950" spc="-1" strike="noStrike">
              <a:solidFill>
                <a:srgbClr val="000000"/>
              </a:solidFill>
              <a:uFill>
                <a:solidFill>
                  <a:srgbClr val="ffffff"/>
                </a:solidFill>
              </a:uFill>
              <a:latin typeface="Arial"/>
            </a:endParaRPr>
          </a:p>
          <a:p>
            <a:pPr>
              <a:lnSpc>
                <a:spcPct val="100000"/>
              </a:lnSpc>
            </a:pP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Else needed?</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Address calculation</a:t>
            </a:r>
            <a:endParaRPr b="0" lang="en-IN" sz="1950" spc="-1" strike="noStrike">
              <a:solidFill>
                <a:srgbClr val="000000"/>
              </a:solidFill>
              <a:uFill>
                <a:solidFill>
                  <a:srgbClr val="ffffff"/>
                </a:solidFill>
              </a:uFill>
              <a:latin typeface="Arial"/>
            </a:endParaRPr>
          </a:p>
        </p:txBody>
      </p:sp>
    </p:spTree>
  </p:cSld>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50">
                                            <p:txEl>
                                              <p:pRg st="1" end="53"/>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50">
                                            <p:txEl>
                                              <p:pRg st="53" end="72"/>
                                            </p:txEl>
                                          </p:spTgt>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162">
                                            <p:txEl>
                                              <p:pRg st="0" end="22"/>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50">
                                            <p:txEl>
                                              <p:pRg st="72" end="95"/>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150">
                                            <p:txEl>
                                              <p:pRg st="139" end="141"/>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162">
                                            <p:txEl>
                                              <p:pRg st="22" end="48"/>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150">
                                            <p:txEl>
                                              <p:pRg st="95" end="12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50">
                                            <p:txEl>
                                              <p:pRg st="122" end="139"/>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162">
                                            <p:txEl>
                                              <p:pRg st="49" end="62"/>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162">
                                            <p:txEl>
                                              <p:pRg st="62" end="82"/>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50">
                                            <p:txEl>
                                              <p:pRg st="141" end="154"/>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150">
                                            <p:txEl>
                                              <p:pRg st="226" end="228"/>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50">
                                            <p:txEl>
                                              <p:pRg st="154" end="183"/>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50">
                                            <p:txEl>
                                              <p:pRg st="183" end="214"/>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50">
                                            <p:txEl>
                                              <p:pRg st="214" end="226"/>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52"/>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16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1"/>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57"/>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50">
                                            <p:txEl>
                                              <p:pRg st="229" end="263"/>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51"/>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2754AE35-3502-4891-9EE8-57F0BFAFF245}"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12"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An interesting application: Work stealing</a:t>
            </a:r>
            <a:endParaRPr b="0" lang="en-US" sz="2840" spc="-1" strike="noStrike">
              <a:solidFill>
                <a:srgbClr val="000000"/>
              </a:solidFill>
              <a:uFill>
                <a:solidFill>
                  <a:srgbClr val="ffffff"/>
                </a:solidFill>
              </a:uFill>
              <a:latin typeface="Trebuchet MS"/>
            </a:endParaRPr>
          </a:p>
        </p:txBody>
      </p:sp>
      <p:sp>
        <p:nvSpPr>
          <p:cNvPr id="513" name="TextShape 3"/>
          <p:cNvSpPr txBox="1"/>
          <p:nvPr/>
        </p:nvSpPr>
        <p:spPr>
          <a:xfrm>
            <a:off x="457920" y="1259640"/>
            <a:ext cx="9040680" cy="5780880"/>
          </a:xfrm>
          <a:prstGeom prst="rect">
            <a:avLst/>
          </a:prstGeom>
          <a:noFill/>
          <a:ln>
            <a:noFill/>
          </a:ln>
        </p:spPr>
        <p:txBody>
          <a:bodyPr lIns="101880" rIns="101880" tIns="51120" bIns="51120"/>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for(i = 0; i &lt; N;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a[i] = f(i);  // f() is an expensive computation</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i="1" lang="en-US" sz="2000" spc="-1" strike="noStrike">
                <a:solidFill>
                  <a:srgbClr val="000000"/>
                </a:solidFill>
                <a:uFill>
                  <a:solidFill>
                    <a:srgbClr val="ffffff"/>
                  </a:solidFill>
                </a:uFill>
                <a:latin typeface="Trebuchet MS"/>
                <a:ea typeface="ＭＳ Ｐゴシック"/>
              </a:rPr>
              <a:t>Key idea</a:t>
            </a:r>
            <a:r>
              <a:rPr b="0" lang="en-US" sz="2000" spc="-1" strike="noStrike">
                <a:solidFill>
                  <a:srgbClr val="000000"/>
                </a:solidFill>
                <a:uFill>
                  <a:solidFill>
                    <a:srgbClr val="ffffff"/>
                  </a:solidFill>
                </a:uFill>
                <a:latin typeface="Trebuchet MS"/>
                <a:ea typeface="ＭＳ Ｐゴシック"/>
              </a:rPr>
              <a:t>: If possible, share expensive work across multiple processors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parallel_for(i = 0; i &lt; N;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a[i] = f(i);</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Fork-join model:</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Task scheduler needs to</a:t>
            </a:r>
            <a:endParaRPr b="0" lang="en-US" sz="1950" spc="-1" strike="noStrike">
              <a:solidFill>
                <a:srgbClr val="000000"/>
              </a:solidFill>
              <a:uFill>
                <a:solidFill>
                  <a:srgbClr val="ffffff"/>
                </a:solidFill>
              </a:uFill>
              <a:latin typeface="Trebuchet MS"/>
            </a:endParaRPr>
          </a:p>
          <a:p>
            <a:r>
              <a:rPr b="0" lang="en-US" sz="2000" spc="-1" strike="noStrike">
                <a:solidFill>
                  <a:srgbClr val="000000"/>
                </a:solidFill>
                <a:uFill>
                  <a:solidFill>
                    <a:srgbClr val="ffffff"/>
                  </a:solidFill>
                </a:uFill>
                <a:latin typeface="Trebuchet MS"/>
                <a:ea typeface="ＭＳ Ｐゴシック"/>
              </a:rPr>
              <a:t>assign iterations to processors</a:t>
            </a:r>
            <a:endParaRPr b="0" lang="en-US" sz="1950" spc="-1" strike="noStrike">
              <a:solidFill>
                <a:srgbClr val="000000"/>
              </a:solidFill>
              <a:uFill>
                <a:solidFill>
                  <a:srgbClr val="ffffff"/>
                </a:solidFill>
              </a:uFill>
              <a:latin typeface="Trebuchet MS"/>
            </a:endParaRPr>
          </a:p>
        </p:txBody>
      </p:sp>
      <p:sp>
        <p:nvSpPr>
          <p:cNvPr id="514" name="CustomShape 4"/>
          <p:cNvSpPr/>
          <p:nvPr/>
        </p:nvSpPr>
        <p:spPr>
          <a:xfrm>
            <a:off x="7483320" y="6967080"/>
            <a:ext cx="2099520" cy="503280"/>
          </a:xfrm>
          <a:prstGeom prst="rect">
            <a:avLst/>
          </a:prstGeom>
          <a:noFill/>
          <a:ln>
            <a:noFill/>
          </a:ln>
        </p:spPr>
        <p:style>
          <a:lnRef idx="0"/>
          <a:fillRef idx="0"/>
          <a:effectRef idx="0"/>
          <a:fontRef idx="minor"/>
        </p:style>
        <p:txBody>
          <a:bodyPr lIns="101880" rIns="101880" tIns="51120" bIns="51120"/>
          <a:p>
            <a:pPr algn="r">
              <a:lnSpc>
                <a:spcPct val="100000"/>
              </a:lnSpc>
            </a:pPr>
            <a:fld id="{5C9AE1FE-9FC6-47FE-97C0-B946E733491C}"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Arial"/>
            </a:endParaRPr>
          </a:p>
        </p:txBody>
      </p:sp>
      <p:pic>
        <p:nvPicPr>
          <p:cNvPr id="515" name="Picture 10" descr=""/>
          <p:cNvPicPr/>
          <p:nvPr/>
        </p:nvPicPr>
        <p:blipFill>
          <a:blip r:embed="rId1"/>
          <a:stretch/>
        </p:blipFill>
        <p:spPr>
          <a:xfrm>
            <a:off x="3512520" y="4349160"/>
            <a:ext cx="5805720" cy="2320920"/>
          </a:xfrm>
          <a:prstGeom prst="rect">
            <a:avLst/>
          </a:prstGeom>
          <a:ln>
            <a:noFill/>
          </a:ln>
        </p:spPr>
      </p:pic>
    </p:spTree>
  </p:cSld>
  <p:timing>
    <p:tnLst>
      <p:par>
        <p:cTn id="3127" dur="indefinite" restart="never" nodeType="tmRoot">
          <p:childTnLst>
            <p:seq>
              <p:cTn id="3128" dur="indefinite" nodeType="mainSeq">
                <p:childTnLst>
                  <p:par>
                    <p:cTn id="3129" fill="hold">
                      <p:stCondLst>
                        <p:cond delay="indefinite"/>
                      </p:stCondLst>
                      <p:childTnLst>
                        <p:par>
                          <p:cTn id="3130" fill="hold">
                            <p:stCondLst>
                              <p:cond delay="0"/>
                            </p:stCondLst>
                            <p:childTnLst>
                              <p:par>
                                <p:cTn id="3131" nodeType="clickEffect" fill="hold" presetClass="entr" presetID="1">
                                  <p:stCondLst>
                                    <p:cond delay="0"/>
                                  </p:stCondLst>
                                  <p:childTnLst>
                                    <p:set>
                                      <p:cBhvr>
                                        <p:cTn id="3132" dur="1" fill="hold">
                                          <p:stCondLst>
                                            <p:cond delay="0"/>
                                          </p:stCondLst>
                                        </p:cTn>
                                        <p:tgtEl>
                                          <p:spTgt spid="513">
                                            <p:txEl>
                                              <p:pRg st="0" end="2"/>
                                            </p:txEl>
                                          </p:spTgt>
                                        </p:tgtEl>
                                        <p:attrNameLst>
                                          <p:attrName>style.visibility</p:attrName>
                                        </p:attrNameLst>
                                      </p:cBhvr>
                                      <p:to>
                                        <p:strVal val="visible"/>
                                      </p:to>
                                    </p:set>
                                  </p:childTnLst>
                                </p:cTn>
                              </p:par>
                              <p:par>
                                <p:cTn id="3133" nodeType="withEffect" fill="hold" presetClass="entr" presetID="1">
                                  <p:stCondLst>
                                    <p:cond delay="0"/>
                                  </p:stCondLst>
                                  <p:childTnLst>
                                    <p:set>
                                      <p:cBhvr>
                                        <p:cTn id="3134" dur="1" fill="hold">
                                          <p:stCondLst>
                                            <p:cond delay="0"/>
                                          </p:stCondLst>
                                        </p:cTn>
                                        <p:tgtEl>
                                          <p:spTgt spid="513">
                                            <p:txEl>
                                              <p:pRg st="2" end="27"/>
                                            </p:txEl>
                                          </p:spTgt>
                                        </p:tgtEl>
                                        <p:attrNameLst>
                                          <p:attrName>style.visibility</p:attrName>
                                        </p:attrNameLst>
                                      </p:cBhvr>
                                      <p:to>
                                        <p:strVal val="visible"/>
                                      </p:to>
                                    </p:set>
                                  </p:childTnLst>
                                </p:cTn>
                              </p:par>
                              <p:par>
                                <p:cTn id="3135" nodeType="withEffect" fill="hold" presetClass="entr" presetID="1">
                                  <p:stCondLst>
                                    <p:cond delay="0"/>
                                  </p:stCondLst>
                                  <p:childTnLst>
                                    <p:set>
                                      <p:cBhvr>
                                        <p:cTn id="3136" dur="1" fill="hold">
                                          <p:stCondLst>
                                            <p:cond delay="0"/>
                                          </p:stCondLst>
                                        </p:cTn>
                                        <p:tgtEl>
                                          <p:spTgt spid="513">
                                            <p:txEl>
                                              <p:pRg st="27" end="78"/>
                                            </p:txEl>
                                          </p:spTgt>
                                        </p:tgtEl>
                                        <p:attrNameLst>
                                          <p:attrName>style.visibility</p:attrName>
                                        </p:attrNameLst>
                                      </p:cBhvr>
                                      <p:to>
                                        <p:strVal val="visible"/>
                                      </p:to>
                                    </p:set>
                                  </p:childTnLst>
                                </p:cTn>
                              </p:par>
                              <p:par>
                                <p:cTn id="3137" nodeType="withEffect" fill="hold" presetClass="entr" presetID="1">
                                  <p:stCondLst>
                                    <p:cond delay="0"/>
                                  </p:stCondLst>
                                  <p:childTnLst>
                                    <p:set>
                                      <p:cBhvr>
                                        <p:cTn id="3138" dur="1" fill="hold">
                                          <p:stCondLst>
                                            <p:cond delay="0"/>
                                          </p:stCondLst>
                                        </p:cTn>
                                        <p:tgtEl>
                                          <p:spTgt spid="513">
                                            <p:txEl>
                                              <p:pRg st="78" end="80"/>
                                            </p:txEl>
                                          </p:spTgt>
                                        </p:tgtEl>
                                        <p:attrNameLst>
                                          <p:attrName>style.visibility</p:attrName>
                                        </p:attrNameLst>
                                      </p:cBhvr>
                                      <p:to>
                                        <p:strVal val="visible"/>
                                      </p:to>
                                    </p:set>
                                  </p:childTnLst>
                                </p:cTn>
                              </p:par>
                              <p:par>
                                <p:cTn id="3139" nodeType="withEffect" fill="hold" presetClass="entr" presetID="1">
                                  <p:stCondLst>
                                    <p:cond delay="0"/>
                                  </p:stCondLst>
                                  <p:childTnLst>
                                    <p:set>
                                      <p:cBhvr>
                                        <p:cTn id="3140" dur="1" fill="hold">
                                          <p:stCondLst>
                                            <p:cond delay="0"/>
                                          </p:stCondLst>
                                        </p:cTn>
                                        <p:tgtEl>
                                          <p:spTgt spid="513">
                                            <p:txEl>
                                              <p:pRg st="80" end="82"/>
                                            </p:txEl>
                                          </p:spTgt>
                                        </p:tgtEl>
                                        <p:attrNameLst>
                                          <p:attrName>style.visibility</p:attrName>
                                        </p:attrNameLst>
                                      </p:cBhvr>
                                      <p:to>
                                        <p:strVal val="visible"/>
                                      </p:to>
                                    </p:set>
                                  </p:childTnLst>
                                </p:cTn>
                              </p:par>
                            </p:childTnLst>
                          </p:cTn>
                        </p:par>
                      </p:childTnLst>
                    </p:cTn>
                  </p:par>
                  <p:par>
                    <p:cTn id="3141" fill="hold">
                      <p:stCondLst>
                        <p:cond delay="indefinite"/>
                      </p:stCondLst>
                      <p:childTnLst>
                        <p:par>
                          <p:cTn id="3142" fill="hold">
                            <p:stCondLst>
                              <p:cond delay="0"/>
                            </p:stCondLst>
                            <p:childTnLst>
                              <p:par>
                                <p:cTn id="3143" nodeType="clickEffect" fill="hold" presetClass="entr" presetID="1">
                                  <p:stCondLst>
                                    <p:cond delay="0"/>
                                  </p:stCondLst>
                                  <p:childTnLst>
                                    <p:set>
                                      <p:cBhvr>
                                        <p:cTn id="3144" dur="1" fill="hold">
                                          <p:stCondLst>
                                            <p:cond delay="0"/>
                                          </p:stCondLst>
                                        </p:cTn>
                                        <p:tgtEl>
                                          <p:spTgt spid="513">
                                            <p:txEl>
                                              <p:pRg st="82" end="153"/>
                                            </p:txEl>
                                          </p:spTgt>
                                        </p:tgtEl>
                                        <p:attrNameLst>
                                          <p:attrName>style.visibility</p:attrName>
                                        </p:attrNameLst>
                                      </p:cBhvr>
                                      <p:to>
                                        <p:strVal val="visible"/>
                                      </p:to>
                                    </p:set>
                                  </p:childTnLst>
                                </p:cTn>
                              </p:par>
                              <p:par>
                                <p:cTn id="3145" nodeType="withEffect" fill="hold" presetClass="entr" presetID="1">
                                  <p:stCondLst>
                                    <p:cond delay="0"/>
                                  </p:stCondLst>
                                  <p:childTnLst>
                                    <p:set>
                                      <p:cBhvr>
                                        <p:cTn id="3146" dur="1" fill="hold">
                                          <p:stCondLst>
                                            <p:cond delay="0"/>
                                          </p:stCondLst>
                                        </p:cTn>
                                        <p:tgtEl>
                                          <p:spTgt spid="513">
                                            <p:txEl>
                                              <p:pRg st="153" end="155"/>
                                            </p:txEl>
                                          </p:spTgt>
                                        </p:tgtEl>
                                        <p:attrNameLst>
                                          <p:attrName>style.visibility</p:attrName>
                                        </p:attrNameLst>
                                      </p:cBhvr>
                                      <p:to>
                                        <p:strVal val="visible"/>
                                      </p:to>
                                    </p:set>
                                  </p:childTnLst>
                                </p:cTn>
                              </p:par>
                              <p:par>
                                <p:cTn id="3147" nodeType="withEffect" fill="hold" presetClass="entr" presetID="1">
                                  <p:stCondLst>
                                    <p:cond delay="0"/>
                                  </p:stCondLst>
                                  <p:childTnLst>
                                    <p:set>
                                      <p:cBhvr>
                                        <p:cTn id="3148" dur="1" fill="hold">
                                          <p:stCondLst>
                                            <p:cond delay="0"/>
                                          </p:stCondLst>
                                        </p:cTn>
                                        <p:tgtEl>
                                          <p:spTgt spid="513">
                                            <p:txEl>
                                              <p:pRg st="155" end="189"/>
                                            </p:txEl>
                                          </p:spTgt>
                                        </p:tgtEl>
                                        <p:attrNameLst>
                                          <p:attrName>style.visibility</p:attrName>
                                        </p:attrNameLst>
                                      </p:cBhvr>
                                      <p:to>
                                        <p:strVal val="visible"/>
                                      </p:to>
                                    </p:set>
                                  </p:childTnLst>
                                </p:cTn>
                              </p:par>
                              <p:par>
                                <p:cTn id="3149" nodeType="withEffect" fill="hold" presetClass="entr" presetID="1">
                                  <p:stCondLst>
                                    <p:cond delay="0"/>
                                  </p:stCondLst>
                                  <p:childTnLst>
                                    <p:set>
                                      <p:cBhvr>
                                        <p:cTn id="3150" dur="1" fill="hold">
                                          <p:stCondLst>
                                            <p:cond delay="0"/>
                                          </p:stCondLst>
                                        </p:cTn>
                                        <p:tgtEl>
                                          <p:spTgt spid="513">
                                            <p:txEl>
                                              <p:pRg st="189" end="204"/>
                                            </p:txEl>
                                          </p:spTgt>
                                        </p:tgtEl>
                                        <p:attrNameLst>
                                          <p:attrName>style.visibility</p:attrName>
                                        </p:attrNameLst>
                                      </p:cBhvr>
                                      <p:to>
                                        <p:strVal val="visible"/>
                                      </p:to>
                                    </p:set>
                                  </p:childTnLst>
                                </p:cTn>
                              </p:par>
                              <p:par>
                                <p:cTn id="3151" nodeType="withEffect" fill="hold" presetClass="entr" presetID="1">
                                  <p:stCondLst>
                                    <p:cond delay="0"/>
                                  </p:stCondLst>
                                  <p:childTnLst>
                                    <p:set>
                                      <p:cBhvr>
                                        <p:cTn id="3152" dur="1" fill="hold">
                                          <p:stCondLst>
                                            <p:cond delay="0"/>
                                          </p:stCondLst>
                                        </p:cTn>
                                        <p:tgtEl>
                                          <p:spTgt spid="513">
                                            <p:txEl>
                                              <p:pRg st="204" end="206"/>
                                            </p:txEl>
                                          </p:spTgt>
                                        </p:tgtEl>
                                        <p:attrNameLst>
                                          <p:attrName>style.visibility</p:attrName>
                                        </p:attrNameLst>
                                      </p:cBhvr>
                                      <p:to>
                                        <p:strVal val="visible"/>
                                      </p:to>
                                    </p:set>
                                  </p:childTnLst>
                                </p:cTn>
                              </p:par>
                              <p:par>
                                <p:cTn id="3153" nodeType="withEffect" fill="hold" presetClass="entr" presetID="1">
                                  <p:stCondLst>
                                    <p:cond delay="0"/>
                                  </p:stCondLst>
                                  <p:childTnLst>
                                    <p:set>
                                      <p:cBhvr>
                                        <p:cTn id="3154" dur="1" fill="hold">
                                          <p:stCondLst>
                                            <p:cond delay="0"/>
                                          </p:stCondLst>
                                        </p:cTn>
                                        <p:tgtEl>
                                          <p:spTgt spid="513">
                                            <p:txEl>
                                              <p:pRg st="206" end="208"/>
                                            </p:txEl>
                                          </p:spTgt>
                                        </p:tgtEl>
                                        <p:attrNameLst>
                                          <p:attrName>style.visibility</p:attrName>
                                        </p:attrNameLst>
                                      </p:cBhvr>
                                      <p:to>
                                        <p:strVal val="visible"/>
                                      </p:to>
                                    </p:set>
                                  </p:childTnLst>
                                </p:cTn>
                              </p:par>
                            </p:childTnLst>
                          </p:cTn>
                        </p:par>
                      </p:childTnLst>
                    </p:cTn>
                  </p:par>
                  <p:par>
                    <p:cTn id="3155" fill="hold">
                      <p:stCondLst>
                        <p:cond delay="indefinite"/>
                      </p:stCondLst>
                      <p:childTnLst>
                        <p:par>
                          <p:cTn id="3156" fill="hold">
                            <p:stCondLst>
                              <p:cond delay="0"/>
                            </p:stCondLst>
                            <p:childTnLst>
                              <p:par>
                                <p:cTn id="3157" nodeType="clickEffect" fill="hold" presetClass="entr" presetID="1">
                                  <p:stCondLst>
                                    <p:cond delay="0"/>
                                  </p:stCondLst>
                                  <p:childTnLst>
                                    <p:set>
                                      <p:cBhvr>
                                        <p:cTn id="3158" dur="1" fill="hold">
                                          <p:stCondLst>
                                            <p:cond delay="0"/>
                                          </p:stCondLst>
                                        </p:cTn>
                                        <p:tgtEl>
                                          <p:spTgt spid="513">
                                            <p:txEl>
                                              <p:pRg st="208" end="225"/>
                                            </p:txEl>
                                          </p:spTgt>
                                        </p:tgtEl>
                                        <p:attrNameLst>
                                          <p:attrName>style.visibility</p:attrName>
                                        </p:attrNameLst>
                                      </p:cBhvr>
                                      <p:to>
                                        <p:strVal val="visible"/>
                                      </p:to>
                                    </p:set>
                                  </p:childTnLst>
                                </p:cTn>
                              </p:par>
                              <p:par>
                                <p:cTn id="3159" nodeType="withEffect" fill="hold" presetClass="entr" presetID="1">
                                  <p:stCondLst>
                                    <p:cond delay="0"/>
                                  </p:stCondLst>
                                  <p:childTnLst>
                                    <p:set>
                                      <p:cBhvr>
                                        <p:cTn id="3160" dur="1" fill="hold">
                                          <p:stCondLst>
                                            <p:cond delay="0"/>
                                          </p:stCondLst>
                                        </p:cTn>
                                        <p:tgtEl>
                                          <p:spTgt spid="515"/>
                                        </p:tgtEl>
                                        <p:attrNameLst>
                                          <p:attrName>style.visibility</p:attrName>
                                        </p:attrNameLst>
                                      </p:cBhvr>
                                      <p:to>
                                        <p:strVal val="visible"/>
                                      </p:to>
                                    </p:set>
                                  </p:childTnLst>
                                </p:cTn>
                              </p:par>
                            </p:childTnLst>
                          </p:cTn>
                        </p:par>
                      </p:childTnLst>
                    </p:cTn>
                  </p:par>
                  <p:par>
                    <p:cTn id="3161" fill="hold">
                      <p:stCondLst>
                        <p:cond delay="indefinite"/>
                      </p:stCondLst>
                      <p:childTnLst>
                        <p:par>
                          <p:cTn id="3162" fill="hold">
                            <p:stCondLst>
                              <p:cond delay="0"/>
                            </p:stCondLst>
                            <p:childTnLst>
                              <p:par>
                                <p:cTn id="3163" nodeType="clickEffect" fill="hold" presetClass="entr" presetID="1">
                                  <p:stCondLst>
                                    <p:cond delay="0"/>
                                  </p:stCondLst>
                                  <p:childTnLst>
                                    <p:set>
                                      <p:cBhvr>
                                        <p:cTn id="3164" dur="1" fill="hold">
                                          <p:stCondLst>
                                            <p:cond delay="0"/>
                                          </p:stCondLst>
                                        </p:cTn>
                                        <p:tgtEl>
                                          <p:spTgt spid="513">
                                            <p:txEl>
                                              <p:pRg st="226" end="250"/>
                                            </p:txEl>
                                          </p:spTgt>
                                        </p:tgtEl>
                                        <p:attrNameLst>
                                          <p:attrName>style.visibility</p:attrName>
                                        </p:attrNameLst>
                                      </p:cBhvr>
                                      <p:to>
                                        <p:strVal val="visible"/>
                                      </p:to>
                                    </p:set>
                                  </p:childTnLst>
                                </p:cTn>
                              </p:par>
                              <p:par>
                                <p:cTn id="3165" nodeType="withEffect" fill="hold" presetClass="entr" presetID="1">
                                  <p:stCondLst>
                                    <p:cond delay="0"/>
                                  </p:stCondLst>
                                  <p:childTnLst>
                                    <p:set>
                                      <p:cBhvr>
                                        <p:cTn id="3166" dur="1" fill="hold">
                                          <p:stCondLst>
                                            <p:cond delay="0"/>
                                          </p:stCondLst>
                                        </p:cTn>
                                        <p:tgtEl>
                                          <p:spTgt spid="513">
                                            <p:txEl>
                                              <p:pRg st="250" end="28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C08CED27-56BC-4EC5-BACC-FC87558F4DE5}"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17"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Sharing the workload</a:t>
            </a:r>
            <a:endParaRPr b="0" lang="en-US" sz="2840" spc="-1" strike="noStrike">
              <a:solidFill>
                <a:srgbClr val="000000"/>
              </a:solidFill>
              <a:uFill>
                <a:solidFill>
                  <a:srgbClr val="ffffff"/>
                </a:solidFill>
              </a:uFill>
              <a:latin typeface="Trebuchet MS"/>
            </a:endParaRPr>
          </a:p>
        </p:txBody>
      </p:sp>
      <p:sp>
        <p:nvSpPr>
          <p:cNvPr id="518" name="TextShape 3"/>
          <p:cNvSpPr txBox="1"/>
          <p:nvPr/>
        </p:nvSpPr>
        <p:spPr>
          <a:xfrm>
            <a:off x="457920" y="1259640"/>
            <a:ext cx="9040680" cy="5780880"/>
          </a:xfrm>
          <a:prstGeom prst="rect">
            <a:avLst/>
          </a:prstGeom>
          <a:noFill/>
          <a:ln>
            <a:noFill/>
          </a:ln>
        </p:spPr>
        <p:txBody>
          <a:bodyPr lIns="101880" rIns="101880" tIns="51120" bIns="51120"/>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for(i = 0; i &lt; N;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a[i] = f(i);  // f() is an expensive computation</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Naïve strategy: Split the iterations evenly among processors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e.g., if there are 4 processors </a:t>
            </a:r>
            <a:r>
              <a:rPr b="0" i="1" lang="en-US" sz="2000" spc="-1" strike="noStrike">
                <a:solidFill>
                  <a:srgbClr val="000000"/>
                </a:solidFill>
                <a:uFill>
                  <a:solidFill>
                    <a:srgbClr val="ffffff"/>
                  </a:solidFill>
                </a:uFill>
                <a:latin typeface="Trebuchet MS"/>
                <a:ea typeface="ＭＳ Ｐゴシック"/>
              </a:rPr>
              <a:t>P</a:t>
            </a:r>
            <a:r>
              <a:rPr b="0" lang="en-US" sz="2000" spc="-1" strike="noStrike" baseline="-25000">
                <a:solidFill>
                  <a:srgbClr val="000000"/>
                </a:solidFill>
                <a:uFill>
                  <a:solidFill>
                    <a:srgbClr val="ffffff"/>
                  </a:solidFill>
                </a:uFill>
                <a:latin typeface="Trebuchet MS"/>
                <a:ea typeface="ＭＳ Ｐゴシック"/>
              </a:rPr>
              <a:t>1</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P</a:t>
            </a:r>
            <a:r>
              <a:rPr b="0" lang="en-US" sz="2000" spc="-1" strike="noStrike" baseline="-25000">
                <a:solidFill>
                  <a:srgbClr val="000000"/>
                </a:solidFill>
                <a:uFill>
                  <a:solidFill>
                    <a:srgbClr val="ffffff"/>
                  </a:solidFill>
                </a:uFill>
                <a:latin typeface="Trebuchet MS"/>
                <a:ea typeface="ＭＳ Ｐゴシック"/>
              </a:rPr>
              <a:t>2</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P</a:t>
            </a:r>
            <a:r>
              <a:rPr b="0" lang="en-US" sz="2000" spc="-1" strike="noStrike" baseline="-25000">
                <a:solidFill>
                  <a:srgbClr val="000000"/>
                </a:solidFill>
                <a:uFill>
                  <a:solidFill>
                    <a:srgbClr val="ffffff"/>
                  </a:solidFill>
                </a:uFill>
                <a:latin typeface="Trebuchet MS"/>
                <a:ea typeface="ＭＳ Ｐゴシック"/>
              </a:rPr>
              <a:t>3</a:t>
            </a:r>
            <a:r>
              <a:rPr b="0" lang="en-US" sz="2000" spc="-1" strike="noStrike">
                <a:solidFill>
                  <a:srgbClr val="000000"/>
                </a:solidFill>
                <a:uFill>
                  <a:solidFill>
                    <a:srgbClr val="ffffff"/>
                  </a:solidFill>
                </a:uFill>
                <a:latin typeface="Trebuchet MS"/>
                <a:ea typeface="ＭＳ Ｐゴシック"/>
              </a:rPr>
              <a:t>, </a:t>
            </a:r>
            <a:r>
              <a:rPr b="0" i="1" lang="en-US" sz="2000" spc="-1" strike="noStrike">
                <a:solidFill>
                  <a:srgbClr val="000000"/>
                </a:solidFill>
                <a:uFill>
                  <a:solidFill>
                    <a:srgbClr val="ffffff"/>
                  </a:solidFill>
                </a:uFill>
                <a:latin typeface="Trebuchet MS"/>
                <a:ea typeface="ＭＳ Ｐゴシック"/>
              </a:rPr>
              <a:t>P</a:t>
            </a:r>
            <a:r>
              <a:rPr b="0" lang="en-US" sz="2000" spc="-1" strike="noStrike" baseline="-25000">
                <a:solidFill>
                  <a:srgbClr val="000000"/>
                </a:solidFill>
                <a:uFill>
                  <a:solidFill>
                    <a:srgbClr val="ffffff"/>
                  </a:solidFill>
                </a:uFill>
                <a:latin typeface="Trebuchet MS"/>
                <a:ea typeface="ＭＳ Ｐゴシック"/>
              </a:rPr>
              <a:t>4</a:t>
            </a:r>
            <a:r>
              <a:rPr b="0" lang="en-US" sz="2000" spc="-1" strike="noStrike">
                <a:solidFill>
                  <a:srgbClr val="000000"/>
                </a:solidFill>
                <a:uFill>
                  <a:solidFill>
                    <a:srgbClr val="ffffff"/>
                  </a:solidFill>
                </a:uFill>
                <a:latin typeface="Trebuchet MS"/>
                <a:ea typeface="ＭＳ Ｐゴシック"/>
              </a:rPr>
              <a:t> then</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does very poorly if some iterations take much longer than others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Task scheduler cannot predict this!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Even if it could, finding the optimal split is </a:t>
            </a:r>
            <a:r>
              <a:rPr b="0" lang="en-US" sz="2000" spc="-1" strike="noStrike">
                <a:solidFill>
                  <a:srgbClr val="3333cc"/>
                </a:solidFill>
                <a:uFill>
                  <a:solidFill>
                    <a:srgbClr val="ffffff"/>
                  </a:solidFill>
                </a:uFill>
                <a:latin typeface="Trebuchet MS"/>
                <a:ea typeface="ＭＳ Ｐゴシック"/>
              </a:rPr>
              <a:t>NP-hard</a:t>
            </a:r>
            <a:endParaRPr b="0" lang="en-US" sz="1950" spc="-1" strike="noStrike">
              <a:solidFill>
                <a:srgbClr val="000000"/>
              </a:solidFill>
              <a:uFill>
                <a:solidFill>
                  <a:srgbClr val="ffffff"/>
                </a:solidFill>
              </a:uFill>
              <a:latin typeface="Trebuchet MS"/>
            </a:endParaRPr>
          </a:p>
        </p:txBody>
      </p:sp>
      <p:sp>
        <p:nvSpPr>
          <p:cNvPr id="519" name="CustomShape 4"/>
          <p:cNvSpPr/>
          <p:nvPr/>
        </p:nvSpPr>
        <p:spPr>
          <a:xfrm>
            <a:off x="7483320" y="6967080"/>
            <a:ext cx="2099520" cy="503280"/>
          </a:xfrm>
          <a:prstGeom prst="rect">
            <a:avLst/>
          </a:prstGeom>
          <a:noFill/>
          <a:ln>
            <a:noFill/>
          </a:ln>
        </p:spPr>
        <p:style>
          <a:lnRef idx="0"/>
          <a:fillRef idx="0"/>
          <a:effectRef idx="0"/>
          <a:fontRef idx="minor"/>
        </p:style>
        <p:txBody>
          <a:bodyPr lIns="101880" rIns="101880" tIns="51120" bIns="51120"/>
          <a:p>
            <a:pPr algn="r">
              <a:lnSpc>
                <a:spcPct val="100000"/>
              </a:lnSpc>
            </a:pPr>
            <a:fld id="{2FDE44C7-A42B-447E-BB74-2202A472EB76}"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Arial"/>
            </a:endParaRPr>
          </a:p>
        </p:txBody>
      </p:sp>
      <p:graphicFrame>
        <p:nvGraphicFramePr>
          <p:cNvPr id="520" name="Table 5"/>
          <p:cNvGraphicFramePr/>
          <p:nvPr/>
        </p:nvGraphicFramePr>
        <p:xfrm>
          <a:off x="1679760" y="4331160"/>
          <a:ext cx="6719760" cy="360720"/>
        </p:xfrm>
        <a:graphic>
          <a:graphicData uri="http://schemas.openxmlformats.org/drawingml/2006/table">
            <a:tbl>
              <a:tblPr/>
              <a:tblGrid>
                <a:gridCol w="1679400"/>
                <a:gridCol w="1679400"/>
                <a:gridCol w="1679400"/>
                <a:gridCol w="1681560"/>
              </a:tblGrid>
              <a:tr h="360720">
                <a:tc>
                  <a:txBody>
                    <a:bodyPr/>
                    <a:p>
                      <a:pPr>
                        <a:lnSpc>
                          <a:spcPct val="100000"/>
                        </a:lnSpc>
                      </a:pPr>
                      <a:r>
                        <a:rPr b="1" lang="en-IN" sz="1800" spc="-1" strike="noStrike">
                          <a:solidFill>
                            <a:srgbClr val="000000"/>
                          </a:solidFill>
                          <a:uFill>
                            <a:solidFill>
                              <a:srgbClr val="ffffff"/>
                            </a:solidFill>
                          </a:uFill>
                          <a:latin typeface="Trebuchet MS"/>
                        </a:rPr>
                        <a:t>0</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c>
                  <a:txBody>
                    <a:bodyPr/>
                    <a:p>
                      <a:pPr>
                        <a:lnSpc>
                          <a:spcPct val="100000"/>
                        </a:lnSpc>
                      </a:pPr>
                      <a:r>
                        <a:rPr b="1" lang="en-IN" sz="1800" spc="-1" strike="noStrike">
                          <a:solidFill>
                            <a:srgbClr val="000000"/>
                          </a:solidFill>
                          <a:uFill>
                            <a:solidFill>
                              <a:srgbClr val="ffffff"/>
                            </a:solidFill>
                          </a:uFill>
                          <a:latin typeface="Trebuchet MS"/>
                        </a:rPr>
                        <a:t>N/4</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c>
                  <a:txBody>
                    <a:bodyPr/>
                    <a:p>
                      <a:pPr>
                        <a:lnSpc>
                          <a:spcPct val="100000"/>
                        </a:lnSpc>
                      </a:pPr>
                      <a:r>
                        <a:rPr b="1" lang="en-IN" sz="1800" spc="-1" strike="noStrike">
                          <a:solidFill>
                            <a:srgbClr val="000000"/>
                          </a:solidFill>
                          <a:uFill>
                            <a:solidFill>
                              <a:srgbClr val="ffffff"/>
                            </a:solidFill>
                          </a:uFill>
                          <a:latin typeface="Trebuchet MS"/>
                        </a:rPr>
                        <a:t>N/2</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c>
                  <a:txBody>
                    <a:bodyPr/>
                    <a:p>
                      <a:pPr>
                        <a:lnSpc>
                          <a:spcPct val="100000"/>
                        </a:lnSpc>
                      </a:pPr>
                      <a:r>
                        <a:rPr b="1" lang="en-IN" sz="1800" spc="-1" strike="noStrike">
                          <a:solidFill>
                            <a:srgbClr val="000000"/>
                          </a:solidFill>
                          <a:uFill>
                            <a:solidFill>
                              <a:srgbClr val="ffffff"/>
                            </a:solidFill>
                          </a:uFill>
                          <a:latin typeface="Trebuchet MS"/>
                        </a:rPr>
                        <a:t>3N/4</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sp>
        <p:nvSpPr>
          <p:cNvPr id="521" name="CustomShape 6"/>
          <p:cNvSpPr/>
          <p:nvPr/>
        </p:nvSpPr>
        <p:spPr>
          <a:xfrm>
            <a:off x="2374200" y="4673880"/>
            <a:ext cx="379440" cy="401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P</a:t>
            </a:r>
            <a:r>
              <a:rPr b="0" lang="en-IN" sz="1800" spc="-1" strike="noStrike" baseline="-25000">
                <a:solidFill>
                  <a:srgbClr val="000000"/>
                </a:solidFill>
                <a:uFill>
                  <a:solidFill>
                    <a:srgbClr val="ffffff"/>
                  </a:solidFill>
                </a:uFill>
                <a:latin typeface="Trebuchet MS"/>
                <a:ea typeface="ＭＳ Ｐゴシック"/>
              </a:rPr>
              <a:t>1</a:t>
            </a:r>
            <a:endParaRPr b="0" lang="en-IN" sz="1800" spc="-1" strike="noStrike">
              <a:solidFill>
                <a:srgbClr val="000000"/>
              </a:solidFill>
              <a:uFill>
                <a:solidFill>
                  <a:srgbClr val="ffffff"/>
                </a:solidFill>
              </a:uFill>
              <a:latin typeface="Arial"/>
            </a:endParaRPr>
          </a:p>
        </p:txBody>
      </p:sp>
      <p:sp>
        <p:nvSpPr>
          <p:cNvPr id="522" name="CustomShape 7"/>
          <p:cNvSpPr/>
          <p:nvPr/>
        </p:nvSpPr>
        <p:spPr>
          <a:xfrm>
            <a:off x="3965400" y="4673880"/>
            <a:ext cx="379440" cy="401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P</a:t>
            </a:r>
            <a:r>
              <a:rPr b="0" lang="en-IN" sz="1800" spc="-1" strike="noStrike" baseline="-25000">
                <a:solidFill>
                  <a:srgbClr val="000000"/>
                </a:solidFill>
                <a:uFill>
                  <a:solidFill>
                    <a:srgbClr val="ffffff"/>
                  </a:solidFill>
                </a:uFill>
                <a:latin typeface="Trebuchet MS"/>
                <a:ea typeface="ＭＳ Ｐゴシック"/>
              </a:rPr>
              <a:t>2</a:t>
            </a:r>
            <a:endParaRPr b="0" lang="en-IN" sz="1800" spc="-1" strike="noStrike">
              <a:solidFill>
                <a:srgbClr val="000000"/>
              </a:solidFill>
              <a:uFill>
                <a:solidFill>
                  <a:srgbClr val="ffffff"/>
                </a:solidFill>
              </a:uFill>
              <a:latin typeface="Arial"/>
            </a:endParaRPr>
          </a:p>
        </p:txBody>
      </p:sp>
      <p:sp>
        <p:nvSpPr>
          <p:cNvPr id="523" name="CustomShape 8"/>
          <p:cNvSpPr/>
          <p:nvPr/>
        </p:nvSpPr>
        <p:spPr>
          <a:xfrm>
            <a:off x="5722200" y="4676040"/>
            <a:ext cx="379440" cy="401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P</a:t>
            </a:r>
            <a:r>
              <a:rPr b="0" lang="en-IN" sz="1800" spc="-1" strike="noStrike" baseline="-25000">
                <a:solidFill>
                  <a:srgbClr val="000000"/>
                </a:solidFill>
                <a:uFill>
                  <a:solidFill>
                    <a:srgbClr val="ffffff"/>
                  </a:solidFill>
                </a:uFill>
                <a:latin typeface="Trebuchet MS"/>
                <a:ea typeface="ＭＳ Ｐゴシック"/>
              </a:rPr>
              <a:t>3</a:t>
            </a:r>
            <a:endParaRPr b="0" lang="en-IN" sz="1800" spc="-1" strike="noStrike">
              <a:solidFill>
                <a:srgbClr val="000000"/>
              </a:solidFill>
              <a:uFill>
                <a:solidFill>
                  <a:srgbClr val="ffffff"/>
                </a:solidFill>
              </a:uFill>
              <a:latin typeface="Arial"/>
            </a:endParaRPr>
          </a:p>
        </p:txBody>
      </p:sp>
      <p:sp>
        <p:nvSpPr>
          <p:cNvPr id="524" name="CustomShape 9"/>
          <p:cNvSpPr/>
          <p:nvPr/>
        </p:nvSpPr>
        <p:spPr>
          <a:xfrm>
            <a:off x="7325640" y="4681080"/>
            <a:ext cx="379440" cy="401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P</a:t>
            </a:r>
            <a:r>
              <a:rPr b="0" lang="en-IN" sz="1800" spc="-1" strike="noStrike" baseline="-25000">
                <a:solidFill>
                  <a:srgbClr val="000000"/>
                </a:solidFill>
                <a:uFill>
                  <a:solidFill>
                    <a:srgbClr val="ffffff"/>
                  </a:solidFill>
                </a:uFill>
                <a:latin typeface="Trebuchet MS"/>
                <a:ea typeface="ＭＳ Ｐゴシック"/>
              </a:rPr>
              <a:t>4</a:t>
            </a:r>
            <a:endParaRPr b="0" lang="en-IN" sz="1800" spc="-1" strike="noStrike">
              <a:solidFill>
                <a:srgbClr val="000000"/>
              </a:solidFill>
              <a:uFill>
                <a:solidFill>
                  <a:srgbClr val="ffffff"/>
                </a:solidFill>
              </a:uFill>
              <a:latin typeface="Arial"/>
            </a:endParaRPr>
          </a:p>
        </p:txBody>
      </p:sp>
    </p:spTree>
  </p:cSld>
  <p:timing>
    <p:tnLst>
      <p:par>
        <p:cTn id="3167" dur="indefinite" restart="never" nodeType="tmRoot">
          <p:childTnLst>
            <p:seq>
              <p:cTn id="3168" dur="indefinite" nodeType="mainSeq">
                <p:childTnLst>
                  <p:par>
                    <p:cTn id="3169" fill="hold">
                      <p:stCondLst>
                        <p:cond delay="indefinite"/>
                      </p:stCondLst>
                      <p:childTnLst>
                        <p:par>
                          <p:cTn id="3170" fill="hold">
                            <p:stCondLst>
                              <p:cond delay="0"/>
                            </p:stCondLst>
                            <p:childTnLst>
                              <p:par>
                                <p:cTn id="3171" nodeType="clickEffect" fill="hold" presetClass="entr" presetID="1">
                                  <p:stCondLst>
                                    <p:cond delay="0"/>
                                  </p:stCondLst>
                                  <p:childTnLst>
                                    <p:set>
                                      <p:cBhvr>
                                        <p:cTn id="3172" dur="1" fill="hold">
                                          <p:stCondLst>
                                            <p:cond delay="0"/>
                                          </p:stCondLst>
                                        </p:cTn>
                                        <p:tgtEl>
                                          <p:spTgt spid="518">
                                            <p:txEl>
                                              <p:pRg st="83" end="144"/>
                                            </p:txEl>
                                          </p:spTgt>
                                        </p:tgtEl>
                                        <p:attrNameLst>
                                          <p:attrName>style.visibility</p:attrName>
                                        </p:attrNameLst>
                                      </p:cBhvr>
                                      <p:to>
                                        <p:strVal val="visible"/>
                                      </p:to>
                                    </p:set>
                                  </p:childTnLst>
                                </p:cTn>
                              </p:par>
                            </p:childTnLst>
                          </p:cTn>
                        </p:par>
                      </p:childTnLst>
                    </p:cTn>
                  </p:par>
                  <p:par>
                    <p:cTn id="3173" fill="hold">
                      <p:stCondLst>
                        <p:cond delay="indefinite"/>
                      </p:stCondLst>
                      <p:childTnLst>
                        <p:par>
                          <p:cTn id="3174" fill="hold">
                            <p:stCondLst>
                              <p:cond delay="0"/>
                            </p:stCondLst>
                            <p:childTnLst>
                              <p:par>
                                <p:cTn id="3175" nodeType="clickEffect" fill="hold" presetClass="entr" presetID="1">
                                  <p:stCondLst>
                                    <p:cond delay="0"/>
                                  </p:stCondLst>
                                  <p:childTnLst>
                                    <p:set>
                                      <p:cBhvr>
                                        <p:cTn id="3176" dur="1" fill="hold">
                                          <p:stCondLst>
                                            <p:cond delay="0"/>
                                          </p:stCondLst>
                                        </p:cTn>
                                        <p:tgtEl>
                                          <p:spTgt spid="518">
                                            <p:txEl>
                                              <p:pRg st="144" end="196"/>
                                            </p:txEl>
                                          </p:spTgt>
                                        </p:tgtEl>
                                        <p:attrNameLst>
                                          <p:attrName>style.visibility</p:attrName>
                                        </p:attrNameLst>
                                      </p:cBhvr>
                                      <p:to>
                                        <p:strVal val="visible"/>
                                      </p:to>
                                    </p:set>
                                  </p:childTnLst>
                                </p:cTn>
                              </p:par>
                            </p:childTnLst>
                          </p:cTn>
                        </p:par>
                      </p:childTnLst>
                    </p:cTn>
                  </p:par>
                  <p:par>
                    <p:cTn id="3177" fill="hold">
                      <p:stCondLst>
                        <p:cond delay="indefinite"/>
                      </p:stCondLst>
                      <p:childTnLst>
                        <p:par>
                          <p:cTn id="3178" fill="hold">
                            <p:stCondLst>
                              <p:cond delay="0"/>
                            </p:stCondLst>
                            <p:childTnLst>
                              <p:par>
                                <p:cTn id="3179" nodeType="clickEffect" fill="hold" presetClass="entr" presetID="1">
                                  <p:stCondLst>
                                    <p:cond delay="0"/>
                                  </p:stCondLst>
                                  <p:childTnLst>
                                    <p:set>
                                      <p:cBhvr>
                                        <p:cTn id="3180" dur="1" fill="hold">
                                          <p:stCondLst>
                                            <p:cond delay="0"/>
                                          </p:stCondLst>
                                        </p:cTn>
                                        <p:tgtEl>
                                          <p:spTgt spid="520"/>
                                        </p:tgtEl>
                                        <p:attrNameLst>
                                          <p:attrName>style.visibility</p:attrName>
                                        </p:attrNameLst>
                                      </p:cBhvr>
                                      <p:to>
                                        <p:strVal val="visible"/>
                                      </p:to>
                                    </p:set>
                                  </p:childTnLst>
                                </p:cTn>
                              </p:par>
                            </p:childTnLst>
                          </p:cTn>
                        </p:par>
                      </p:childTnLst>
                    </p:cTn>
                  </p:par>
                  <p:par>
                    <p:cTn id="3181" fill="hold">
                      <p:stCondLst>
                        <p:cond delay="indefinite"/>
                      </p:stCondLst>
                      <p:childTnLst>
                        <p:par>
                          <p:cTn id="3182" fill="hold">
                            <p:stCondLst>
                              <p:cond delay="0"/>
                            </p:stCondLst>
                            <p:childTnLst>
                              <p:par>
                                <p:cTn id="3183" nodeType="clickEffect" fill="hold" presetClass="entr" presetID="1">
                                  <p:stCondLst>
                                    <p:cond delay="0"/>
                                  </p:stCondLst>
                                  <p:childTnLst>
                                    <p:set>
                                      <p:cBhvr>
                                        <p:cTn id="3184" dur="1" fill="hold">
                                          <p:stCondLst>
                                            <p:cond delay="0"/>
                                          </p:stCondLst>
                                        </p:cTn>
                                        <p:tgtEl>
                                          <p:spTgt spid="-1"/>
                                        </p:tgtEl>
                                        <p:attrNameLst>
                                          <p:attrName>style.visibility</p:attrName>
                                        </p:attrNameLst>
                                      </p:cBhvr>
                                      <p:to>
                                        <p:strVal val="visible"/>
                                      </p:to>
                                    </p:set>
                                  </p:childTnLst>
                                </p:cTn>
                              </p:par>
                            </p:childTnLst>
                          </p:cTn>
                        </p:par>
                      </p:childTnLst>
                    </p:cTn>
                  </p:par>
                  <p:par>
                    <p:cTn id="3185" fill="hold">
                      <p:stCondLst>
                        <p:cond delay="indefinite"/>
                      </p:stCondLst>
                      <p:childTnLst>
                        <p:par>
                          <p:cTn id="3186" fill="hold">
                            <p:stCondLst>
                              <p:cond delay="0"/>
                            </p:stCondLst>
                            <p:childTnLst>
                              <p:par>
                                <p:cTn id="3187" nodeType="clickEffect" fill="hold" presetClass="entr" presetID="1">
                                  <p:stCondLst>
                                    <p:cond delay="0"/>
                                  </p:stCondLst>
                                  <p:childTnLst>
                                    <p:set>
                                      <p:cBhvr>
                                        <p:cTn id="3188" dur="1" fill="hold">
                                          <p:stCondLst>
                                            <p:cond delay="0"/>
                                          </p:stCondLst>
                                        </p:cTn>
                                        <p:tgtEl>
                                          <p:spTgt spid="518">
                                            <p:txEl>
                                              <p:pRg st="199" end="264"/>
                                            </p:txEl>
                                          </p:spTgt>
                                        </p:tgtEl>
                                        <p:attrNameLst>
                                          <p:attrName>style.visibility</p:attrName>
                                        </p:attrNameLst>
                                      </p:cBhvr>
                                      <p:to>
                                        <p:strVal val="visible"/>
                                      </p:to>
                                    </p:set>
                                  </p:childTnLst>
                                </p:cTn>
                              </p:par>
                            </p:childTnLst>
                          </p:cTn>
                        </p:par>
                      </p:childTnLst>
                    </p:cTn>
                  </p:par>
                  <p:par>
                    <p:cTn id="3189" fill="hold">
                      <p:stCondLst>
                        <p:cond delay="indefinite"/>
                      </p:stCondLst>
                      <p:childTnLst>
                        <p:par>
                          <p:cTn id="3190" fill="hold">
                            <p:stCondLst>
                              <p:cond delay="0"/>
                            </p:stCondLst>
                            <p:childTnLst>
                              <p:par>
                                <p:cTn id="3191" nodeType="clickEffect" fill="hold" presetClass="entr" presetID="1">
                                  <p:stCondLst>
                                    <p:cond delay="0"/>
                                  </p:stCondLst>
                                  <p:childTnLst>
                                    <p:set>
                                      <p:cBhvr>
                                        <p:cTn id="3192" dur="1" fill="hold">
                                          <p:stCondLst>
                                            <p:cond delay="0"/>
                                          </p:stCondLst>
                                        </p:cTn>
                                        <p:tgtEl>
                                          <p:spTgt spid="518">
                                            <p:txEl>
                                              <p:pRg st="265" end="301"/>
                                            </p:txEl>
                                          </p:spTgt>
                                        </p:tgtEl>
                                        <p:attrNameLst>
                                          <p:attrName>style.visibility</p:attrName>
                                        </p:attrNameLst>
                                      </p:cBhvr>
                                      <p:to>
                                        <p:strVal val="visible"/>
                                      </p:to>
                                    </p:set>
                                  </p:childTnLst>
                                </p:cTn>
                              </p:par>
                            </p:childTnLst>
                          </p:cTn>
                        </p:par>
                      </p:childTnLst>
                    </p:cTn>
                  </p:par>
                  <p:par>
                    <p:cTn id="3193" fill="hold">
                      <p:stCondLst>
                        <p:cond delay="indefinite"/>
                      </p:stCondLst>
                      <p:childTnLst>
                        <p:par>
                          <p:cTn id="3194" fill="hold">
                            <p:stCondLst>
                              <p:cond delay="0"/>
                            </p:stCondLst>
                            <p:childTnLst>
                              <p:par>
                                <p:cTn id="3195" nodeType="clickEffect" fill="hold" presetClass="entr" presetID="1">
                                  <p:stCondLst>
                                    <p:cond delay="0"/>
                                  </p:stCondLst>
                                  <p:childTnLst>
                                    <p:set>
                                      <p:cBhvr>
                                        <p:cTn id="3196" dur="1" fill="hold">
                                          <p:stCondLst>
                                            <p:cond delay="0"/>
                                          </p:stCondLst>
                                        </p:cTn>
                                        <p:tgtEl>
                                          <p:spTgt spid="518">
                                            <p:txEl>
                                              <p:pRg st="301" end="35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7A8EF6E9-E52A-4B39-BE43-93551DBAEAEB}"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26"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Work-Stealing Heuristic</a:t>
            </a:r>
            <a:endParaRPr b="0" lang="en-US" sz="2840" spc="-1" strike="noStrike">
              <a:solidFill>
                <a:srgbClr val="000000"/>
              </a:solidFill>
              <a:uFill>
                <a:solidFill>
                  <a:srgbClr val="ffffff"/>
                </a:solidFill>
              </a:uFill>
              <a:latin typeface="Trebuchet MS"/>
            </a:endParaRPr>
          </a:p>
        </p:txBody>
      </p:sp>
      <p:sp>
        <p:nvSpPr>
          <p:cNvPr id="527"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Each available processor will maintain a deque of tasks (sub-ranges)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P</a:t>
            </a:r>
            <a:r>
              <a:rPr b="0" lang="en-US" sz="2000" spc="-1" strike="noStrike" baseline="-25000">
                <a:solidFill>
                  <a:srgbClr val="000000"/>
                </a:solidFill>
                <a:uFill>
                  <a:solidFill>
                    <a:srgbClr val="ffffff"/>
                  </a:solidFill>
                </a:uFill>
                <a:latin typeface="Trebuchet MS"/>
                <a:ea typeface="ＭＳ Ｐゴシック"/>
              </a:rPr>
              <a:t>1</a:t>
            </a:r>
            <a:r>
              <a:rPr b="0" lang="en-US" sz="2000" spc="-1" strike="noStrike">
                <a:solidFill>
                  <a:srgbClr val="000000"/>
                </a:solidFill>
                <a:uFill>
                  <a:solidFill>
                    <a:srgbClr val="ffffff"/>
                  </a:solidFill>
                </a:uFill>
                <a:latin typeface="Trebuchet MS"/>
                <a:ea typeface="ＭＳ Ｐゴシック"/>
              </a:rPr>
              <a:t>’s deque:</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P</a:t>
            </a:r>
            <a:r>
              <a:rPr b="0" lang="en-US" sz="2000" spc="-1" strike="noStrike" baseline="-25000">
                <a:solidFill>
                  <a:srgbClr val="000000"/>
                </a:solidFill>
                <a:uFill>
                  <a:solidFill>
                    <a:srgbClr val="ffffff"/>
                  </a:solidFill>
                </a:uFill>
                <a:latin typeface="Trebuchet MS"/>
                <a:ea typeface="ＭＳ Ｐゴシック"/>
              </a:rPr>
              <a:t>1</a:t>
            </a:r>
            <a:r>
              <a:rPr b="0" lang="en-US" sz="2000" spc="-1" strike="noStrike">
                <a:solidFill>
                  <a:srgbClr val="000000"/>
                </a:solidFill>
                <a:uFill>
                  <a:solidFill>
                    <a:srgbClr val="ffffff"/>
                  </a:solidFill>
                </a:uFill>
                <a:latin typeface="Trebuchet MS"/>
                <a:ea typeface="ＭＳ Ｐゴシック"/>
              </a:rPr>
              <a:t> processes its deque bottom-up</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if P</a:t>
            </a:r>
            <a:r>
              <a:rPr b="0" lang="en-US" sz="2000" spc="-1" strike="noStrike" baseline="-25000">
                <a:solidFill>
                  <a:srgbClr val="000000"/>
                </a:solidFill>
                <a:uFill>
                  <a:solidFill>
                    <a:srgbClr val="ffffff"/>
                  </a:solidFill>
                </a:uFill>
                <a:latin typeface="Trebuchet MS"/>
                <a:ea typeface="ＭＳ Ｐゴシック"/>
              </a:rPr>
              <a:t>1</a:t>
            </a:r>
            <a:r>
              <a:rPr b="0" lang="en-US" sz="2000" spc="-1" strike="noStrike">
                <a:solidFill>
                  <a:srgbClr val="000000"/>
                </a:solidFill>
                <a:uFill>
                  <a:solidFill>
                    <a:srgbClr val="ffffff"/>
                  </a:solidFill>
                </a:uFill>
                <a:latin typeface="Trebuchet MS"/>
                <a:ea typeface="ＭＳ Ｐゴシック"/>
              </a:rPr>
              <a:t> done, it </a:t>
            </a:r>
            <a:r>
              <a:rPr b="0" lang="en-US" sz="2000" spc="-1" strike="noStrike">
                <a:solidFill>
                  <a:srgbClr val="ff0000"/>
                </a:solidFill>
                <a:uFill>
                  <a:solidFill>
                    <a:srgbClr val="ffffff"/>
                  </a:solidFill>
                </a:uFill>
                <a:latin typeface="Trebuchet MS"/>
                <a:ea typeface="ＭＳ Ｐゴシック"/>
              </a:rPr>
              <a:t>steals</a:t>
            </a:r>
            <a:r>
              <a:rPr b="0" lang="en-US" sz="2000" spc="-1" strike="noStrike">
                <a:solidFill>
                  <a:srgbClr val="000000"/>
                </a:solidFill>
                <a:uFill>
                  <a:solidFill>
                    <a:srgbClr val="ffffff"/>
                  </a:solidFill>
                </a:uFill>
                <a:latin typeface="Trebuchet MS"/>
                <a:ea typeface="ＭＳ Ｐゴシック"/>
              </a:rPr>
              <a:t> from </a:t>
            </a:r>
            <a:r>
              <a:rPr b="0" i="1" lang="en-US" sz="2000" spc="-1" strike="noStrike">
                <a:solidFill>
                  <a:srgbClr val="000000"/>
                </a:solidFill>
                <a:uFill>
                  <a:solidFill>
                    <a:srgbClr val="ffffff"/>
                  </a:solidFill>
                </a:uFill>
                <a:latin typeface="Trebuchet MS"/>
                <a:ea typeface="ＭＳ Ｐゴシック"/>
              </a:rPr>
              <a:t>top</a:t>
            </a:r>
            <a:r>
              <a:rPr b="0" lang="en-US" sz="2000" spc="-1" strike="noStrike">
                <a:solidFill>
                  <a:srgbClr val="000000"/>
                </a:solidFill>
                <a:uFill>
                  <a:solidFill>
                    <a:srgbClr val="ffffff"/>
                  </a:solidFill>
                </a:uFill>
                <a:latin typeface="Trebuchet MS"/>
                <a:ea typeface="ＭＳ Ｐゴシック"/>
              </a:rPr>
              <a:t> of P</a:t>
            </a:r>
            <a:r>
              <a:rPr b="0" lang="en-US" sz="2000" spc="-1" strike="noStrike" baseline="-25000">
                <a:solidFill>
                  <a:srgbClr val="000000"/>
                </a:solidFill>
                <a:uFill>
                  <a:solidFill>
                    <a:srgbClr val="ffffff"/>
                  </a:solidFill>
                </a:uFill>
                <a:latin typeface="Trebuchet MS"/>
                <a:ea typeface="ＭＳ Ｐゴシック"/>
              </a:rPr>
              <a:t>random</a:t>
            </a:r>
            <a:r>
              <a:rPr b="0" lang="en-US" sz="2000" spc="-1" strike="noStrike">
                <a:solidFill>
                  <a:srgbClr val="000000"/>
                </a:solidFill>
                <a:uFill>
                  <a:solidFill>
                    <a:srgbClr val="ffffff"/>
                  </a:solidFill>
                </a:uFill>
                <a:latin typeface="Trebuchet MS"/>
                <a:ea typeface="ＭＳ Ｐゴシック"/>
              </a:rPr>
              <a:t>’s deque</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An improvement:</a:t>
            </a:r>
            <a:endParaRPr b="0" lang="en-US" sz="1950" spc="-1" strike="noStrike">
              <a:solidFill>
                <a:srgbClr val="000000"/>
              </a:solidFill>
              <a:uFill>
                <a:solidFill>
                  <a:srgbClr val="ffffff"/>
                </a:solidFill>
              </a:uFill>
              <a:latin typeface="Trebuchet MS"/>
            </a:endParaRPr>
          </a:p>
        </p:txBody>
      </p:sp>
      <p:graphicFrame>
        <p:nvGraphicFramePr>
          <p:cNvPr id="528" name="Table 4"/>
          <p:cNvGraphicFramePr/>
          <p:nvPr/>
        </p:nvGraphicFramePr>
        <p:xfrm>
          <a:off x="1679760" y="1366560"/>
          <a:ext cx="6719760" cy="360720"/>
        </p:xfrm>
        <a:graphic>
          <a:graphicData uri="http://schemas.openxmlformats.org/drawingml/2006/table">
            <a:tbl>
              <a:tblPr/>
              <a:tblGrid>
                <a:gridCol w="1679400"/>
                <a:gridCol w="1679400"/>
                <a:gridCol w="1679400"/>
                <a:gridCol w="1681560"/>
              </a:tblGrid>
              <a:tr h="360720">
                <a:tc>
                  <a:txBody>
                    <a:bodyPr/>
                    <a:p>
                      <a:pPr>
                        <a:lnSpc>
                          <a:spcPct val="100000"/>
                        </a:lnSpc>
                      </a:pPr>
                      <a:r>
                        <a:rPr b="1" lang="en-IN" sz="1800" spc="-1" strike="noStrike">
                          <a:solidFill>
                            <a:srgbClr val="000000"/>
                          </a:solidFill>
                          <a:uFill>
                            <a:solidFill>
                              <a:srgbClr val="ffffff"/>
                            </a:solidFill>
                          </a:uFill>
                          <a:latin typeface="Trebuchet MS"/>
                        </a:rPr>
                        <a:t>0</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c>
                  <a:txBody>
                    <a:bodyPr/>
                    <a:p>
                      <a:pPr>
                        <a:lnSpc>
                          <a:spcPct val="100000"/>
                        </a:lnSpc>
                      </a:pPr>
                      <a:r>
                        <a:rPr b="1" lang="en-IN" sz="1800" spc="-1" strike="noStrike">
                          <a:solidFill>
                            <a:srgbClr val="000000"/>
                          </a:solidFill>
                          <a:uFill>
                            <a:solidFill>
                              <a:srgbClr val="ffffff"/>
                            </a:solidFill>
                          </a:uFill>
                          <a:latin typeface="Trebuchet MS"/>
                        </a:rPr>
                        <a:t>N/4</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c>
                  <a:txBody>
                    <a:bodyPr/>
                    <a:p>
                      <a:pPr>
                        <a:lnSpc>
                          <a:spcPct val="100000"/>
                        </a:lnSpc>
                      </a:pPr>
                      <a:r>
                        <a:rPr b="1" lang="en-IN" sz="1800" spc="-1" strike="noStrike">
                          <a:solidFill>
                            <a:srgbClr val="000000"/>
                          </a:solidFill>
                          <a:uFill>
                            <a:solidFill>
                              <a:srgbClr val="ffffff"/>
                            </a:solidFill>
                          </a:uFill>
                          <a:latin typeface="Trebuchet MS"/>
                        </a:rPr>
                        <a:t>N/2</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c>
                  <a:txBody>
                    <a:bodyPr/>
                    <a:p>
                      <a:pPr>
                        <a:lnSpc>
                          <a:spcPct val="100000"/>
                        </a:lnSpc>
                      </a:pPr>
                      <a:r>
                        <a:rPr b="1" lang="en-IN" sz="1800" spc="-1" strike="noStrike">
                          <a:solidFill>
                            <a:srgbClr val="000000"/>
                          </a:solidFill>
                          <a:uFill>
                            <a:solidFill>
                              <a:srgbClr val="ffffff"/>
                            </a:solidFill>
                          </a:uFill>
                          <a:latin typeface="Trebuchet MS"/>
                        </a:rPr>
                        <a:t>3N/4</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sp>
        <p:nvSpPr>
          <p:cNvPr id="529" name="CustomShape 5"/>
          <p:cNvSpPr/>
          <p:nvPr/>
        </p:nvSpPr>
        <p:spPr>
          <a:xfrm>
            <a:off x="2374200" y="1709280"/>
            <a:ext cx="379440" cy="401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P</a:t>
            </a:r>
            <a:r>
              <a:rPr b="0" lang="en-IN" sz="1800" spc="-1" strike="noStrike" baseline="-25000">
                <a:solidFill>
                  <a:srgbClr val="000000"/>
                </a:solidFill>
                <a:uFill>
                  <a:solidFill>
                    <a:srgbClr val="ffffff"/>
                  </a:solidFill>
                </a:uFill>
                <a:latin typeface="Trebuchet MS"/>
                <a:ea typeface="ＭＳ Ｐゴシック"/>
              </a:rPr>
              <a:t>1</a:t>
            </a:r>
            <a:endParaRPr b="0" lang="en-IN" sz="1800" spc="-1" strike="noStrike">
              <a:solidFill>
                <a:srgbClr val="000000"/>
              </a:solidFill>
              <a:uFill>
                <a:solidFill>
                  <a:srgbClr val="ffffff"/>
                </a:solidFill>
              </a:uFill>
              <a:latin typeface="Arial"/>
            </a:endParaRPr>
          </a:p>
        </p:txBody>
      </p:sp>
      <p:sp>
        <p:nvSpPr>
          <p:cNvPr id="530" name="CustomShape 6"/>
          <p:cNvSpPr/>
          <p:nvPr/>
        </p:nvSpPr>
        <p:spPr>
          <a:xfrm>
            <a:off x="3965400" y="1709280"/>
            <a:ext cx="379440" cy="401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P</a:t>
            </a:r>
            <a:r>
              <a:rPr b="0" lang="en-IN" sz="1800" spc="-1" strike="noStrike" baseline="-25000">
                <a:solidFill>
                  <a:srgbClr val="000000"/>
                </a:solidFill>
                <a:uFill>
                  <a:solidFill>
                    <a:srgbClr val="ffffff"/>
                  </a:solidFill>
                </a:uFill>
                <a:latin typeface="Trebuchet MS"/>
                <a:ea typeface="ＭＳ Ｐゴシック"/>
              </a:rPr>
              <a:t>2</a:t>
            </a:r>
            <a:endParaRPr b="0" lang="en-IN" sz="1800" spc="-1" strike="noStrike">
              <a:solidFill>
                <a:srgbClr val="000000"/>
              </a:solidFill>
              <a:uFill>
                <a:solidFill>
                  <a:srgbClr val="ffffff"/>
                </a:solidFill>
              </a:uFill>
              <a:latin typeface="Arial"/>
            </a:endParaRPr>
          </a:p>
        </p:txBody>
      </p:sp>
      <p:sp>
        <p:nvSpPr>
          <p:cNvPr id="531" name="CustomShape 7"/>
          <p:cNvSpPr/>
          <p:nvPr/>
        </p:nvSpPr>
        <p:spPr>
          <a:xfrm>
            <a:off x="5722200" y="1711080"/>
            <a:ext cx="379440" cy="401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P</a:t>
            </a:r>
            <a:r>
              <a:rPr b="0" lang="en-IN" sz="1800" spc="-1" strike="noStrike" baseline="-25000">
                <a:solidFill>
                  <a:srgbClr val="000000"/>
                </a:solidFill>
                <a:uFill>
                  <a:solidFill>
                    <a:srgbClr val="ffffff"/>
                  </a:solidFill>
                </a:uFill>
                <a:latin typeface="Trebuchet MS"/>
                <a:ea typeface="ＭＳ Ｐゴシック"/>
              </a:rPr>
              <a:t>3</a:t>
            </a:r>
            <a:endParaRPr b="0" lang="en-IN" sz="1800" spc="-1" strike="noStrike">
              <a:solidFill>
                <a:srgbClr val="000000"/>
              </a:solidFill>
              <a:uFill>
                <a:solidFill>
                  <a:srgbClr val="ffffff"/>
                </a:solidFill>
              </a:uFill>
              <a:latin typeface="Arial"/>
            </a:endParaRPr>
          </a:p>
        </p:txBody>
      </p:sp>
      <p:sp>
        <p:nvSpPr>
          <p:cNvPr id="532" name="CustomShape 8"/>
          <p:cNvSpPr/>
          <p:nvPr/>
        </p:nvSpPr>
        <p:spPr>
          <a:xfrm>
            <a:off x="7325640" y="1716480"/>
            <a:ext cx="379440" cy="4014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Trebuchet MS"/>
                <a:ea typeface="ＭＳ Ｐゴシック"/>
              </a:rPr>
              <a:t>P</a:t>
            </a:r>
            <a:r>
              <a:rPr b="0" lang="en-IN" sz="1800" spc="-1" strike="noStrike" baseline="-25000">
                <a:solidFill>
                  <a:srgbClr val="000000"/>
                </a:solidFill>
                <a:uFill>
                  <a:solidFill>
                    <a:srgbClr val="ffffff"/>
                  </a:solidFill>
                </a:uFill>
                <a:latin typeface="Trebuchet MS"/>
                <a:ea typeface="ＭＳ Ｐゴシック"/>
              </a:rPr>
              <a:t>4</a:t>
            </a:r>
            <a:endParaRPr b="0" lang="en-IN" sz="1800" spc="-1" strike="noStrike">
              <a:solidFill>
                <a:srgbClr val="000000"/>
              </a:solidFill>
              <a:uFill>
                <a:solidFill>
                  <a:srgbClr val="ffffff"/>
                </a:solidFill>
              </a:uFill>
              <a:latin typeface="Arial"/>
            </a:endParaRPr>
          </a:p>
        </p:txBody>
      </p:sp>
      <p:graphicFrame>
        <p:nvGraphicFramePr>
          <p:cNvPr id="533" name="Table 9"/>
          <p:cNvGraphicFramePr/>
          <p:nvPr/>
        </p:nvGraphicFramePr>
        <p:xfrm>
          <a:off x="2596320" y="2865600"/>
          <a:ext cx="2290680" cy="394920"/>
        </p:xfrm>
        <a:graphic>
          <a:graphicData uri="http://schemas.openxmlformats.org/drawingml/2006/table">
            <a:tbl>
              <a:tblPr/>
              <a:tblGrid>
                <a:gridCol w="2290680"/>
              </a:tblGrid>
              <a:tr h="394920">
                <a:tc>
                  <a:txBody>
                    <a:bodyPr/>
                    <a:p>
                      <a:pPr>
                        <a:lnSpc>
                          <a:spcPct val="100000"/>
                        </a:lnSpc>
                      </a:pPr>
                      <a:r>
                        <a:rPr b="1" lang="en-IN" sz="1800" spc="-1" strike="noStrike">
                          <a:solidFill>
                            <a:srgbClr val="000000"/>
                          </a:solidFill>
                          <a:uFill>
                            <a:solidFill>
                              <a:srgbClr val="ffffff"/>
                            </a:solidFill>
                          </a:uFill>
                          <a:latin typeface="Trebuchet MS"/>
                        </a:rPr>
                        <a:t>0</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34" name="Table 10"/>
          <p:cNvGraphicFramePr/>
          <p:nvPr/>
        </p:nvGraphicFramePr>
        <p:xfrm>
          <a:off x="5650560" y="2890440"/>
          <a:ext cx="1221480" cy="394920"/>
        </p:xfrm>
        <a:graphic>
          <a:graphicData uri="http://schemas.openxmlformats.org/drawingml/2006/table">
            <a:tbl>
              <a:tblPr/>
              <a:tblGrid>
                <a:gridCol w="1221480"/>
              </a:tblGrid>
              <a:tr h="394920">
                <a:tc>
                  <a:txBody>
                    <a:bodyPr/>
                    <a:p>
                      <a:pPr>
                        <a:lnSpc>
                          <a:spcPct val="100000"/>
                        </a:lnSpc>
                      </a:pPr>
                      <a:r>
                        <a:rPr b="1" lang="en-IN" sz="1800" spc="-1" strike="noStrike">
                          <a:solidFill>
                            <a:srgbClr val="000000"/>
                          </a:solidFill>
                          <a:uFill>
                            <a:solidFill>
                              <a:srgbClr val="ffffff"/>
                            </a:solidFill>
                          </a:uFill>
                          <a:latin typeface="Trebuchet MS"/>
                        </a:rPr>
                        <a:t>N/8</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35" name="Table 11"/>
          <p:cNvGraphicFramePr/>
          <p:nvPr/>
        </p:nvGraphicFramePr>
        <p:xfrm>
          <a:off x="5650560" y="3260880"/>
          <a:ext cx="1221480" cy="394920"/>
        </p:xfrm>
        <a:graphic>
          <a:graphicData uri="http://schemas.openxmlformats.org/drawingml/2006/table">
            <a:tbl>
              <a:tblPr/>
              <a:tblGrid>
                <a:gridCol w="1221480"/>
              </a:tblGrid>
              <a:tr h="394920">
                <a:tc>
                  <a:txBody>
                    <a:bodyPr/>
                    <a:p>
                      <a:pPr>
                        <a:lnSpc>
                          <a:spcPct val="100000"/>
                        </a:lnSpc>
                      </a:pPr>
                      <a:r>
                        <a:rPr b="1" lang="en-IN" sz="1800" spc="-1" strike="noStrike">
                          <a:solidFill>
                            <a:srgbClr val="000000"/>
                          </a:solidFill>
                          <a:uFill>
                            <a:solidFill>
                              <a:srgbClr val="ffffff"/>
                            </a:solidFill>
                          </a:uFill>
                          <a:latin typeface="Trebuchet MS"/>
                        </a:rPr>
                        <a:t>0</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36" name="Table 12"/>
          <p:cNvGraphicFramePr/>
          <p:nvPr/>
        </p:nvGraphicFramePr>
        <p:xfrm>
          <a:off x="7788960" y="2915280"/>
          <a:ext cx="610560" cy="394920"/>
        </p:xfrm>
        <a:graphic>
          <a:graphicData uri="http://schemas.openxmlformats.org/drawingml/2006/table">
            <a:tbl>
              <a:tblPr/>
              <a:tblGrid>
                <a:gridCol w="610560"/>
              </a:tblGrid>
              <a:tr h="394920">
                <a:tc>
                  <a:txBody>
                    <a:bodyPr/>
                    <a:p>
                      <a:pPr>
                        <a:lnSpc>
                          <a:spcPct val="100000"/>
                        </a:lnSpc>
                      </a:pPr>
                      <a:r>
                        <a:rPr b="1" lang="en-IN" sz="1100" spc="-1" strike="noStrike">
                          <a:solidFill>
                            <a:srgbClr val="000000"/>
                          </a:solidFill>
                          <a:uFill>
                            <a:solidFill>
                              <a:srgbClr val="ffffff"/>
                            </a:solidFill>
                          </a:uFill>
                          <a:latin typeface="Trebuchet MS"/>
                        </a:rPr>
                        <a:t>3N/16</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37" name="Table 13"/>
          <p:cNvGraphicFramePr/>
          <p:nvPr/>
        </p:nvGraphicFramePr>
        <p:xfrm>
          <a:off x="7788960" y="3310560"/>
          <a:ext cx="610560" cy="394920"/>
        </p:xfrm>
        <a:graphic>
          <a:graphicData uri="http://schemas.openxmlformats.org/drawingml/2006/table">
            <a:tbl>
              <a:tblPr/>
              <a:tblGrid>
                <a:gridCol w="610560"/>
              </a:tblGrid>
              <a:tr h="394920">
                <a:tc>
                  <a:txBody>
                    <a:bodyPr/>
                    <a:p>
                      <a:pPr>
                        <a:lnSpc>
                          <a:spcPct val="100000"/>
                        </a:lnSpc>
                      </a:pPr>
                      <a:r>
                        <a:rPr b="1" lang="en-IN" sz="1400" spc="-1" strike="noStrike">
                          <a:solidFill>
                            <a:srgbClr val="000000"/>
                          </a:solidFill>
                          <a:uFill>
                            <a:solidFill>
                              <a:srgbClr val="ffffff"/>
                            </a:solidFill>
                          </a:uFill>
                          <a:latin typeface="Trebuchet MS"/>
                        </a:rPr>
                        <a:t>N/8</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38" name="Table 14"/>
          <p:cNvGraphicFramePr/>
          <p:nvPr/>
        </p:nvGraphicFramePr>
        <p:xfrm>
          <a:off x="7788960" y="3681360"/>
          <a:ext cx="610560" cy="394920"/>
        </p:xfrm>
        <a:graphic>
          <a:graphicData uri="http://schemas.openxmlformats.org/drawingml/2006/table">
            <a:tbl>
              <a:tblPr/>
              <a:tblGrid>
                <a:gridCol w="610560"/>
              </a:tblGrid>
              <a:tr h="394920">
                <a:tc>
                  <a:txBody>
                    <a:bodyPr/>
                    <a:p>
                      <a:pPr>
                        <a:lnSpc>
                          <a:spcPct val="100000"/>
                        </a:lnSpc>
                      </a:pPr>
                      <a:r>
                        <a:rPr b="1" lang="en-IN" sz="1400" spc="-1" strike="noStrike">
                          <a:solidFill>
                            <a:srgbClr val="000000"/>
                          </a:solidFill>
                          <a:uFill>
                            <a:solidFill>
                              <a:srgbClr val="ffffff"/>
                            </a:solidFill>
                          </a:uFill>
                          <a:latin typeface="Trebuchet MS"/>
                        </a:rPr>
                        <a:t>N/16</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39" name="Table 15"/>
          <p:cNvGraphicFramePr/>
          <p:nvPr/>
        </p:nvGraphicFramePr>
        <p:xfrm>
          <a:off x="7788960" y="4051800"/>
          <a:ext cx="610560" cy="394920"/>
        </p:xfrm>
        <a:graphic>
          <a:graphicData uri="http://schemas.openxmlformats.org/drawingml/2006/table">
            <a:tbl>
              <a:tblPr/>
              <a:tblGrid>
                <a:gridCol w="610560"/>
              </a:tblGrid>
              <a:tr h="394920">
                <a:tc>
                  <a:txBody>
                    <a:bodyPr/>
                    <a:p>
                      <a:pPr>
                        <a:lnSpc>
                          <a:spcPct val="100000"/>
                        </a:lnSpc>
                      </a:pPr>
                      <a:r>
                        <a:rPr b="1" lang="en-IN" sz="1400" spc="-1" strike="noStrike">
                          <a:solidFill>
                            <a:srgbClr val="000000"/>
                          </a:solidFill>
                          <a:uFill>
                            <a:solidFill>
                              <a:srgbClr val="ffffff"/>
                            </a:solidFill>
                          </a:uFill>
                          <a:latin typeface="Trebuchet MS"/>
                        </a:rPr>
                        <a:t>0</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sp>
        <p:nvSpPr>
          <p:cNvPr id="540" name="CustomShape 16"/>
          <p:cNvSpPr/>
          <p:nvPr/>
        </p:nvSpPr>
        <p:spPr>
          <a:xfrm>
            <a:off x="7490160" y="4521240"/>
            <a:ext cx="140616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Symbol"/>
                <a:ea typeface="ＭＳ Ｐゴシック"/>
              </a:rPr>
              <a:t></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Trebuchet MS"/>
                <a:ea typeface="ＭＳ Ｐゴシック"/>
              </a:rPr>
              <a:t>grainsize</a:t>
            </a:r>
            <a:endParaRPr b="0" lang="en-IN" sz="1950" spc="-1" strike="noStrike">
              <a:solidFill>
                <a:srgbClr val="000000"/>
              </a:solidFill>
              <a:uFill>
                <a:solidFill>
                  <a:srgbClr val="ffffff"/>
                </a:solidFill>
              </a:uFill>
              <a:latin typeface="Arial"/>
            </a:endParaRPr>
          </a:p>
        </p:txBody>
      </p:sp>
      <p:graphicFrame>
        <p:nvGraphicFramePr>
          <p:cNvPr id="541" name="Table 17"/>
          <p:cNvGraphicFramePr/>
          <p:nvPr/>
        </p:nvGraphicFramePr>
        <p:xfrm>
          <a:off x="2596320" y="5460120"/>
          <a:ext cx="2290680" cy="394920"/>
        </p:xfrm>
        <a:graphic>
          <a:graphicData uri="http://schemas.openxmlformats.org/drawingml/2006/table">
            <a:tbl>
              <a:tblPr/>
              <a:tblGrid>
                <a:gridCol w="2290680"/>
              </a:tblGrid>
              <a:tr h="394920">
                <a:tc>
                  <a:txBody>
                    <a:bodyPr/>
                    <a:p>
                      <a:pPr>
                        <a:lnSpc>
                          <a:spcPct val="100000"/>
                        </a:lnSpc>
                      </a:pPr>
                      <a:r>
                        <a:rPr b="1" lang="en-IN" sz="1800" spc="-1" strike="noStrike">
                          <a:solidFill>
                            <a:srgbClr val="000000"/>
                          </a:solidFill>
                          <a:uFill>
                            <a:solidFill>
                              <a:srgbClr val="ffffff"/>
                            </a:solidFill>
                          </a:uFill>
                          <a:latin typeface="Trebuchet MS"/>
                        </a:rPr>
                        <a:t>0</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42" name="Table 18"/>
          <p:cNvGraphicFramePr/>
          <p:nvPr/>
        </p:nvGraphicFramePr>
        <p:xfrm>
          <a:off x="5650560" y="5484600"/>
          <a:ext cx="1221480" cy="394920"/>
        </p:xfrm>
        <a:graphic>
          <a:graphicData uri="http://schemas.openxmlformats.org/drawingml/2006/table">
            <a:tbl>
              <a:tblPr/>
              <a:tblGrid>
                <a:gridCol w="1221480"/>
              </a:tblGrid>
              <a:tr h="394920">
                <a:tc>
                  <a:txBody>
                    <a:bodyPr/>
                    <a:p>
                      <a:pPr>
                        <a:lnSpc>
                          <a:spcPct val="100000"/>
                        </a:lnSpc>
                      </a:pPr>
                      <a:r>
                        <a:rPr b="1" lang="en-IN" sz="1800" spc="-1" strike="noStrike">
                          <a:solidFill>
                            <a:srgbClr val="000000"/>
                          </a:solidFill>
                          <a:uFill>
                            <a:solidFill>
                              <a:srgbClr val="ffffff"/>
                            </a:solidFill>
                          </a:uFill>
                          <a:latin typeface="Trebuchet MS"/>
                        </a:rPr>
                        <a:t>N/8</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43" name="Table 19"/>
          <p:cNvGraphicFramePr/>
          <p:nvPr/>
        </p:nvGraphicFramePr>
        <p:xfrm>
          <a:off x="5650560" y="5855400"/>
          <a:ext cx="1221480" cy="394920"/>
        </p:xfrm>
        <a:graphic>
          <a:graphicData uri="http://schemas.openxmlformats.org/drawingml/2006/table">
            <a:tbl>
              <a:tblPr/>
              <a:tblGrid>
                <a:gridCol w="1221480"/>
              </a:tblGrid>
              <a:tr h="394920">
                <a:tc>
                  <a:txBody>
                    <a:bodyPr/>
                    <a:p>
                      <a:pPr>
                        <a:lnSpc>
                          <a:spcPct val="100000"/>
                        </a:lnSpc>
                      </a:pPr>
                      <a:r>
                        <a:rPr b="1" lang="en-IN" sz="1800" spc="-1" strike="noStrike">
                          <a:solidFill>
                            <a:srgbClr val="000000"/>
                          </a:solidFill>
                          <a:uFill>
                            <a:solidFill>
                              <a:srgbClr val="ffffff"/>
                            </a:solidFill>
                          </a:uFill>
                          <a:latin typeface="Trebuchet MS"/>
                        </a:rPr>
                        <a:t>0</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44" name="Table 20"/>
          <p:cNvGraphicFramePr/>
          <p:nvPr/>
        </p:nvGraphicFramePr>
        <p:xfrm>
          <a:off x="7788960" y="5895360"/>
          <a:ext cx="610560" cy="394920"/>
        </p:xfrm>
        <a:graphic>
          <a:graphicData uri="http://schemas.openxmlformats.org/drawingml/2006/table">
            <a:tbl>
              <a:tblPr/>
              <a:tblGrid>
                <a:gridCol w="610560"/>
              </a:tblGrid>
              <a:tr h="394920">
                <a:tc>
                  <a:txBody>
                    <a:bodyPr/>
                    <a:p>
                      <a:pPr>
                        <a:lnSpc>
                          <a:spcPct val="100000"/>
                        </a:lnSpc>
                      </a:pPr>
                      <a:r>
                        <a:rPr b="1" lang="en-IN" sz="1400" spc="-1" strike="noStrike">
                          <a:solidFill>
                            <a:srgbClr val="000000"/>
                          </a:solidFill>
                          <a:uFill>
                            <a:solidFill>
                              <a:srgbClr val="ffffff"/>
                            </a:solidFill>
                          </a:uFill>
                          <a:latin typeface="Trebuchet MS"/>
                        </a:rPr>
                        <a:t>N/16</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45" name="Table 21"/>
          <p:cNvGraphicFramePr/>
          <p:nvPr/>
        </p:nvGraphicFramePr>
        <p:xfrm>
          <a:off x="7788960" y="6266160"/>
          <a:ext cx="610560" cy="394920"/>
        </p:xfrm>
        <a:graphic>
          <a:graphicData uri="http://schemas.openxmlformats.org/drawingml/2006/table">
            <a:tbl>
              <a:tblPr/>
              <a:tblGrid>
                <a:gridCol w="610560"/>
              </a:tblGrid>
              <a:tr h="394920">
                <a:tc>
                  <a:txBody>
                    <a:bodyPr/>
                    <a:p>
                      <a:pPr>
                        <a:lnSpc>
                          <a:spcPct val="100000"/>
                        </a:lnSpc>
                      </a:pPr>
                      <a:r>
                        <a:rPr b="1" lang="en-IN" sz="1400" spc="-1" strike="noStrike">
                          <a:solidFill>
                            <a:srgbClr val="000000"/>
                          </a:solidFill>
                          <a:uFill>
                            <a:solidFill>
                              <a:srgbClr val="ffffff"/>
                            </a:solidFill>
                          </a:uFill>
                          <a:latin typeface="Trebuchet MS"/>
                        </a:rPr>
                        <a:t>0</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graphicFrame>
        <p:nvGraphicFramePr>
          <p:cNvPr id="546" name="Table 22"/>
          <p:cNvGraphicFramePr/>
          <p:nvPr/>
        </p:nvGraphicFramePr>
        <p:xfrm>
          <a:off x="7788960" y="5484600"/>
          <a:ext cx="1221480" cy="394920"/>
        </p:xfrm>
        <a:graphic>
          <a:graphicData uri="http://schemas.openxmlformats.org/drawingml/2006/table">
            <a:tbl>
              <a:tblPr/>
              <a:tblGrid>
                <a:gridCol w="1221480"/>
              </a:tblGrid>
              <a:tr h="394920">
                <a:tc>
                  <a:txBody>
                    <a:bodyPr/>
                    <a:p>
                      <a:pPr>
                        <a:lnSpc>
                          <a:spcPct val="100000"/>
                        </a:lnSpc>
                      </a:pPr>
                      <a:r>
                        <a:rPr b="1" lang="en-IN" sz="1800" spc="-1" strike="noStrike">
                          <a:solidFill>
                            <a:srgbClr val="000000"/>
                          </a:solidFill>
                          <a:uFill>
                            <a:solidFill>
                              <a:srgbClr val="ffffff"/>
                            </a:solidFill>
                          </a:uFill>
                          <a:latin typeface="Trebuchet MS"/>
                        </a:rPr>
                        <a:t>N/8</a:t>
                      </a:r>
                      <a:endParaRPr b="0" lang="en-IN" sz="175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r>
            </a:tbl>
          </a:graphicData>
        </a:graphic>
      </p:graphicFrame>
    </p:spTree>
  </p:cSld>
  <p:timing>
    <p:tnLst>
      <p:par>
        <p:cTn id="3197" dur="indefinite" restart="never" nodeType="tmRoot">
          <p:childTnLst>
            <p:seq>
              <p:cTn id="3198" dur="indefinite" nodeType="mainSeq">
                <p:childTnLst>
                  <p:par>
                    <p:cTn id="3199" nodeType="clickEffect" fill="hold">
                      <p:stCondLst>
                        <p:cond delay="indefinite"/>
                      </p:stCondLst>
                      <p:childTnLst>
                        <p:par>
                          <p:cTn id="3200" nodeType="withEffect" fill="hold">
                            <p:stCondLst>
                              <p:cond delay="0"/>
                            </p:stCondLst>
                            <p:childTnLst>
                              <p:par>
                                <p:cTn id="3201" nodeType="clickEffect" fill="hold" presetClass="entr" presetID="1">
                                  <p:stCondLst>
                                    <p:cond delay="0"/>
                                  </p:stCondLst>
                                  <p:childTnLst>
                                    <p:set>
                                      <p:cBhvr>
                                        <p:cTn id="3202" dur="1" fill="hold">
                                          <p:stCondLst>
                                            <p:cond delay="0"/>
                                          </p:stCondLst>
                                        </p:cTn>
                                        <p:tgtEl>
                                          <p:spTgt spid="528"/>
                                        </p:tgtEl>
                                        <p:attrNameLst>
                                          <p:attrName>style.visibility</p:attrName>
                                        </p:attrNameLst>
                                      </p:cBhvr>
                                      <p:to>
                                        <p:strVal val="visible"/>
                                      </p:to>
                                    </p:set>
                                  </p:childTnLst>
                                </p:cTn>
                              </p:par>
                            </p:childTnLst>
                          </p:cTn>
                        </p:par>
                      </p:childTnLst>
                    </p:cTn>
                  </p:par>
                  <p:par>
                    <p:cTn id="3203" nodeType="clickEffect" fill="hold">
                      <p:stCondLst>
                        <p:cond delay="indefinite"/>
                      </p:stCondLst>
                      <p:childTnLst>
                        <p:par>
                          <p:cTn id="3204" nodeType="withEffect" fill="hold">
                            <p:stCondLst>
                              <p:cond delay="0"/>
                            </p:stCondLst>
                            <p:childTnLst>
                              <p:par>
                                <p:cTn id="3205" nodeType="clickEffect" fill="hold" presetClass="entr" presetID="1">
                                  <p:stCondLst>
                                    <p:cond delay="0"/>
                                  </p:stCondLst>
                                  <p:childTnLst>
                                    <p:set>
                                      <p:cBhvr>
                                        <p:cTn id="3206" dur="1" fill="hold">
                                          <p:stCondLst>
                                            <p:cond delay="0"/>
                                          </p:stCondLst>
                                        </p:cTn>
                                        <p:tgtEl>
                                          <p:spTgt spid="-1"/>
                                        </p:tgtEl>
                                        <p:attrNameLst>
                                          <p:attrName>style.visibility</p:attrName>
                                        </p:attrNameLst>
                                      </p:cBhvr>
                                      <p:to>
                                        <p:strVal val="visible"/>
                                      </p:to>
                                    </p:set>
                                  </p:childTnLst>
                                </p:cTn>
                              </p:par>
                            </p:childTnLst>
                          </p:cTn>
                        </p:par>
                      </p:childTnLst>
                    </p:cTn>
                  </p:par>
                  <p:par>
                    <p:cTn id="3207" nodeType="clickEffect" fill="hold">
                      <p:stCondLst>
                        <p:cond delay="indefinite"/>
                      </p:stCondLst>
                      <p:childTnLst>
                        <p:par>
                          <p:cTn id="3208" nodeType="withEffect" fill="hold">
                            <p:stCondLst>
                              <p:cond delay="0"/>
                            </p:stCondLst>
                            <p:childTnLst>
                              <p:par>
                                <p:cTn id="3209" nodeType="clickEffect" fill="hold" presetClass="entr" presetID="1">
                                  <p:stCondLst>
                                    <p:cond delay="0"/>
                                  </p:stCondLst>
                                  <p:childTnLst>
                                    <p:set>
                                      <p:cBhvr>
                                        <p:cTn id="3210" dur="1" fill="hold">
                                          <p:stCondLst>
                                            <p:cond delay="499"/>
                                          </p:stCondLst>
                                        </p:cTn>
                                        <p:tgtEl>
                                          <p:spTgt spid="527">
                                            <p:txEl>
                                              <p:pRg st="3" end="72"/>
                                            </p:txEl>
                                          </p:spTgt>
                                        </p:tgtEl>
                                        <p:attrNameLst>
                                          <p:attrName>style.visibility</p:attrName>
                                        </p:attrNameLst>
                                      </p:cBhvr>
                                      <p:to>
                                        <p:strVal val="visible"/>
                                      </p:to>
                                    </p:set>
                                  </p:childTnLst>
                                </p:cTn>
                              </p:par>
                            </p:childTnLst>
                          </p:cTn>
                        </p:par>
                      </p:childTnLst>
                    </p:cTn>
                  </p:par>
                  <p:par>
                    <p:cTn id="3211" nodeType="clickEffect" fill="hold">
                      <p:stCondLst>
                        <p:cond delay="indefinite"/>
                      </p:stCondLst>
                      <p:childTnLst>
                        <p:par>
                          <p:cTn id="3212" nodeType="withEffect" fill="hold">
                            <p:stCondLst>
                              <p:cond delay="0"/>
                            </p:stCondLst>
                            <p:childTnLst>
                              <p:par>
                                <p:cTn id="3213" nodeType="clickEffect" fill="hold" presetClass="entr" presetID="1">
                                  <p:stCondLst>
                                    <p:cond delay="0"/>
                                  </p:stCondLst>
                                  <p:childTnLst>
                                    <p:set>
                                      <p:cBhvr>
                                        <p:cTn id="3214" dur="1" fill="hold">
                                          <p:stCondLst>
                                            <p:cond delay="499"/>
                                          </p:stCondLst>
                                        </p:cTn>
                                        <p:tgtEl>
                                          <p:spTgt spid="527">
                                            <p:txEl>
                                              <p:pRg st="73" end="85"/>
                                            </p:txEl>
                                          </p:spTgt>
                                        </p:tgtEl>
                                        <p:attrNameLst>
                                          <p:attrName>style.visibility</p:attrName>
                                        </p:attrNameLst>
                                      </p:cBhvr>
                                      <p:to>
                                        <p:strVal val="visible"/>
                                      </p:to>
                                    </p:set>
                                  </p:childTnLst>
                                </p:cTn>
                              </p:par>
                            </p:childTnLst>
                          </p:cTn>
                        </p:par>
                      </p:childTnLst>
                    </p:cTn>
                  </p:par>
                  <p:par>
                    <p:cTn id="3215" nodeType="clickEffect" fill="hold">
                      <p:stCondLst>
                        <p:cond delay="indefinite"/>
                      </p:stCondLst>
                      <p:childTnLst>
                        <p:par>
                          <p:cTn id="3216" nodeType="withEffect" fill="hold">
                            <p:stCondLst>
                              <p:cond delay="0"/>
                            </p:stCondLst>
                            <p:childTnLst>
                              <p:par>
                                <p:cTn id="3217" nodeType="clickEffect" fill="hold" presetClass="entr" presetID="1">
                                  <p:stCondLst>
                                    <p:cond delay="0"/>
                                  </p:stCondLst>
                                  <p:childTnLst>
                                    <p:set>
                                      <p:cBhvr>
                                        <p:cTn id="3218" dur="1" fill="hold">
                                          <p:stCondLst>
                                            <p:cond delay="0"/>
                                          </p:stCondLst>
                                        </p:cTn>
                                        <p:tgtEl>
                                          <p:spTgt spid="533"/>
                                        </p:tgtEl>
                                        <p:attrNameLst>
                                          <p:attrName>style.visibility</p:attrName>
                                        </p:attrNameLst>
                                      </p:cBhvr>
                                      <p:to>
                                        <p:strVal val="visible"/>
                                      </p:to>
                                    </p:set>
                                  </p:childTnLst>
                                </p:cTn>
                              </p:par>
                            </p:childTnLst>
                          </p:cTn>
                        </p:par>
                      </p:childTnLst>
                    </p:cTn>
                  </p:par>
                  <p:par>
                    <p:cTn id="3219" nodeType="clickEffect" fill="hold">
                      <p:stCondLst>
                        <p:cond delay="indefinite"/>
                      </p:stCondLst>
                      <p:childTnLst>
                        <p:par>
                          <p:cTn id="3220" nodeType="withEffect" fill="hold">
                            <p:stCondLst>
                              <p:cond delay="0"/>
                            </p:stCondLst>
                            <p:childTnLst>
                              <p:par>
                                <p:cTn id="3221" nodeType="clickEffect" fill="hold" presetClass="entr" presetID="9">
                                  <p:stCondLst>
                                    <p:cond delay="0"/>
                                  </p:stCondLst>
                                  <p:childTnLst>
                                    <p:set>
                                      <p:cBhvr>
                                        <p:cTn id="3222" dur="1" fill="hold">
                                          <p:stCondLst>
                                            <p:cond delay="0"/>
                                          </p:stCondLst>
                                        </p:cTn>
                                        <p:tgtEl>
                                          <p:spTgt spid="534"/>
                                        </p:tgtEl>
                                        <p:attrNameLst>
                                          <p:attrName>style.visibility</p:attrName>
                                        </p:attrNameLst>
                                      </p:cBhvr>
                                      <p:to>
                                        <p:strVal val="visible"/>
                                      </p:to>
                                    </p:set>
                                    <p:animEffect filter="dissolve" transition="in">
                                      <p:cBhvr additive="repl">
                                        <p:cTn id="3223" dur="500"/>
                                        <p:tgtEl>
                                          <p:spTgt spid="534"/>
                                        </p:tgtEl>
                                      </p:cBhvr>
                                    </p:animEffect>
                                  </p:childTnLst>
                                </p:cTn>
                              </p:par>
                              <p:par>
                                <p:cTn id="3224" nodeType="withEffect" fill="hold" presetClass="entr" presetID="9">
                                  <p:stCondLst>
                                    <p:cond delay="0"/>
                                  </p:stCondLst>
                                  <p:childTnLst>
                                    <p:set>
                                      <p:cBhvr>
                                        <p:cTn id="3225" dur="1" fill="hold">
                                          <p:stCondLst>
                                            <p:cond delay="0"/>
                                          </p:stCondLst>
                                        </p:cTn>
                                        <p:tgtEl>
                                          <p:spTgt spid="535"/>
                                        </p:tgtEl>
                                        <p:attrNameLst>
                                          <p:attrName>style.visibility</p:attrName>
                                        </p:attrNameLst>
                                      </p:cBhvr>
                                      <p:to>
                                        <p:strVal val="visible"/>
                                      </p:to>
                                    </p:set>
                                    <p:animEffect filter="dissolve" transition="in">
                                      <p:cBhvr additive="repl">
                                        <p:cTn id="3226" dur="500"/>
                                        <p:tgtEl>
                                          <p:spTgt spid="535"/>
                                        </p:tgtEl>
                                      </p:cBhvr>
                                    </p:animEffect>
                                  </p:childTnLst>
                                </p:cTn>
                              </p:par>
                            </p:childTnLst>
                          </p:cTn>
                        </p:par>
                      </p:childTnLst>
                    </p:cTn>
                  </p:par>
                  <p:par>
                    <p:cTn id="3227" nodeType="clickEffect" fill="hold">
                      <p:stCondLst>
                        <p:cond delay="indefinite"/>
                      </p:stCondLst>
                      <p:childTnLst>
                        <p:par>
                          <p:cTn id="3228" nodeType="withEffect" fill="hold">
                            <p:stCondLst>
                              <p:cond delay="0"/>
                            </p:stCondLst>
                            <p:childTnLst>
                              <p:par>
                                <p:cTn id="3229" nodeType="clickEffect" fill="hold" presetClass="entr" presetID="9">
                                  <p:stCondLst>
                                    <p:cond delay="0"/>
                                  </p:stCondLst>
                                  <p:childTnLst>
                                    <p:set>
                                      <p:cBhvr>
                                        <p:cTn id="3230" dur="1" fill="hold">
                                          <p:stCondLst>
                                            <p:cond delay="0"/>
                                          </p:stCondLst>
                                        </p:cTn>
                                        <p:tgtEl>
                                          <p:spTgt spid="536"/>
                                        </p:tgtEl>
                                        <p:attrNameLst>
                                          <p:attrName>style.visibility</p:attrName>
                                        </p:attrNameLst>
                                      </p:cBhvr>
                                      <p:to>
                                        <p:strVal val="visible"/>
                                      </p:to>
                                    </p:set>
                                    <p:animEffect filter="dissolve" transition="in">
                                      <p:cBhvr additive="repl">
                                        <p:cTn id="3231" dur="500"/>
                                        <p:tgtEl>
                                          <p:spTgt spid="536"/>
                                        </p:tgtEl>
                                      </p:cBhvr>
                                    </p:animEffect>
                                  </p:childTnLst>
                                </p:cTn>
                              </p:par>
                              <p:par>
                                <p:cTn id="3232" nodeType="withEffect" fill="hold" presetClass="entr" presetID="9">
                                  <p:stCondLst>
                                    <p:cond delay="0"/>
                                  </p:stCondLst>
                                  <p:childTnLst>
                                    <p:set>
                                      <p:cBhvr>
                                        <p:cTn id="3233" dur="1" fill="hold">
                                          <p:stCondLst>
                                            <p:cond delay="0"/>
                                          </p:stCondLst>
                                        </p:cTn>
                                        <p:tgtEl>
                                          <p:spTgt spid="537"/>
                                        </p:tgtEl>
                                        <p:attrNameLst>
                                          <p:attrName>style.visibility</p:attrName>
                                        </p:attrNameLst>
                                      </p:cBhvr>
                                      <p:to>
                                        <p:strVal val="visible"/>
                                      </p:to>
                                    </p:set>
                                    <p:animEffect filter="dissolve" transition="in">
                                      <p:cBhvr additive="repl">
                                        <p:cTn id="3234" dur="500"/>
                                        <p:tgtEl>
                                          <p:spTgt spid="537"/>
                                        </p:tgtEl>
                                      </p:cBhvr>
                                    </p:animEffect>
                                  </p:childTnLst>
                                </p:cTn>
                              </p:par>
                              <p:par>
                                <p:cTn id="3235" nodeType="withEffect" fill="hold" presetClass="entr" presetID="9">
                                  <p:stCondLst>
                                    <p:cond delay="0"/>
                                  </p:stCondLst>
                                  <p:childTnLst>
                                    <p:set>
                                      <p:cBhvr>
                                        <p:cTn id="3236" dur="1" fill="hold">
                                          <p:stCondLst>
                                            <p:cond delay="0"/>
                                          </p:stCondLst>
                                        </p:cTn>
                                        <p:tgtEl>
                                          <p:spTgt spid="538"/>
                                        </p:tgtEl>
                                        <p:attrNameLst>
                                          <p:attrName>style.visibility</p:attrName>
                                        </p:attrNameLst>
                                      </p:cBhvr>
                                      <p:to>
                                        <p:strVal val="visible"/>
                                      </p:to>
                                    </p:set>
                                    <p:animEffect filter="dissolve" transition="in">
                                      <p:cBhvr additive="repl">
                                        <p:cTn id="3237" dur="500"/>
                                        <p:tgtEl>
                                          <p:spTgt spid="538"/>
                                        </p:tgtEl>
                                      </p:cBhvr>
                                    </p:animEffect>
                                  </p:childTnLst>
                                </p:cTn>
                              </p:par>
                              <p:par>
                                <p:cTn id="3238" nodeType="withEffect" fill="hold" presetClass="entr" presetID="9">
                                  <p:stCondLst>
                                    <p:cond delay="0"/>
                                  </p:stCondLst>
                                  <p:childTnLst>
                                    <p:set>
                                      <p:cBhvr>
                                        <p:cTn id="3239" dur="1" fill="hold">
                                          <p:stCondLst>
                                            <p:cond delay="0"/>
                                          </p:stCondLst>
                                        </p:cTn>
                                        <p:tgtEl>
                                          <p:spTgt spid="539"/>
                                        </p:tgtEl>
                                        <p:attrNameLst>
                                          <p:attrName>style.visibility</p:attrName>
                                        </p:attrNameLst>
                                      </p:cBhvr>
                                      <p:to>
                                        <p:strVal val="visible"/>
                                      </p:to>
                                    </p:set>
                                    <p:animEffect filter="dissolve" transition="in">
                                      <p:cBhvr additive="repl">
                                        <p:cTn id="3240" dur="500"/>
                                        <p:tgtEl>
                                          <p:spTgt spid="539"/>
                                        </p:tgtEl>
                                      </p:cBhvr>
                                    </p:animEffect>
                                  </p:childTnLst>
                                </p:cTn>
                              </p:par>
                            </p:childTnLst>
                          </p:cTn>
                        </p:par>
                      </p:childTnLst>
                    </p:cTn>
                  </p:par>
                  <p:par>
                    <p:cTn id="3241" nodeType="clickEffect" fill="hold">
                      <p:stCondLst>
                        <p:cond delay="indefinite"/>
                      </p:stCondLst>
                      <p:childTnLst>
                        <p:par>
                          <p:cTn id="3242" nodeType="withEffect" fill="hold">
                            <p:stCondLst>
                              <p:cond delay="0"/>
                            </p:stCondLst>
                            <p:childTnLst>
                              <p:par>
                                <p:cTn id="3243" nodeType="clickEffect" fill="hold" presetClass="entr" presetID="1">
                                  <p:stCondLst>
                                    <p:cond delay="0"/>
                                  </p:stCondLst>
                                  <p:childTnLst>
                                    <p:set>
                                      <p:cBhvr>
                                        <p:cTn id="3244" dur="1" fill="hold">
                                          <p:stCondLst>
                                            <p:cond delay="0"/>
                                          </p:stCondLst>
                                        </p:cTn>
                                        <p:tgtEl>
                                          <p:spTgt spid="540"/>
                                        </p:tgtEl>
                                        <p:attrNameLst>
                                          <p:attrName>style.visibility</p:attrName>
                                        </p:attrNameLst>
                                      </p:cBhvr>
                                      <p:to>
                                        <p:strVal val="visible"/>
                                      </p:to>
                                    </p:set>
                                  </p:childTnLst>
                                </p:cTn>
                              </p:par>
                            </p:childTnLst>
                          </p:cTn>
                        </p:par>
                      </p:childTnLst>
                    </p:cTn>
                  </p:par>
                  <p:par>
                    <p:cTn id="3245" nodeType="clickEffect" fill="hold">
                      <p:stCondLst>
                        <p:cond delay="indefinite"/>
                      </p:stCondLst>
                      <p:childTnLst>
                        <p:par>
                          <p:cTn id="3246" nodeType="withEffect" fill="hold">
                            <p:stCondLst>
                              <p:cond delay="0"/>
                            </p:stCondLst>
                            <p:childTnLst>
                              <p:par>
                                <p:cTn id="3247" nodeType="clickEffect" fill="hold" presetClass="entr" presetID="1">
                                  <p:stCondLst>
                                    <p:cond delay="0"/>
                                  </p:stCondLst>
                                  <p:childTnLst>
                                    <p:set>
                                      <p:cBhvr>
                                        <p:cTn id="3248" dur="1" fill="hold">
                                          <p:stCondLst>
                                            <p:cond delay="499"/>
                                          </p:stCondLst>
                                        </p:cTn>
                                        <p:tgtEl>
                                          <p:spTgt spid="527">
                                            <p:txEl>
                                              <p:pRg st="87" end="120"/>
                                            </p:txEl>
                                          </p:spTgt>
                                        </p:tgtEl>
                                        <p:attrNameLst>
                                          <p:attrName>style.visibility</p:attrName>
                                        </p:attrNameLst>
                                      </p:cBhvr>
                                      <p:to>
                                        <p:strVal val="visible"/>
                                      </p:to>
                                    </p:set>
                                  </p:childTnLst>
                                </p:cTn>
                              </p:par>
                            </p:childTnLst>
                          </p:cTn>
                        </p:par>
                      </p:childTnLst>
                    </p:cTn>
                  </p:par>
                  <p:par>
                    <p:cTn id="3249" nodeType="clickEffect" fill="hold">
                      <p:stCondLst>
                        <p:cond delay="indefinite"/>
                      </p:stCondLst>
                      <p:childTnLst>
                        <p:par>
                          <p:cTn id="3250" nodeType="withEffect" fill="hold">
                            <p:stCondLst>
                              <p:cond delay="0"/>
                            </p:stCondLst>
                            <p:childTnLst>
                              <p:par>
                                <p:cTn id="3251" nodeType="clickEffect" fill="hold" presetClass="entr" presetID="1">
                                  <p:stCondLst>
                                    <p:cond delay="0"/>
                                  </p:stCondLst>
                                  <p:childTnLst>
                                    <p:set>
                                      <p:cBhvr>
                                        <p:cTn id="3252" dur="1" fill="hold">
                                          <p:stCondLst>
                                            <p:cond delay="499"/>
                                          </p:stCondLst>
                                        </p:cTn>
                                        <p:tgtEl>
                                          <p:spTgt spid="527">
                                            <p:txEl>
                                              <p:pRg st="120" end="170"/>
                                            </p:txEl>
                                          </p:spTgt>
                                        </p:tgtEl>
                                        <p:attrNameLst>
                                          <p:attrName>style.visibility</p:attrName>
                                        </p:attrNameLst>
                                      </p:cBhvr>
                                      <p:to>
                                        <p:strVal val="visible"/>
                                      </p:to>
                                    </p:set>
                                  </p:childTnLst>
                                </p:cTn>
                              </p:par>
                            </p:childTnLst>
                          </p:cTn>
                        </p:par>
                      </p:childTnLst>
                    </p:cTn>
                  </p:par>
                  <p:par>
                    <p:cTn id="3253" nodeType="clickEffect" fill="hold">
                      <p:stCondLst>
                        <p:cond delay="indefinite"/>
                      </p:stCondLst>
                      <p:childTnLst>
                        <p:par>
                          <p:cTn id="3254" nodeType="withEffect" fill="hold">
                            <p:stCondLst>
                              <p:cond delay="0"/>
                            </p:stCondLst>
                            <p:childTnLst>
                              <p:par>
                                <p:cTn id="3255" nodeType="clickEffect" fill="hold" presetClass="entr" presetID="1">
                                  <p:stCondLst>
                                    <p:cond delay="0"/>
                                  </p:stCondLst>
                                  <p:childTnLst>
                                    <p:set>
                                      <p:cBhvr>
                                        <p:cTn id="3256" dur="1" fill="hold">
                                          <p:stCondLst>
                                            <p:cond delay="499"/>
                                          </p:stCondLst>
                                        </p:cTn>
                                        <p:tgtEl>
                                          <p:spTgt spid="527">
                                            <p:txEl>
                                              <p:pRg st="171" end="187"/>
                                            </p:txEl>
                                          </p:spTgt>
                                        </p:tgtEl>
                                        <p:attrNameLst>
                                          <p:attrName>style.visibility</p:attrName>
                                        </p:attrNameLst>
                                      </p:cBhvr>
                                      <p:to>
                                        <p:strVal val="visible"/>
                                      </p:to>
                                    </p:set>
                                  </p:childTnLst>
                                </p:cTn>
                              </p:par>
                            </p:childTnLst>
                          </p:cTn>
                        </p:par>
                      </p:childTnLst>
                    </p:cTn>
                  </p:par>
                  <p:par>
                    <p:cTn id="3257" nodeType="clickEffect" fill="hold">
                      <p:stCondLst>
                        <p:cond delay="indefinite"/>
                      </p:stCondLst>
                      <p:childTnLst>
                        <p:par>
                          <p:cTn id="3258" nodeType="withEffect" fill="hold">
                            <p:stCondLst>
                              <p:cond delay="0"/>
                            </p:stCondLst>
                            <p:childTnLst>
                              <p:par>
                                <p:cTn id="3259" nodeType="clickEffect" fill="hold" presetClass="entr" presetID="1">
                                  <p:stCondLst>
                                    <p:cond delay="0"/>
                                  </p:stCondLst>
                                  <p:childTnLst>
                                    <p:set>
                                      <p:cBhvr>
                                        <p:cTn id="3260" dur="1" fill="hold">
                                          <p:stCondLst>
                                            <p:cond delay="0"/>
                                          </p:stCondLst>
                                        </p:cTn>
                                        <p:tgtEl>
                                          <p:spTgt spid="541"/>
                                        </p:tgtEl>
                                        <p:attrNameLst>
                                          <p:attrName>style.visibility</p:attrName>
                                        </p:attrNameLst>
                                      </p:cBhvr>
                                      <p:to>
                                        <p:strVal val="visible"/>
                                      </p:to>
                                    </p:set>
                                  </p:childTnLst>
                                </p:cTn>
                              </p:par>
                            </p:childTnLst>
                          </p:cTn>
                        </p:par>
                      </p:childTnLst>
                    </p:cTn>
                  </p:par>
                  <p:par>
                    <p:cTn id="3261" nodeType="clickEffect" fill="hold">
                      <p:stCondLst>
                        <p:cond delay="indefinite"/>
                      </p:stCondLst>
                      <p:childTnLst>
                        <p:par>
                          <p:cTn id="3262" nodeType="withEffect" fill="hold">
                            <p:stCondLst>
                              <p:cond delay="0"/>
                            </p:stCondLst>
                            <p:childTnLst>
                              <p:par>
                                <p:cTn id="3263" nodeType="clickEffect" fill="hold" presetClass="entr" presetID="9">
                                  <p:stCondLst>
                                    <p:cond delay="0"/>
                                  </p:stCondLst>
                                  <p:childTnLst>
                                    <p:set>
                                      <p:cBhvr>
                                        <p:cTn id="3264" dur="1" fill="hold">
                                          <p:stCondLst>
                                            <p:cond delay="0"/>
                                          </p:stCondLst>
                                        </p:cTn>
                                        <p:tgtEl>
                                          <p:spTgt spid="542"/>
                                        </p:tgtEl>
                                        <p:attrNameLst>
                                          <p:attrName>style.visibility</p:attrName>
                                        </p:attrNameLst>
                                      </p:cBhvr>
                                      <p:to>
                                        <p:strVal val="visible"/>
                                      </p:to>
                                    </p:set>
                                    <p:animEffect filter="dissolve" transition="in">
                                      <p:cBhvr additive="repl">
                                        <p:cTn id="3265" dur="500"/>
                                        <p:tgtEl>
                                          <p:spTgt spid="542"/>
                                        </p:tgtEl>
                                      </p:cBhvr>
                                    </p:animEffect>
                                  </p:childTnLst>
                                </p:cTn>
                              </p:par>
                              <p:par>
                                <p:cTn id="3266" nodeType="withEffect" fill="hold" presetClass="entr" presetID="9">
                                  <p:stCondLst>
                                    <p:cond delay="0"/>
                                  </p:stCondLst>
                                  <p:childTnLst>
                                    <p:set>
                                      <p:cBhvr>
                                        <p:cTn id="3267" dur="1" fill="hold">
                                          <p:stCondLst>
                                            <p:cond delay="0"/>
                                          </p:stCondLst>
                                        </p:cTn>
                                        <p:tgtEl>
                                          <p:spTgt spid="543"/>
                                        </p:tgtEl>
                                        <p:attrNameLst>
                                          <p:attrName>style.visibility</p:attrName>
                                        </p:attrNameLst>
                                      </p:cBhvr>
                                      <p:to>
                                        <p:strVal val="visible"/>
                                      </p:to>
                                    </p:set>
                                    <p:animEffect filter="dissolve" transition="in">
                                      <p:cBhvr additive="repl">
                                        <p:cTn id="3268" dur="500"/>
                                        <p:tgtEl>
                                          <p:spTgt spid="543"/>
                                        </p:tgtEl>
                                      </p:cBhvr>
                                    </p:animEffect>
                                  </p:childTnLst>
                                </p:cTn>
                              </p:par>
                            </p:childTnLst>
                          </p:cTn>
                        </p:par>
                      </p:childTnLst>
                    </p:cTn>
                  </p:par>
                  <p:par>
                    <p:cTn id="3269" nodeType="clickEffect" fill="hold">
                      <p:stCondLst>
                        <p:cond delay="indefinite"/>
                      </p:stCondLst>
                      <p:childTnLst>
                        <p:par>
                          <p:cTn id="3270" nodeType="withEffect" fill="hold">
                            <p:stCondLst>
                              <p:cond delay="0"/>
                            </p:stCondLst>
                            <p:childTnLst>
                              <p:par>
                                <p:cTn id="3271" nodeType="clickEffect" fill="hold" presetClass="entr" presetID="1">
                                  <p:stCondLst>
                                    <p:cond delay="0"/>
                                  </p:stCondLst>
                                  <p:childTnLst>
                                    <p:set>
                                      <p:cBhvr>
                                        <p:cTn id="3272" dur="1" fill="hold">
                                          <p:stCondLst>
                                            <p:cond delay="0"/>
                                          </p:stCondLst>
                                        </p:cTn>
                                        <p:tgtEl>
                                          <p:spTgt spid="546"/>
                                        </p:tgtEl>
                                        <p:attrNameLst>
                                          <p:attrName>style.visibility</p:attrName>
                                        </p:attrNameLst>
                                      </p:cBhvr>
                                      <p:to>
                                        <p:strVal val="visible"/>
                                      </p:to>
                                    </p:set>
                                  </p:childTnLst>
                                </p:cTn>
                              </p:par>
                              <p:par>
                                <p:cTn id="3273" nodeType="withEffect" fill="hold" presetClass="entr" presetID="9">
                                  <p:stCondLst>
                                    <p:cond delay="0"/>
                                  </p:stCondLst>
                                  <p:childTnLst>
                                    <p:set>
                                      <p:cBhvr>
                                        <p:cTn id="3274" dur="1" fill="hold">
                                          <p:stCondLst>
                                            <p:cond delay="0"/>
                                          </p:stCondLst>
                                        </p:cTn>
                                        <p:tgtEl>
                                          <p:spTgt spid="544"/>
                                        </p:tgtEl>
                                        <p:attrNameLst>
                                          <p:attrName>style.visibility</p:attrName>
                                        </p:attrNameLst>
                                      </p:cBhvr>
                                      <p:to>
                                        <p:strVal val="visible"/>
                                      </p:to>
                                    </p:set>
                                    <p:animEffect filter="dissolve" transition="in">
                                      <p:cBhvr additive="repl">
                                        <p:cTn id="3275" dur="500"/>
                                        <p:tgtEl>
                                          <p:spTgt spid="544"/>
                                        </p:tgtEl>
                                      </p:cBhvr>
                                    </p:animEffect>
                                  </p:childTnLst>
                                </p:cTn>
                              </p:par>
                              <p:par>
                                <p:cTn id="3276" nodeType="withEffect" fill="hold" presetClass="entr" presetID="9">
                                  <p:stCondLst>
                                    <p:cond delay="0"/>
                                  </p:stCondLst>
                                  <p:childTnLst>
                                    <p:set>
                                      <p:cBhvr>
                                        <p:cTn id="3277" dur="1" fill="hold">
                                          <p:stCondLst>
                                            <p:cond delay="0"/>
                                          </p:stCondLst>
                                        </p:cTn>
                                        <p:tgtEl>
                                          <p:spTgt spid="545"/>
                                        </p:tgtEl>
                                        <p:attrNameLst>
                                          <p:attrName>style.visibility</p:attrName>
                                        </p:attrNameLst>
                                      </p:cBhvr>
                                      <p:to>
                                        <p:strVal val="visible"/>
                                      </p:to>
                                    </p:set>
                                    <p:animEffect filter="dissolve" transition="in">
                                      <p:cBhvr additive="repl">
                                        <p:cTn id="3278" dur="500"/>
                                        <p:tgtEl>
                                          <p:spTgt spid="54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7E8DC04E-0EC8-4AEA-88B7-664E521AA735}"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48"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Two Pointers per Node</a:t>
            </a:r>
            <a:endParaRPr b="0" lang="en-US" sz="2840" spc="-1" strike="noStrike">
              <a:solidFill>
                <a:srgbClr val="000000"/>
              </a:solidFill>
              <a:uFill>
                <a:solidFill>
                  <a:srgbClr val="ffffff"/>
                </a:solidFill>
              </a:uFill>
              <a:latin typeface="Trebuchet MS"/>
            </a:endParaRPr>
          </a:p>
        </p:txBody>
      </p:sp>
      <p:sp>
        <p:nvSpPr>
          <p:cNvPr id="549"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Recall that our doubly-linked lists require two pointers per </a:t>
            </a:r>
            <a:r>
              <a:rPr b="1" lang="en-US" sz="2000" spc="-1" strike="noStrike">
                <a:solidFill>
                  <a:srgbClr val="000000"/>
                </a:solidFill>
                <a:uFill>
                  <a:solidFill>
                    <a:srgbClr val="ffffff"/>
                  </a:solidFill>
                </a:uFill>
                <a:latin typeface="Courier New"/>
                <a:ea typeface="ＭＳ Ｐゴシック"/>
              </a:rPr>
              <a:t>DLL_Node</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dllnode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data_t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struct dllnode *prev;</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struct dllnode *next;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DLL_node;</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Observation</a:t>
            </a:r>
            <a:r>
              <a:rPr b="0" lang="en-US" sz="2000" spc="-1" strike="noStrike">
                <a:solidFill>
                  <a:srgbClr val="000000"/>
                </a:solidFill>
                <a:uFill>
                  <a:solidFill>
                    <a:srgbClr val="ffffff"/>
                  </a:solidFill>
                </a:uFill>
                <a:latin typeface="Trebuchet MS"/>
                <a:ea typeface="ＭＳ Ｐゴシック"/>
              </a:rPr>
              <a:t>: Suppose </a:t>
            </a:r>
            <a:r>
              <a:rPr b="0" i="1" lang="en-US" sz="2000" spc="-1" strike="noStrike">
                <a:solidFill>
                  <a:srgbClr val="000000"/>
                </a:solidFill>
                <a:uFill>
                  <a:solidFill>
                    <a:srgbClr val="ffffff"/>
                  </a:solidFill>
                </a:uFill>
                <a:latin typeface="Trebuchet MS"/>
                <a:ea typeface="ＭＳ Ｐゴシック"/>
              </a:rPr>
              <a:t>A</a:t>
            </a:r>
            <a:r>
              <a:rPr b="0" i="1" lang="en-US" sz="2000" spc="-1" strike="noStrike" baseline="-25000">
                <a:solidFill>
                  <a:srgbClr val="000000"/>
                </a:solidFill>
                <a:uFill>
                  <a:solidFill>
                    <a:srgbClr val="ffffff"/>
                  </a:solidFill>
                </a:uFill>
                <a:latin typeface="Trebuchet MS"/>
                <a:ea typeface="ＭＳ Ｐゴシック"/>
              </a:rPr>
              <a:t>i</a:t>
            </a:r>
            <a:r>
              <a:rPr b="0" lang="en-US" sz="2000" spc="-1" strike="noStrike">
                <a:solidFill>
                  <a:srgbClr val="000000"/>
                </a:solidFill>
                <a:uFill>
                  <a:solidFill>
                    <a:srgbClr val="ffffff"/>
                  </a:solidFill>
                </a:uFill>
                <a:latin typeface="Trebuchet MS"/>
                <a:ea typeface="ＭＳ Ｐゴシック"/>
              </a:rPr>
              <a:t> is the address of the </a:t>
            </a:r>
            <a:r>
              <a:rPr b="0" i="1" lang="en-US" sz="2000" spc="-1" strike="noStrike">
                <a:solidFill>
                  <a:srgbClr val="000000"/>
                </a:solidFill>
                <a:uFill>
                  <a:solidFill>
                    <a:srgbClr val="ffffff"/>
                  </a:solidFill>
                </a:uFill>
                <a:latin typeface="Trebuchet MS"/>
                <a:ea typeface="ＭＳ Ｐゴシック"/>
              </a:rPr>
              <a:t>i</a:t>
            </a:r>
            <a:r>
              <a:rPr b="0" lang="en-US" sz="2000" spc="-1" strike="noStrike" baseline="30000">
                <a:solidFill>
                  <a:srgbClr val="000000"/>
                </a:solidFill>
                <a:uFill>
                  <a:solidFill>
                    <a:srgbClr val="ffffff"/>
                  </a:solidFill>
                </a:uFill>
                <a:latin typeface="Trebuchet MS"/>
                <a:ea typeface="ＭＳ Ｐゴシック"/>
              </a:rPr>
              <a:t>th</a:t>
            </a:r>
            <a:r>
              <a:rPr b="0" lang="en-US" sz="2000" spc="-1" strike="noStrike">
                <a:solidFill>
                  <a:srgbClr val="000000"/>
                </a:solidFill>
                <a:uFill>
                  <a:solidFill>
                    <a:srgbClr val="ffffff"/>
                  </a:solidFill>
                </a:uFill>
                <a:latin typeface="Trebuchet MS"/>
                <a:ea typeface="ＭＳ Ｐゴシック"/>
              </a:rPr>
              <a:t> node in the DLL</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We often maintain a pointer </a:t>
            </a:r>
            <a:r>
              <a:rPr b="0" i="1" lang="en-US" sz="2000" spc="-1" strike="noStrike">
                <a:solidFill>
                  <a:srgbClr val="000000"/>
                </a:solidFill>
                <a:uFill>
                  <a:solidFill>
                    <a:srgbClr val="ffffff"/>
                  </a:solidFill>
                </a:uFill>
                <a:latin typeface="Trebuchet MS"/>
                <a:ea typeface="ＭＳ Ｐゴシック"/>
              </a:rPr>
              <a:t>p</a:t>
            </a:r>
            <a:r>
              <a:rPr b="0" lang="en-US" sz="2000" spc="-1" strike="noStrike">
                <a:solidFill>
                  <a:srgbClr val="000000"/>
                </a:solidFill>
                <a:uFill>
                  <a:solidFill>
                    <a:srgbClr val="ffffff"/>
                  </a:solidFill>
                </a:uFill>
                <a:latin typeface="Trebuchet MS"/>
                <a:ea typeface="ＭＳ Ｐゴシック"/>
              </a:rPr>
              <a:t> to the </a:t>
            </a:r>
            <a:r>
              <a:rPr b="0" i="1" lang="en-US" sz="2000" spc="-1" strike="noStrike">
                <a:solidFill>
                  <a:srgbClr val="000000"/>
                </a:solidFill>
                <a:uFill>
                  <a:solidFill>
                    <a:srgbClr val="ffffff"/>
                  </a:solidFill>
                </a:uFill>
                <a:latin typeface="Trebuchet MS"/>
                <a:ea typeface="ＭＳ Ｐゴシック"/>
              </a:rPr>
              <a:t>i</a:t>
            </a:r>
            <a:r>
              <a:rPr b="0" lang="en-US" sz="2000" spc="-1" strike="noStrike" baseline="30000">
                <a:solidFill>
                  <a:srgbClr val="000000"/>
                </a:solidFill>
                <a:uFill>
                  <a:solidFill>
                    <a:srgbClr val="ffffff"/>
                  </a:solidFill>
                </a:uFill>
                <a:latin typeface="Trebuchet MS"/>
                <a:ea typeface="ＭＳ Ｐゴシック"/>
              </a:rPr>
              <a:t>th</a:t>
            </a:r>
            <a:r>
              <a:rPr b="0" lang="en-US" sz="2000" spc="-1" strike="noStrike">
                <a:solidFill>
                  <a:srgbClr val="000000"/>
                </a:solidFill>
                <a:uFill>
                  <a:solidFill>
                    <a:srgbClr val="ffffff"/>
                  </a:solidFill>
                </a:uFill>
                <a:latin typeface="Trebuchet MS"/>
                <a:ea typeface="ＭＳ Ｐゴシック"/>
              </a:rPr>
              <a:t> node</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What if we maintained </a:t>
            </a:r>
            <a:r>
              <a:rPr b="0" i="1" lang="en-US" sz="2000" spc="-1" strike="noStrike">
                <a:solidFill>
                  <a:srgbClr val="000000"/>
                </a:solidFill>
                <a:uFill>
                  <a:solidFill>
                    <a:srgbClr val="ffffff"/>
                  </a:solidFill>
                </a:uFill>
                <a:latin typeface="Trebuchet MS"/>
                <a:ea typeface="ＭＳ Ｐゴシック"/>
              </a:rPr>
              <a:t>consecutive</a:t>
            </a:r>
            <a:r>
              <a:rPr b="0" lang="en-US" sz="2000" spc="-1" strike="noStrike">
                <a:solidFill>
                  <a:srgbClr val="000000"/>
                </a:solidFill>
                <a:uFill>
                  <a:solidFill>
                    <a:srgbClr val="ffffff"/>
                  </a:solidFill>
                </a:uFill>
                <a:latin typeface="Trebuchet MS"/>
                <a:ea typeface="ＭＳ Ｐゴシック"/>
              </a:rPr>
              <a:t> pointers </a:t>
            </a:r>
            <a:r>
              <a:rPr b="0" i="1" lang="en-US" sz="2000" spc="-1" strike="noStrike">
                <a:solidFill>
                  <a:srgbClr val="000000"/>
                </a:solidFill>
                <a:uFill>
                  <a:solidFill>
                    <a:srgbClr val="ffffff"/>
                  </a:solidFill>
                </a:uFill>
                <a:latin typeface="Trebuchet MS"/>
                <a:ea typeface="ＭＳ Ｐゴシック"/>
              </a:rPr>
              <a:t>p</a:t>
            </a:r>
            <a:r>
              <a:rPr b="0" lang="en-US" sz="2000" spc="-1" strike="noStrike">
                <a:solidFill>
                  <a:srgbClr val="000000"/>
                </a:solidFill>
                <a:uFill>
                  <a:solidFill>
                    <a:srgbClr val="ffffff"/>
                  </a:solidFill>
                </a:uFill>
                <a:latin typeface="Trebuchet MS"/>
                <a:ea typeface="ＭＳ Ｐゴシック"/>
              </a:rPr>
              <a:t> and </a:t>
            </a:r>
            <a:r>
              <a:rPr b="0" i="1" lang="en-US" sz="2000" spc="-1" strike="noStrike">
                <a:solidFill>
                  <a:srgbClr val="000000"/>
                </a:solidFill>
                <a:uFill>
                  <a:solidFill>
                    <a:srgbClr val="ffffff"/>
                  </a:solidFill>
                </a:uFill>
                <a:latin typeface="Trebuchet MS"/>
                <a:ea typeface="ＭＳ Ｐゴシック"/>
              </a:rPr>
              <a:t>q</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p:txBody>
      </p:sp>
      <p:sp>
        <p:nvSpPr>
          <p:cNvPr id="550" name="CustomShape 4"/>
          <p:cNvSpPr/>
          <p:nvPr/>
        </p:nvSpPr>
        <p:spPr>
          <a:xfrm>
            <a:off x="5443200" y="2223360"/>
            <a:ext cx="3774960" cy="6994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If </a:t>
            </a:r>
            <a:r>
              <a:rPr b="1" lang="en-IN" sz="2000" spc="-1" strike="noStrike">
                <a:solidFill>
                  <a:srgbClr val="000000"/>
                </a:solidFill>
                <a:uFill>
                  <a:solidFill>
                    <a:srgbClr val="ffffff"/>
                  </a:solidFill>
                </a:uFill>
                <a:latin typeface="Courier New"/>
                <a:ea typeface="ＭＳ Ｐゴシック"/>
              </a:rPr>
              <a:t>sizeof(data_</a:t>
            </a:r>
            <a:r>
              <a:rPr b="1" lang="en-IN" sz="2000" spc="-1" strike="noStrike">
                <a:solidFill>
                  <a:srgbClr val="000000"/>
                </a:solidFill>
                <a:uFill>
                  <a:solidFill>
                    <a:srgbClr val="ffffff"/>
                  </a:solidFill>
                </a:uFill>
                <a:latin typeface="Courier New"/>
                <a:ea typeface="ＭＳ Ｐゴシック"/>
              </a:rPr>
              <a:t>t)</a:t>
            </a:r>
            <a:r>
              <a:rPr b="0" lang="en-IN" sz="2000" spc="-1" strike="noStrike">
                <a:solidFill>
                  <a:srgbClr val="000000"/>
                </a:solidFill>
                <a:uFill>
                  <a:solidFill>
                    <a:srgbClr val="ffffff"/>
                  </a:solidFill>
                </a:uFill>
                <a:latin typeface="Trebuchet MS"/>
                <a:ea typeface="ＭＳ Ｐゴシック"/>
              </a:rPr>
              <a:t> is the size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of a pointer, </a:t>
            </a:r>
            <a:r>
              <a:rPr b="0" lang="en-IN" sz="2000" spc="-1" strike="noStrike">
                <a:solidFill>
                  <a:srgbClr val="000000"/>
                </a:solidFill>
                <a:uFill>
                  <a:solidFill>
                    <a:srgbClr val="ffffff"/>
                  </a:solidFill>
                </a:uFill>
                <a:latin typeface="Trebuchet MS"/>
                <a:ea typeface="ＭＳ Ｐゴシック"/>
              </a:rPr>
              <a:t>that is 3</a:t>
            </a:r>
            <a:r>
              <a:rPr b="0" lang="en-IN" sz="2000" spc="-1" strike="noStrike">
                <a:solidFill>
                  <a:srgbClr val="000000"/>
                </a:solidFill>
                <a:uFill>
                  <a:solidFill>
                    <a:srgbClr val="ffffff"/>
                  </a:solidFill>
                </a:uFill>
                <a:latin typeface="Symbol"/>
                <a:ea typeface="ＭＳ Ｐゴシック"/>
              </a:rPr>
              <a:t></a:t>
            </a:r>
            <a:r>
              <a:rPr b="0" lang="en-IN" sz="2000" spc="-1" strike="noStrike">
                <a:solidFill>
                  <a:srgbClr val="000000"/>
                </a:solidFill>
                <a:uFill>
                  <a:solidFill>
                    <a:srgbClr val="ffffff"/>
                  </a:solidFill>
                </a:uFill>
                <a:latin typeface="Trebuchet MS"/>
                <a:ea typeface="ＭＳ Ｐゴシック"/>
              </a:rPr>
              <a:t> </a:t>
            </a:r>
            <a:r>
              <a:rPr b="0" lang="en-IN" sz="2000" spc="-1" strike="noStrike">
                <a:solidFill>
                  <a:srgbClr val="000000"/>
                </a:solidFill>
                <a:uFill>
                  <a:solidFill>
                    <a:srgbClr val="ffffff"/>
                  </a:solidFill>
                </a:uFill>
                <a:latin typeface="Trebuchet MS"/>
                <a:ea typeface="ＭＳ Ｐゴシック"/>
              </a:rPr>
              <a:t>space!</a:t>
            </a:r>
            <a:endParaRPr b="0" lang="en-IN" sz="1950" spc="-1" strike="noStrike">
              <a:solidFill>
                <a:srgbClr val="000000"/>
              </a:solidFill>
              <a:uFill>
                <a:solidFill>
                  <a:srgbClr val="ffffff"/>
                </a:solidFill>
              </a:uFill>
              <a:latin typeface="Arial"/>
            </a:endParaRPr>
          </a:p>
        </p:txBody>
      </p:sp>
      <p:graphicFrame>
        <p:nvGraphicFramePr>
          <p:cNvPr id="551" name="Table 5"/>
          <p:cNvGraphicFramePr/>
          <p:nvPr/>
        </p:nvGraphicFramePr>
        <p:xfrm>
          <a:off x="2441520" y="5410800"/>
          <a:ext cx="1432080" cy="1081440"/>
        </p:xfrm>
        <a:graphic>
          <a:graphicData uri="http://schemas.openxmlformats.org/drawingml/2006/table">
            <a:tbl>
              <a:tblPr/>
              <a:tblGrid>
                <a:gridCol w="1432080"/>
              </a:tblGrid>
              <a:tr h="392760">
                <a:tc>
                  <a:txBody>
                    <a:bodyPr/>
                    <a:p>
                      <a:pPr algn="ctr">
                        <a:lnSpc>
                          <a:spcPct val="100000"/>
                        </a:lnSpc>
                      </a:pPr>
                      <a:r>
                        <a:rPr b="1" lang="en-IN" sz="1800" spc="-1" strike="noStrike">
                          <a:solidFill>
                            <a:srgbClr val="000000"/>
                          </a:solidFill>
                          <a:uFill>
                            <a:solidFill>
                              <a:srgbClr val="ffffff"/>
                            </a:solidFill>
                          </a:uFill>
                          <a:latin typeface="Trebuchet MS"/>
                        </a:rPr>
                        <a:t>data</a:t>
                      </a:r>
                      <a:r>
                        <a:rPr b="1" i="1" lang="en-IN" sz="1800" spc="-1" strike="noStrike" baseline="-25000">
                          <a:solidFill>
                            <a:srgbClr val="000000"/>
                          </a:solidFill>
                          <a:uFill>
                            <a:solidFill>
                              <a:srgbClr val="ffffff"/>
                            </a:solidFill>
                          </a:uFill>
                          <a:latin typeface="Trebuchet MS"/>
                        </a:rPr>
                        <a:t>i</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r>
              <a:tr h="418680">
                <a:tc>
                  <a:txBody>
                    <a:bodyPr/>
                    <a:p>
                      <a:pPr algn="ctr">
                        <a:lnSpc>
                          <a:spcPct val="100000"/>
                        </a:lnSpc>
                      </a:pPr>
                      <a:r>
                        <a:rPr b="0" i="1" lang="en-IN" sz="1800" spc="-1" strike="noStrike">
                          <a:solidFill>
                            <a:srgbClr val="000000"/>
                          </a:solidFill>
                          <a:uFill>
                            <a:solidFill>
                              <a:srgbClr val="ffffff"/>
                            </a:solidFill>
                          </a:uFill>
                          <a:latin typeface="Trebuchet MS"/>
                          <a:ea typeface="ＭＳ Ｐゴシック"/>
                        </a:rPr>
                        <a:t>A</a:t>
                      </a:r>
                      <a:r>
                        <a:rPr b="0" i="1" lang="en-IN" sz="1800" spc="-1" strike="noStrike" baseline="-25000">
                          <a:solidFill>
                            <a:srgbClr val="000000"/>
                          </a:solidFill>
                          <a:uFill>
                            <a:solidFill>
                              <a:srgbClr val="ffffff"/>
                            </a:solidFill>
                          </a:uFill>
                          <a:latin typeface="Trebuchet MS"/>
                          <a:ea typeface="ＭＳ Ｐゴシック"/>
                        </a:rPr>
                        <a:t>i</a:t>
                      </a:r>
                      <a:r>
                        <a:rPr b="0" lang="en-IN" sz="1800" spc="-1" strike="noStrike" baseline="-25000">
                          <a:solidFill>
                            <a:srgbClr val="000000"/>
                          </a:solidFill>
                          <a:uFill>
                            <a:solidFill>
                              <a:srgbClr val="ffffff"/>
                            </a:solidFill>
                          </a:uFill>
                          <a:latin typeface="Symbol"/>
                          <a:ea typeface="ＭＳ Ｐゴシック"/>
                        </a:rPr>
                        <a:t></a:t>
                      </a:r>
                      <a:r>
                        <a:rPr b="0" lang="en-IN" sz="1800" spc="-1" strike="noStrike" baseline="-25000">
                          <a:solidFill>
                            <a:srgbClr val="000000"/>
                          </a:solidFill>
                          <a:uFill>
                            <a:solidFill>
                              <a:srgbClr val="ffffff"/>
                            </a:solidFill>
                          </a:uFill>
                          <a:latin typeface="Trebuchet MS"/>
                          <a:ea typeface="ＭＳ Ｐゴシック"/>
                        </a:rPr>
                        <a: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ecdd"/>
                    </a:solidFill>
                  </a:tcPr>
                </a:tc>
              </a:tr>
              <a:tr h="392760">
                <a:tc>
                  <a:txBody>
                    <a:bodyPr/>
                    <a:p>
                      <a:pPr algn="ctr">
                        <a:lnSpc>
                          <a:spcPct val="100000"/>
                        </a:lnSpc>
                      </a:pPr>
                      <a:r>
                        <a:rPr b="0" i="1" lang="en-IN" sz="1800" spc="-1" strike="noStrike">
                          <a:solidFill>
                            <a:srgbClr val="000000"/>
                          </a:solidFill>
                          <a:uFill>
                            <a:solidFill>
                              <a:srgbClr val="ffffff"/>
                            </a:solidFill>
                          </a:uFill>
                          <a:latin typeface="Trebuchet MS"/>
                          <a:ea typeface="ＭＳ Ｐゴシック"/>
                        </a:rPr>
                        <a:t>A</a:t>
                      </a:r>
                      <a:r>
                        <a:rPr b="0" i="1" lang="en-IN" sz="1800" spc="-1" strike="noStrike" baseline="-25000">
                          <a:solidFill>
                            <a:srgbClr val="000000"/>
                          </a:solidFill>
                          <a:uFill>
                            <a:solidFill>
                              <a:srgbClr val="ffffff"/>
                            </a:solidFill>
                          </a:uFill>
                          <a:latin typeface="Trebuchet MS"/>
                          <a:ea typeface="ＭＳ Ｐゴシック"/>
                        </a:rPr>
                        <a:t>i</a:t>
                      </a:r>
                      <a:r>
                        <a:rPr b="0" lang="en-IN" sz="1800" spc="-1" strike="noStrike" baseline="-25000">
                          <a:solidFill>
                            <a:srgbClr val="000000"/>
                          </a:solidFill>
                          <a:uFill>
                            <a:solidFill>
                              <a:srgbClr val="ffffff"/>
                            </a:solidFill>
                          </a:uFill>
                          <a:latin typeface="Trebuchet MS"/>
                          <a:ea typeface="ＭＳ Ｐゴシック"/>
                        </a:rPr>
                        <a: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f5ef"/>
                    </a:solidFill>
                  </a:tcPr>
                </a:tc>
              </a:tr>
            </a:tbl>
          </a:graphicData>
        </a:graphic>
      </p:graphicFrame>
      <p:graphicFrame>
        <p:nvGraphicFramePr>
          <p:cNvPr id="552" name="Table 6"/>
          <p:cNvGraphicFramePr/>
          <p:nvPr/>
        </p:nvGraphicFramePr>
        <p:xfrm>
          <a:off x="6280200" y="5410800"/>
          <a:ext cx="1432080" cy="1081440"/>
        </p:xfrm>
        <a:graphic>
          <a:graphicData uri="http://schemas.openxmlformats.org/drawingml/2006/table">
            <a:tbl>
              <a:tblPr/>
              <a:tblGrid>
                <a:gridCol w="1432080"/>
              </a:tblGrid>
              <a:tr h="392760">
                <a:tc>
                  <a:txBody>
                    <a:bodyPr/>
                    <a:p>
                      <a:pPr algn="ctr">
                        <a:lnSpc>
                          <a:spcPct val="100000"/>
                        </a:lnSpc>
                      </a:pPr>
                      <a:r>
                        <a:rPr b="1" lang="en-IN" sz="1800" spc="-1" strike="noStrike">
                          <a:solidFill>
                            <a:srgbClr val="000000"/>
                          </a:solidFill>
                          <a:uFill>
                            <a:solidFill>
                              <a:srgbClr val="ffffff"/>
                            </a:solidFill>
                          </a:uFill>
                          <a:latin typeface="Trebuchet MS"/>
                        </a:rPr>
                        <a:t>data</a:t>
                      </a:r>
                      <a:r>
                        <a:rPr b="1" i="1" lang="en-IN" sz="1800" spc="-1" strike="noStrike" baseline="-25000">
                          <a:solidFill>
                            <a:srgbClr val="000000"/>
                          </a:solidFill>
                          <a:uFill>
                            <a:solidFill>
                              <a:srgbClr val="ffffff"/>
                            </a:solidFill>
                          </a:uFill>
                          <a:latin typeface="Trebuchet MS"/>
                        </a:rPr>
                        <a:t>i</a:t>
                      </a:r>
                      <a:r>
                        <a:rPr b="1" lang="en-IN" sz="1800" spc="-1" strike="noStrike" baseline="-25000">
                          <a:solidFill>
                            <a:srgbClr val="000000"/>
                          </a:solidFill>
                          <a:uFill>
                            <a:solidFill>
                              <a:srgbClr val="ffffff"/>
                            </a:solidFill>
                          </a:uFill>
                          <a:latin typeface="Trebuchet MS"/>
                        </a:rPr>
                        <a: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r>
              <a:tr h="392760">
                <a:tc>
                  <a:txBody>
                    <a:bodyPr/>
                    <a:p>
                      <a:pPr algn="ctr">
                        <a:lnSpc>
                          <a:spcPct val="100000"/>
                        </a:lnSpc>
                      </a:pPr>
                      <a:r>
                        <a:rPr b="0" i="1" lang="en-IN" sz="1800" spc="-1" strike="noStrike">
                          <a:solidFill>
                            <a:srgbClr val="000000"/>
                          </a:solidFill>
                          <a:uFill>
                            <a:solidFill>
                              <a:srgbClr val="ffffff"/>
                            </a:solidFill>
                          </a:uFill>
                          <a:latin typeface="Trebuchet MS"/>
                          <a:ea typeface="ＭＳ Ｐゴシック"/>
                        </a:rPr>
                        <a:t>A</a:t>
                      </a:r>
                      <a:r>
                        <a:rPr b="0" i="1" lang="en-IN" sz="1800" spc="-1" strike="noStrike" baseline="-25000">
                          <a:solidFill>
                            <a:srgbClr val="000000"/>
                          </a:solidFill>
                          <a:uFill>
                            <a:solidFill>
                              <a:srgbClr val="ffffff"/>
                            </a:solidFill>
                          </a:uFill>
                          <a:latin typeface="Trebuchet MS"/>
                          <a:ea typeface="ＭＳ Ｐゴシック"/>
                        </a:rPr>
                        <a:t>i</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ecdd"/>
                    </a:solidFill>
                  </a:tcPr>
                </a:tc>
              </a:tr>
              <a:tr h="392760">
                <a:tc>
                  <a:txBody>
                    <a:bodyPr/>
                    <a:p>
                      <a:pPr algn="ctr">
                        <a:lnSpc>
                          <a:spcPct val="100000"/>
                        </a:lnSpc>
                      </a:pPr>
                      <a:r>
                        <a:rPr b="0" i="1" lang="en-IN" sz="1800" spc="-1" strike="noStrike">
                          <a:solidFill>
                            <a:srgbClr val="000000"/>
                          </a:solidFill>
                          <a:uFill>
                            <a:solidFill>
                              <a:srgbClr val="ffffff"/>
                            </a:solidFill>
                          </a:uFill>
                          <a:latin typeface="Trebuchet MS"/>
                          <a:ea typeface="ＭＳ Ｐゴシック"/>
                        </a:rPr>
                        <a:t>A</a:t>
                      </a:r>
                      <a:r>
                        <a:rPr b="0" i="1" lang="en-IN" sz="1800" spc="-1" strike="noStrike" baseline="-25000">
                          <a:solidFill>
                            <a:srgbClr val="000000"/>
                          </a:solidFill>
                          <a:uFill>
                            <a:solidFill>
                              <a:srgbClr val="ffffff"/>
                            </a:solidFill>
                          </a:uFill>
                          <a:latin typeface="Trebuchet MS"/>
                          <a:ea typeface="ＭＳ Ｐゴシック"/>
                        </a:rPr>
                        <a:t>i</a:t>
                      </a:r>
                      <a:r>
                        <a:rPr b="0" lang="en-IN" sz="1800" spc="-1" strike="noStrike" baseline="-25000">
                          <a:solidFill>
                            <a:srgbClr val="000000"/>
                          </a:solidFill>
                          <a:uFill>
                            <a:solidFill>
                              <a:srgbClr val="ffffff"/>
                            </a:solidFill>
                          </a:uFill>
                          <a:latin typeface="Trebuchet MS"/>
                          <a:ea typeface="ＭＳ Ｐゴシック"/>
                        </a:rPr>
                        <a:t>+2</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f5ef"/>
                    </a:solidFill>
                  </a:tcPr>
                </a:tc>
              </a:tr>
            </a:tbl>
          </a:graphicData>
        </a:graphic>
      </p:graphicFrame>
      <p:sp>
        <p:nvSpPr>
          <p:cNvPr id="553" name="CustomShape 7"/>
          <p:cNvSpPr/>
          <p:nvPr/>
        </p:nvSpPr>
        <p:spPr>
          <a:xfrm>
            <a:off x="1827000" y="6132960"/>
            <a:ext cx="382320" cy="436320"/>
          </a:xfrm>
          <a:prstGeom prst="rect">
            <a:avLst/>
          </a:prstGeom>
          <a:noFill/>
          <a:ln>
            <a:solidFill>
              <a:schemeClr val="tx1"/>
            </a:solid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A</a:t>
            </a:r>
            <a:r>
              <a:rPr b="0" i="1" lang="en-IN" sz="2000" spc="-1" strike="noStrike" baseline="-25000">
                <a:solidFill>
                  <a:srgbClr val="000000"/>
                </a:solidFill>
                <a:uFill>
                  <a:solidFill>
                    <a:srgbClr val="ffffff"/>
                  </a:solidFill>
                </a:uFill>
                <a:latin typeface="Trebuchet MS"/>
                <a:ea typeface="ＭＳ Ｐゴシック"/>
              </a:rPr>
              <a:t>i</a:t>
            </a:r>
            <a:endParaRPr b="0" lang="en-IN" sz="1800" spc="-1" strike="noStrike">
              <a:solidFill>
                <a:srgbClr val="000000"/>
              </a:solidFill>
              <a:uFill>
                <a:solidFill>
                  <a:srgbClr val="ffffff"/>
                </a:solidFill>
              </a:uFill>
              <a:latin typeface="Arial"/>
            </a:endParaRPr>
          </a:p>
        </p:txBody>
      </p:sp>
      <p:sp>
        <p:nvSpPr>
          <p:cNvPr id="554" name="CustomShape 8"/>
          <p:cNvSpPr/>
          <p:nvPr/>
        </p:nvSpPr>
        <p:spPr>
          <a:xfrm>
            <a:off x="1495080" y="6132960"/>
            <a:ext cx="322920" cy="39456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p</a:t>
            </a:r>
            <a:endParaRPr b="0" lang="en-IN" sz="1800" spc="-1" strike="noStrike">
              <a:solidFill>
                <a:srgbClr val="000000"/>
              </a:solidFill>
              <a:uFill>
                <a:solidFill>
                  <a:srgbClr val="ffffff"/>
                </a:solidFill>
              </a:uFill>
              <a:latin typeface="Arial"/>
            </a:endParaRPr>
          </a:p>
        </p:txBody>
      </p:sp>
      <p:sp>
        <p:nvSpPr>
          <p:cNvPr id="555" name="CustomShape 9"/>
          <p:cNvSpPr/>
          <p:nvPr/>
        </p:nvSpPr>
        <p:spPr>
          <a:xfrm>
            <a:off x="5492880" y="6132960"/>
            <a:ext cx="537840" cy="436320"/>
          </a:xfrm>
          <a:prstGeom prst="rect">
            <a:avLst/>
          </a:prstGeom>
          <a:noFill/>
          <a:ln>
            <a:solidFill>
              <a:schemeClr val="tx1"/>
            </a:solid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A</a:t>
            </a:r>
            <a:r>
              <a:rPr b="0" i="1" lang="en-IN" sz="2000" spc="-1" strike="noStrike" baseline="-25000">
                <a:solidFill>
                  <a:srgbClr val="000000"/>
                </a:solidFill>
                <a:uFill>
                  <a:solidFill>
                    <a:srgbClr val="ffffff"/>
                  </a:solidFill>
                </a:uFill>
                <a:latin typeface="Trebuchet MS"/>
                <a:ea typeface="ＭＳ Ｐゴシック"/>
              </a:rPr>
              <a:t>i</a:t>
            </a:r>
            <a:r>
              <a:rPr b="0" lang="en-IN" sz="2000" spc="-1" strike="noStrike" baseline="-25000">
                <a:solidFill>
                  <a:srgbClr val="000000"/>
                </a:solidFill>
                <a:uFill>
                  <a:solidFill>
                    <a:srgbClr val="ffffff"/>
                  </a:solidFill>
                </a:uFill>
                <a:latin typeface="Trebuchet MS"/>
                <a:ea typeface="ＭＳ Ｐゴシック"/>
              </a:rPr>
              <a:t>+1</a:t>
            </a:r>
            <a:endParaRPr b="0" lang="en-IN" sz="1800" spc="-1" strike="noStrike">
              <a:solidFill>
                <a:srgbClr val="000000"/>
              </a:solidFill>
              <a:uFill>
                <a:solidFill>
                  <a:srgbClr val="ffffff"/>
                </a:solidFill>
              </a:uFill>
              <a:latin typeface="Arial"/>
            </a:endParaRPr>
          </a:p>
        </p:txBody>
      </p:sp>
      <p:sp>
        <p:nvSpPr>
          <p:cNvPr id="556" name="CustomShape 10"/>
          <p:cNvSpPr/>
          <p:nvPr/>
        </p:nvSpPr>
        <p:spPr>
          <a:xfrm>
            <a:off x="5148720" y="6132960"/>
            <a:ext cx="322920" cy="39456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q</a:t>
            </a:r>
            <a:endParaRPr b="0" lang="en-IN" sz="1800" spc="-1" strike="noStrike">
              <a:solidFill>
                <a:srgbClr val="000000"/>
              </a:solidFill>
              <a:uFill>
                <a:solidFill>
                  <a:srgbClr val="ffffff"/>
                </a:solidFill>
              </a:uFill>
              <a:latin typeface="Arial"/>
            </a:endParaRPr>
          </a:p>
        </p:txBody>
      </p:sp>
      <p:sp>
        <p:nvSpPr>
          <p:cNvPr id="557" name="CustomShape 11"/>
          <p:cNvSpPr/>
          <p:nvPr/>
        </p:nvSpPr>
        <p:spPr>
          <a:xfrm>
            <a:off x="4035960" y="5522400"/>
            <a:ext cx="1976400" cy="394560"/>
          </a:xfrm>
          <a:prstGeom prst="rect">
            <a:avLst/>
          </a:prstGeom>
          <a:solidFill>
            <a:srgbClr val="ffff00"/>
          </a:solidFill>
          <a:ln>
            <a:solidFill>
              <a:srgbClr val="ff0000"/>
            </a:solid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Redundant data</a:t>
            </a:r>
            <a:endParaRPr b="0" lang="en-IN" sz="1950" spc="-1" strike="noStrike">
              <a:solidFill>
                <a:srgbClr val="000000"/>
              </a:solidFill>
              <a:uFill>
                <a:solidFill>
                  <a:srgbClr val="ffffff"/>
                </a:solidFill>
              </a:uFill>
              <a:latin typeface="Arial"/>
            </a:endParaRPr>
          </a:p>
        </p:txBody>
      </p:sp>
    </p:spTree>
  </p:cSld>
  <p:timing>
    <p:tnLst>
      <p:par>
        <p:cTn id="3279" dur="indefinite" restart="never" nodeType="tmRoot">
          <p:childTnLst>
            <p:seq>
              <p:cTn id="3280" dur="indefinite" nodeType="mainSeq">
                <p:childTnLst>
                  <p:par>
                    <p:cTn id="3281" fill="hold">
                      <p:stCondLst>
                        <p:cond delay="indefinite"/>
                      </p:stCondLst>
                      <p:childTnLst>
                        <p:par>
                          <p:cTn id="3282" fill="hold">
                            <p:stCondLst>
                              <p:cond delay="0"/>
                            </p:stCondLst>
                            <p:childTnLst>
                              <p:par>
                                <p:cTn id="3283" nodeType="clickEffect" fill="hold" presetClass="entr" presetID="1">
                                  <p:stCondLst>
                                    <p:cond delay="0"/>
                                  </p:stCondLst>
                                  <p:childTnLst>
                                    <p:set>
                                      <p:cBhvr>
                                        <p:cTn id="3284" dur="1" fill="hold">
                                          <p:stCondLst>
                                            <p:cond delay="499"/>
                                          </p:stCondLst>
                                        </p:cTn>
                                        <p:tgtEl>
                                          <p:spTgt spid="549">
                                            <p:txEl>
                                              <p:pRg st="1" end="72"/>
                                            </p:txEl>
                                          </p:spTgt>
                                        </p:tgtEl>
                                        <p:attrNameLst>
                                          <p:attrName>style.visibility</p:attrName>
                                        </p:attrNameLst>
                                      </p:cBhvr>
                                      <p:to>
                                        <p:strVal val="visible"/>
                                      </p:to>
                                    </p:set>
                                  </p:childTnLst>
                                </p:cTn>
                              </p:par>
                              <p:par>
                                <p:cTn id="3285" nodeType="withEffect" fill="hold" presetClass="entr" presetID="1">
                                  <p:stCondLst>
                                    <p:cond delay="0"/>
                                  </p:stCondLst>
                                  <p:childTnLst>
                                    <p:set>
                                      <p:cBhvr>
                                        <p:cTn id="3286" dur="1" fill="hold">
                                          <p:stCondLst>
                                            <p:cond delay="499"/>
                                          </p:stCondLst>
                                        </p:cTn>
                                        <p:tgtEl>
                                          <p:spTgt spid="549">
                                            <p:txEl>
                                              <p:pRg st="72" end="97"/>
                                            </p:txEl>
                                          </p:spTgt>
                                        </p:tgtEl>
                                        <p:attrNameLst>
                                          <p:attrName>style.visibility</p:attrName>
                                        </p:attrNameLst>
                                      </p:cBhvr>
                                      <p:to>
                                        <p:strVal val="visible"/>
                                      </p:to>
                                    </p:set>
                                  </p:childTnLst>
                                </p:cTn>
                              </p:par>
                              <p:par>
                                <p:cTn id="3287" nodeType="withEffect" fill="hold" presetClass="entr" presetID="1">
                                  <p:stCondLst>
                                    <p:cond delay="0"/>
                                  </p:stCondLst>
                                  <p:childTnLst>
                                    <p:set>
                                      <p:cBhvr>
                                        <p:cTn id="3288" dur="1" fill="hold">
                                          <p:stCondLst>
                                            <p:cond delay="499"/>
                                          </p:stCondLst>
                                        </p:cTn>
                                        <p:tgtEl>
                                          <p:spTgt spid="549">
                                            <p:txEl>
                                              <p:pRg st="160" end="172"/>
                                            </p:txEl>
                                          </p:spTgt>
                                        </p:tgtEl>
                                        <p:attrNameLst>
                                          <p:attrName>style.visibility</p:attrName>
                                        </p:attrNameLst>
                                      </p:cBhvr>
                                      <p:to>
                                        <p:strVal val="visible"/>
                                      </p:to>
                                    </p:set>
                                  </p:childTnLst>
                                </p:cTn>
                              </p:par>
                            </p:childTnLst>
                          </p:cTn>
                        </p:par>
                      </p:childTnLst>
                    </p:cTn>
                  </p:par>
                  <p:par>
                    <p:cTn id="3289" fill="hold">
                      <p:stCondLst>
                        <p:cond delay="indefinite"/>
                      </p:stCondLst>
                      <p:childTnLst>
                        <p:par>
                          <p:cTn id="3290" fill="hold">
                            <p:stCondLst>
                              <p:cond delay="0"/>
                            </p:stCondLst>
                            <p:childTnLst>
                              <p:par>
                                <p:cTn id="3291" nodeType="clickEffect" fill="hold" presetClass="entr" presetID="1">
                                  <p:stCondLst>
                                    <p:cond delay="0"/>
                                  </p:stCondLst>
                                  <p:childTnLst>
                                    <p:set>
                                      <p:cBhvr>
                                        <p:cTn id="3292" dur="1" fill="hold">
                                          <p:stCondLst>
                                            <p:cond delay="499"/>
                                          </p:stCondLst>
                                        </p:cTn>
                                        <p:tgtEl>
                                          <p:spTgt spid="549">
                                            <p:txEl>
                                              <p:pRg st="97" end="112"/>
                                            </p:txEl>
                                          </p:spTgt>
                                        </p:tgtEl>
                                        <p:attrNameLst>
                                          <p:attrName>style.visibility</p:attrName>
                                        </p:attrNameLst>
                                      </p:cBhvr>
                                      <p:to>
                                        <p:strVal val="visible"/>
                                      </p:to>
                                    </p:set>
                                  </p:childTnLst>
                                </p:cTn>
                              </p:par>
                            </p:childTnLst>
                          </p:cTn>
                        </p:par>
                      </p:childTnLst>
                    </p:cTn>
                  </p:par>
                  <p:par>
                    <p:cTn id="3293" fill="hold">
                      <p:stCondLst>
                        <p:cond delay="indefinite"/>
                      </p:stCondLst>
                      <p:childTnLst>
                        <p:par>
                          <p:cTn id="3294" fill="hold">
                            <p:stCondLst>
                              <p:cond delay="0"/>
                            </p:stCondLst>
                            <p:childTnLst>
                              <p:par>
                                <p:cTn id="3295" nodeType="clickEffect" fill="hold" presetClass="entr" presetID="1">
                                  <p:stCondLst>
                                    <p:cond delay="0"/>
                                  </p:stCondLst>
                                  <p:childTnLst>
                                    <p:set>
                                      <p:cBhvr>
                                        <p:cTn id="3296" dur="1" fill="hold">
                                          <p:stCondLst>
                                            <p:cond delay="499"/>
                                          </p:stCondLst>
                                        </p:cTn>
                                        <p:tgtEl>
                                          <p:spTgt spid="549">
                                            <p:txEl>
                                              <p:pRg st="112" end="136"/>
                                            </p:txEl>
                                          </p:spTgt>
                                        </p:tgtEl>
                                        <p:attrNameLst>
                                          <p:attrName>style.visibility</p:attrName>
                                        </p:attrNameLst>
                                      </p:cBhvr>
                                      <p:to>
                                        <p:strVal val="visible"/>
                                      </p:to>
                                    </p:set>
                                  </p:childTnLst>
                                </p:cTn>
                              </p:par>
                            </p:childTnLst>
                          </p:cTn>
                        </p:par>
                      </p:childTnLst>
                    </p:cTn>
                  </p:par>
                  <p:par>
                    <p:cTn id="3297" fill="hold">
                      <p:stCondLst>
                        <p:cond delay="indefinite"/>
                      </p:stCondLst>
                      <p:childTnLst>
                        <p:par>
                          <p:cTn id="3298" fill="hold">
                            <p:stCondLst>
                              <p:cond delay="0"/>
                            </p:stCondLst>
                            <p:childTnLst>
                              <p:par>
                                <p:cTn id="3299" nodeType="clickEffect" fill="hold" presetClass="entr" presetID="1">
                                  <p:stCondLst>
                                    <p:cond delay="0"/>
                                  </p:stCondLst>
                                  <p:childTnLst>
                                    <p:set>
                                      <p:cBhvr>
                                        <p:cTn id="3300" dur="1" fill="hold">
                                          <p:stCondLst>
                                            <p:cond delay="499"/>
                                          </p:stCondLst>
                                        </p:cTn>
                                        <p:tgtEl>
                                          <p:spTgt spid="549">
                                            <p:txEl>
                                              <p:pRg st="136" end="160"/>
                                            </p:txEl>
                                          </p:spTgt>
                                        </p:tgtEl>
                                        <p:attrNameLst>
                                          <p:attrName>style.visibility</p:attrName>
                                        </p:attrNameLst>
                                      </p:cBhvr>
                                      <p:to>
                                        <p:strVal val="visible"/>
                                      </p:to>
                                    </p:set>
                                  </p:childTnLst>
                                </p:cTn>
                              </p:par>
                            </p:childTnLst>
                          </p:cTn>
                        </p:par>
                      </p:childTnLst>
                    </p:cTn>
                  </p:par>
                  <p:par>
                    <p:cTn id="3301" fill="hold">
                      <p:stCondLst>
                        <p:cond delay="indefinite"/>
                      </p:stCondLst>
                      <p:childTnLst>
                        <p:par>
                          <p:cTn id="3302" fill="hold">
                            <p:stCondLst>
                              <p:cond delay="0"/>
                            </p:stCondLst>
                            <p:childTnLst>
                              <p:par>
                                <p:cTn id="3303" nodeType="clickEffect" fill="hold" presetClass="entr" presetID="1">
                                  <p:stCondLst>
                                    <p:cond delay="0"/>
                                  </p:stCondLst>
                                  <p:childTnLst>
                                    <p:set>
                                      <p:cBhvr>
                                        <p:cTn id="3304" dur="1" fill="hold">
                                          <p:stCondLst>
                                            <p:cond delay="0"/>
                                          </p:stCondLst>
                                        </p:cTn>
                                        <p:tgtEl>
                                          <p:spTgt spid="550"/>
                                        </p:tgtEl>
                                        <p:attrNameLst>
                                          <p:attrName>style.visibility</p:attrName>
                                        </p:attrNameLst>
                                      </p:cBhvr>
                                      <p:to>
                                        <p:strVal val="visible"/>
                                      </p:to>
                                    </p:set>
                                  </p:childTnLst>
                                </p:cTn>
                              </p:par>
                            </p:childTnLst>
                          </p:cTn>
                        </p:par>
                      </p:childTnLst>
                    </p:cTn>
                  </p:par>
                  <p:par>
                    <p:cTn id="3305" fill="hold">
                      <p:stCondLst>
                        <p:cond delay="indefinite"/>
                      </p:stCondLst>
                      <p:childTnLst>
                        <p:par>
                          <p:cTn id="3306" fill="hold">
                            <p:stCondLst>
                              <p:cond delay="0"/>
                            </p:stCondLst>
                            <p:childTnLst>
                              <p:par>
                                <p:cTn id="3307" nodeType="clickEffect" fill="hold" presetClass="entr" presetID="1">
                                  <p:stCondLst>
                                    <p:cond delay="0"/>
                                  </p:stCondLst>
                                  <p:childTnLst>
                                    <p:set>
                                      <p:cBhvr>
                                        <p:cTn id="3308" dur="1" fill="hold">
                                          <p:stCondLst>
                                            <p:cond delay="499"/>
                                          </p:stCondLst>
                                        </p:cTn>
                                        <p:tgtEl>
                                          <p:spTgt spid="549">
                                            <p:txEl>
                                              <p:pRg st="173" end="239"/>
                                            </p:txEl>
                                          </p:spTgt>
                                        </p:tgtEl>
                                        <p:attrNameLst>
                                          <p:attrName>style.visibility</p:attrName>
                                        </p:attrNameLst>
                                      </p:cBhvr>
                                      <p:to>
                                        <p:strVal val="visible"/>
                                      </p:to>
                                    </p:set>
                                  </p:childTnLst>
                                </p:cTn>
                              </p:par>
                            </p:childTnLst>
                          </p:cTn>
                        </p:par>
                      </p:childTnLst>
                    </p:cTn>
                  </p:par>
                  <p:par>
                    <p:cTn id="3309" fill="hold">
                      <p:stCondLst>
                        <p:cond delay="indefinite"/>
                      </p:stCondLst>
                      <p:childTnLst>
                        <p:par>
                          <p:cTn id="3310" fill="hold">
                            <p:stCondLst>
                              <p:cond delay="0"/>
                            </p:stCondLst>
                            <p:childTnLst>
                              <p:par>
                                <p:cTn id="3311" nodeType="clickEffect" fill="hold" presetClass="entr" presetID="1">
                                  <p:stCondLst>
                                    <p:cond delay="0"/>
                                  </p:stCondLst>
                                  <p:childTnLst>
                                    <p:set>
                                      <p:cBhvr>
                                        <p:cTn id="3312" dur="1" fill="hold">
                                          <p:stCondLst>
                                            <p:cond delay="0"/>
                                          </p:stCondLst>
                                        </p:cTn>
                                        <p:tgtEl>
                                          <p:spTgt spid="551"/>
                                        </p:tgtEl>
                                        <p:attrNameLst>
                                          <p:attrName>style.visibility</p:attrName>
                                        </p:attrNameLst>
                                      </p:cBhvr>
                                      <p:to>
                                        <p:strVal val="visible"/>
                                      </p:to>
                                    </p:set>
                                  </p:childTnLst>
                                </p:cTn>
                              </p:par>
                            </p:childTnLst>
                          </p:cTn>
                        </p:par>
                      </p:childTnLst>
                    </p:cTn>
                  </p:par>
                  <p:par>
                    <p:cTn id="3313" fill="hold">
                      <p:stCondLst>
                        <p:cond delay="indefinite"/>
                      </p:stCondLst>
                      <p:childTnLst>
                        <p:par>
                          <p:cTn id="3314" fill="hold">
                            <p:stCondLst>
                              <p:cond delay="0"/>
                            </p:stCondLst>
                            <p:childTnLst>
                              <p:par>
                                <p:cTn id="3315" nodeType="clickEffect" fill="hold" presetClass="entr" presetID="1">
                                  <p:stCondLst>
                                    <p:cond delay="0"/>
                                  </p:stCondLst>
                                  <p:childTnLst>
                                    <p:set>
                                      <p:cBhvr>
                                        <p:cTn id="3316" dur="1" fill="hold">
                                          <p:stCondLst>
                                            <p:cond delay="0"/>
                                          </p:stCondLst>
                                        </p:cTn>
                                        <p:tgtEl>
                                          <p:spTgt spid="552"/>
                                        </p:tgtEl>
                                        <p:attrNameLst>
                                          <p:attrName>style.visibility</p:attrName>
                                        </p:attrNameLst>
                                      </p:cBhvr>
                                      <p:to>
                                        <p:strVal val="visible"/>
                                      </p:to>
                                    </p:set>
                                  </p:childTnLst>
                                </p:cTn>
                              </p:par>
                            </p:childTnLst>
                          </p:cTn>
                        </p:par>
                      </p:childTnLst>
                    </p:cTn>
                  </p:par>
                  <p:par>
                    <p:cTn id="3317" fill="hold">
                      <p:stCondLst>
                        <p:cond delay="indefinite"/>
                      </p:stCondLst>
                      <p:childTnLst>
                        <p:par>
                          <p:cTn id="3318" fill="hold">
                            <p:stCondLst>
                              <p:cond delay="0"/>
                            </p:stCondLst>
                            <p:childTnLst>
                              <p:par>
                                <p:cTn id="3319" nodeType="clickEffect" fill="hold" presetClass="entr" presetID="1">
                                  <p:stCondLst>
                                    <p:cond delay="0"/>
                                  </p:stCondLst>
                                  <p:childTnLst>
                                    <p:set>
                                      <p:cBhvr>
                                        <p:cTn id="3320" dur="1" fill="hold">
                                          <p:stCondLst>
                                            <p:cond delay="499"/>
                                          </p:stCondLst>
                                        </p:cTn>
                                        <p:tgtEl>
                                          <p:spTgt spid="549">
                                            <p:txEl>
                                              <p:pRg st="239" end="285"/>
                                            </p:txEl>
                                          </p:spTgt>
                                        </p:tgtEl>
                                        <p:attrNameLst>
                                          <p:attrName>style.visibility</p:attrName>
                                        </p:attrNameLst>
                                      </p:cBhvr>
                                      <p:to>
                                        <p:strVal val="visible"/>
                                      </p:to>
                                    </p:set>
                                  </p:childTnLst>
                                </p:cTn>
                              </p:par>
                            </p:childTnLst>
                          </p:cTn>
                        </p:par>
                      </p:childTnLst>
                    </p:cTn>
                  </p:par>
                  <p:par>
                    <p:cTn id="3321" fill="hold">
                      <p:stCondLst>
                        <p:cond delay="indefinite"/>
                      </p:stCondLst>
                      <p:childTnLst>
                        <p:par>
                          <p:cTn id="3322" fill="hold">
                            <p:stCondLst>
                              <p:cond delay="0"/>
                            </p:stCondLst>
                            <p:childTnLst>
                              <p:par>
                                <p:cTn id="3323" nodeType="clickEffect" fill="hold" presetClass="entr" presetID="1">
                                  <p:stCondLst>
                                    <p:cond delay="0"/>
                                  </p:stCondLst>
                                  <p:childTnLst>
                                    <p:set>
                                      <p:cBhvr>
                                        <p:cTn id="3324" dur="1" fill="hold">
                                          <p:stCondLst>
                                            <p:cond delay="0"/>
                                          </p:stCondLst>
                                        </p:cTn>
                                        <p:tgtEl>
                                          <p:spTgt spid="-1"/>
                                        </p:tgtEl>
                                        <p:attrNameLst>
                                          <p:attrName>style.visibility</p:attrName>
                                        </p:attrNameLst>
                                      </p:cBhvr>
                                      <p:to>
                                        <p:strVal val="visible"/>
                                      </p:to>
                                    </p:set>
                                  </p:childTnLst>
                                </p:cTn>
                              </p:par>
                            </p:childTnLst>
                          </p:cTn>
                        </p:par>
                      </p:childTnLst>
                    </p:cTn>
                  </p:par>
                  <p:par>
                    <p:cTn id="3325" fill="hold">
                      <p:stCondLst>
                        <p:cond delay="indefinite"/>
                      </p:stCondLst>
                      <p:childTnLst>
                        <p:par>
                          <p:cTn id="3326" fill="hold">
                            <p:stCondLst>
                              <p:cond delay="0"/>
                            </p:stCondLst>
                            <p:childTnLst>
                              <p:par>
                                <p:cTn id="3327" nodeType="clickEffect" fill="hold" presetClass="entr" presetID="1">
                                  <p:stCondLst>
                                    <p:cond delay="0"/>
                                  </p:stCondLst>
                                  <p:childTnLst>
                                    <p:set>
                                      <p:cBhvr>
                                        <p:cTn id="3328" dur="1" fill="hold">
                                          <p:stCondLst>
                                            <p:cond delay="499"/>
                                          </p:stCondLst>
                                        </p:cTn>
                                        <p:tgtEl>
                                          <p:spTgt spid="549">
                                            <p:txEl>
                                              <p:pRg st="285" end="337"/>
                                            </p:txEl>
                                          </p:spTgt>
                                        </p:tgtEl>
                                        <p:attrNameLst>
                                          <p:attrName>style.visibility</p:attrName>
                                        </p:attrNameLst>
                                      </p:cBhvr>
                                      <p:to>
                                        <p:strVal val="visible"/>
                                      </p:to>
                                    </p:set>
                                  </p:childTnLst>
                                </p:cTn>
                              </p:par>
                            </p:childTnLst>
                          </p:cTn>
                        </p:par>
                      </p:childTnLst>
                    </p:cTn>
                  </p:par>
                  <p:par>
                    <p:cTn id="3329" fill="hold">
                      <p:stCondLst>
                        <p:cond delay="indefinite"/>
                      </p:stCondLst>
                      <p:childTnLst>
                        <p:par>
                          <p:cTn id="3330" fill="hold">
                            <p:stCondLst>
                              <p:cond delay="0"/>
                            </p:stCondLst>
                            <p:childTnLst>
                              <p:par>
                                <p:cTn id="3331" nodeType="clickEffect" fill="hold" presetClass="entr" presetID="1">
                                  <p:stCondLst>
                                    <p:cond delay="0"/>
                                  </p:stCondLst>
                                  <p:childTnLst>
                                    <p:set>
                                      <p:cBhvr>
                                        <p:cTn id="3332" dur="1" fill="hold">
                                          <p:stCondLst>
                                            <p:cond delay="0"/>
                                          </p:stCondLst>
                                        </p:cTn>
                                        <p:tgtEl>
                                          <p:spTgt spid="-1"/>
                                        </p:tgtEl>
                                        <p:attrNameLst>
                                          <p:attrName>style.visibility</p:attrName>
                                        </p:attrNameLst>
                                      </p:cBhvr>
                                      <p:to>
                                        <p:strVal val="visible"/>
                                      </p:to>
                                    </p:set>
                                  </p:childTnLst>
                                </p:cTn>
                              </p:par>
                            </p:childTnLst>
                          </p:cTn>
                        </p:par>
                      </p:childTnLst>
                    </p:cTn>
                  </p:par>
                  <p:par>
                    <p:cTn id="3333" fill="hold">
                      <p:stCondLst>
                        <p:cond delay="indefinite"/>
                      </p:stCondLst>
                      <p:childTnLst>
                        <p:par>
                          <p:cTn id="3334" fill="hold">
                            <p:stCondLst>
                              <p:cond delay="0"/>
                            </p:stCondLst>
                            <p:childTnLst>
                              <p:par>
                                <p:cTn id="3335" nodeType="clickEffect" fill="hold" presetClass="entr" presetID="1">
                                  <p:stCondLst>
                                    <p:cond delay="0"/>
                                  </p:stCondLst>
                                  <p:childTnLst>
                                    <p:set>
                                      <p:cBhvr>
                                        <p:cTn id="3336" dur="1" fill="hold">
                                          <p:stCondLst>
                                            <p:cond delay="0"/>
                                          </p:stCondLst>
                                        </p:cTn>
                                        <p:tgtEl>
                                          <p:spTgt spid="5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C9F69E99-4F83-4980-BC70-BFA9895502F1}"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59"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XOR trick!</a:t>
            </a:r>
            <a:endParaRPr b="0" lang="en-US" sz="2840" spc="-1" strike="noStrike">
              <a:solidFill>
                <a:srgbClr val="000000"/>
              </a:solidFill>
              <a:uFill>
                <a:solidFill>
                  <a:srgbClr val="ffffff"/>
                </a:solidFill>
              </a:uFill>
              <a:latin typeface="Trebuchet MS"/>
            </a:endParaRPr>
          </a:p>
        </p:txBody>
      </p:sp>
      <p:sp>
        <p:nvSpPr>
          <p:cNvPr id="560"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new definition of </a:t>
            </a:r>
            <a:r>
              <a:rPr b="1" lang="en-US" sz="2000" spc="-1" strike="noStrike">
                <a:solidFill>
                  <a:srgbClr val="000000"/>
                </a:solidFill>
                <a:uFill>
                  <a:solidFill>
                    <a:srgbClr val="ffffff"/>
                  </a:solidFill>
                </a:uFill>
                <a:latin typeface="Courier New"/>
                <a:ea typeface="ＭＳ Ｐゴシック"/>
              </a:rPr>
              <a:t>DLL_Node</a:t>
            </a:r>
            <a:r>
              <a:rPr b="0" lang="en-US" sz="2000" spc="-1" strike="noStrike">
                <a:solidFill>
                  <a:srgbClr val="000000"/>
                </a:solidFill>
                <a:uFill>
                  <a:solidFill>
                    <a:srgbClr val="ffffff"/>
                  </a:solidFill>
                </a:uFill>
                <a:latin typeface="Trebuchet MS"/>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dllnode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data_t data;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 xor_PN;</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DLL_node;</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To compute </a:t>
            </a:r>
            <a:r>
              <a:rPr b="0" i="1" lang="en-US" sz="2000" spc="-1" strike="noStrike">
                <a:solidFill>
                  <a:srgbClr val="000000"/>
                </a:solidFill>
                <a:uFill>
                  <a:solidFill>
                    <a:srgbClr val="ffffff"/>
                  </a:solidFill>
                </a:uFill>
                <a:latin typeface="Trebuchet MS"/>
                <a:ea typeface="ＭＳ Ｐゴシック"/>
              </a:rPr>
              <a:t>A</a:t>
            </a:r>
            <a:r>
              <a:rPr b="0" i="1" lang="en-US" sz="2000" spc="-1" strike="noStrike" baseline="-25000">
                <a:solidFill>
                  <a:srgbClr val="000000"/>
                </a:solidFill>
                <a:uFill>
                  <a:solidFill>
                    <a:srgbClr val="ffffff"/>
                  </a:solidFill>
                </a:uFill>
                <a:latin typeface="Trebuchet MS"/>
                <a:ea typeface="ＭＳ Ｐゴシック"/>
              </a:rPr>
              <a:t>i</a:t>
            </a:r>
            <a:r>
              <a:rPr b="0" lang="en-US" sz="2000" spc="-1" strike="noStrike" baseline="-25000">
                <a:solidFill>
                  <a:srgbClr val="000000"/>
                </a:solidFill>
                <a:uFill>
                  <a:solidFill>
                    <a:srgbClr val="ffffff"/>
                  </a:solidFill>
                </a:uFill>
                <a:latin typeface="Symbol"/>
                <a:ea typeface="ＭＳ Ｐゴシック"/>
              </a:rPr>
              <a:t></a:t>
            </a:r>
            <a:r>
              <a:rPr b="0" lang="en-US" sz="2000" spc="-1" strike="noStrike" baseline="-25000">
                <a:solidFill>
                  <a:srgbClr val="000000"/>
                </a:solidFill>
                <a:uFill>
                  <a:solidFill>
                    <a:srgbClr val="ffffff"/>
                  </a:solidFill>
                </a:uFill>
                <a:latin typeface="Trebuchet MS"/>
                <a:ea typeface="ＭＳ Ｐゴシック"/>
              </a:rPr>
              <a:t>1</a:t>
            </a:r>
            <a:r>
              <a:rPr b="0" lang="en-US" sz="2000" spc="-1" strike="noStrike">
                <a:solidFill>
                  <a:srgbClr val="000000"/>
                </a:solidFill>
                <a:uFill>
                  <a:solidFill>
                    <a:srgbClr val="ffffff"/>
                  </a:solidFill>
                </a:uFill>
                <a:latin typeface="Trebuchet MS"/>
                <a:ea typeface="ＭＳ Ｐゴシック"/>
              </a:rPr>
              <a:t>: </a:t>
            </a:r>
            <a:r>
              <a:rPr b="1" lang="en-US" sz="2000" spc="-1" strike="noStrike">
                <a:solidFill>
                  <a:srgbClr val="000000"/>
                </a:solidFill>
                <a:uFill>
                  <a:solidFill>
                    <a:srgbClr val="ffffff"/>
                  </a:solidFill>
                </a:uFill>
                <a:latin typeface="Courier New"/>
                <a:ea typeface="ＭＳ Ｐゴシック"/>
              </a:rPr>
              <a:t>p-&gt;xor_PN ^ q</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To compute </a:t>
            </a:r>
            <a:r>
              <a:rPr b="0" i="1" lang="en-US" sz="2000" spc="-1" strike="noStrike">
                <a:solidFill>
                  <a:srgbClr val="000000"/>
                </a:solidFill>
                <a:uFill>
                  <a:solidFill>
                    <a:srgbClr val="ffffff"/>
                  </a:solidFill>
                </a:uFill>
                <a:latin typeface="Trebuchet MS"/>
                <a:ea typeface="ＭＳ Ｐゴシック"/>
              </a:rPr>
              <a:t>A</a:t>
            </a:r>
            <a:r>
              <a:rPr b="0" i="1" lang="en-US" sz="2000" spc="-1" strike="noStrike" baseline="-25000">
                <a:solidFill>
                  <a:srgbClr val="000000"/>
                </a:solidFill>
                <a:uFill>
                  <a:solidFill>
                    <a:srgbClr val="ffffff"/>
                  </a:solidFill>
                </a:uFill>
                <a:latin typeface="Trebuchet MS"/>
                <a:ea typeface="ＭＳ Ｐゴシック"/>
              </a:rPr>
              <a:t>i</a:t>
            </a:r>
            <a:r>
              <a:rPr b="0" lang="en-US" sz="2000" spc="-1" strike="noStrike" baseline="-25000">
                <a:solidFill>
                  <a:srgbClr val="000000"/>
                </a:solidFill>
                <a:uFill>
                  <a:solidFill>
                    <a:srgbClr val="ffffff"/>
                  </a:solidFill>
                </a:uFill>
                <a:latin typeface="Trebuchet MS"/>
                <a:ea typeface="ＭＳ Ｐゴシック"/>
              </a:rPr>
              <a:t>+2</a:t>
            </a:r>
            <a:r>
              <a:rPr b="0" lang="en-US" sz="2000" spc="-1" strike="noStrike">
                <a:solidFill>
                  <a:srgbClr val="000000"/>
                </a:solidFill>
                <a:uFill>
                  <a:solidFill>
                    <a:srgbClr val="ffffff"/>
                  </a:solidFill>
                </a:uFill>
                <a:latin typeface="Trebuchet MS"/>
                <a:ea typeface="ＭＳ Ｐゴシック"/>
              </a:rPr>
              <a:t>: </a:t>
            </a:r>
            <a:r>
              <a:rPr b="1" lang="en-US" sz="2000" spc="-1" strike="noStrike">
                <a:solidFill>
                  <a:srgbClr val="000000"/>
                </a:solidFill>
                <a:uFill>
                  <a:solidFill>
                    <a:srgbClr val="ffffff"/>
                  </a:solidFill>
                </a:uFill>
                <a:latin typeface="Courier New"/>
                <a:ea typeface="ＭＳ Ｐゴシック"/>
              </a:rPr>
              <a:t>p ^ q-&gt;xor_PN</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Interview question</a:t>
            </a:r>
            <a:r>
              <a:rPr b="0" lang="en-US" sz="2000" spc="-1" strike="noStrike">
                <a:solidFill>
                  <a:srgbClr val="000000"/>
                </a:solidFill>
                <a:uFill>
                  <a:solidFill>
                    <a:srgbClr val="ffffff"/>
                  </a:solidFill>
                </a:uFill>
                <a:latin typeface="Trebuchet MS"/>
                <a:ea typeface="ＭＳ Ｐゴシック"/>
              </a:rPr>
              <a:t>: How do you do this in Java?</a:t>
            </a:r>
            <a:endParaRPr b="0" lang="en-US" sz="1950" spc="-1" strike="noStrike">
              <a:solidFill>
                <a:srgbClr val="000000"/>
              </a:solidFill>
              <a:uFill>
                <a:solidFill>
                  <a:srgbClr val="ffffff"/>
                </a:solidFill>
              </a:uFill>
              <a:latin typeface="Trebuchet MS"/>
            </a:endParaRPr>
          </a:p>
        </p:txBody>
      </p:sp>
      <p:sp>
        <p:nvSpPr>
          <p:cNvPr id="561" name="CustomShape 4"/>
          <p:cNvSpPr/>
          <p:nvPr/>
        </p:nvSpPr>
        <p:spPr>
          <a:xfrm>
            <a:off x="5440680" y="2223360"/>
            <a:ext cx="3591720" cy="6994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Assuming </a:t>
            </a:r>
            <a:r>
              <a:rPr b="1" lang="en-IN" sz="2000" spc="-1" strike="noStrike">
                <a:solidFill>
                  <a:srgbClr val="000000"/>
                </a:solidFill>
                <a:uFill>
                  <a:solidFill>
                    <a:srgbClr val="ffffff"/>
                  </a:solidFill>
                </a:uFill>
                <a:latin typeface="Courier New"/>
                <a:ea typeface="ＭＳ Ｐゴシック"/>
              </a:rPr>
              <a:t>sizeof(pointer)</a:t>
            </a:r>
            <a:endParaRPr b="0" lang="en-IN" sz="1950" spc="-1" strike="noStrike">
              <a:solidFill>
                <a:srgbClr val="000000"/>
              </a:solidFill>
              <a:uFill>
                <a:solidFill>
                  <a:srgbClr val="ffffff"/>
                </a:solidFill>
              </a:uFill>
              <a:latin typeface="Arial"/>
            </a:endParaRPr>
          </a:p>
          <a:p>
            <a:pPr>
              <a:lnSpc>
                <a:spcPct val="100000"/>
              </a:lnSpc>
            </a:pP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 </a:t>
            </a:r>
            <a:r>
              <a:rPr b="1" lang="en-IN" sz="2000" spc="-1" strike="noStrike">
                <a:solidFill>
                  <a:srgbClr val="000000"/>
                </a:solidFill>
                <a:uFill>
                  <a:solidFill>
                    <a:srgbClr val="ffffff"/>
                  </a:solidFill>
                </a:uFill>
                <a:latin typeface="Courier New"/>
                <a:ea typeface="ＭＳ Ｐゴシック"/>
              </a:rPr>
              <a:t>= sizeof(int)</a:t>
            </a:r>
            <a:endParaRPr b="0" lang="en-IN" sz="1950" spc="-1" strike="noStrike">
              <a:solidFill>
                <a:srgbClr val="000000"/>
              </a:solidFill>
              <a:uFill>
                <a:solidFill>
                  <a:srgbClr val="ffffff"/>
                </a:solidFill>
              </a:uFill>
              <a:latin typeface="Arial"/>
            </a:endParaRPr>
          </a:p>
        </p:txBody>
      </p:sp>
      <p:graphicFrame>
        <p:nvGraphicFramePr>
          <p:cNvPr id="562" name="Table 5"/>
          <p:cNvGraphicFramePr/>
          <p:nvPr/>
        </p:nvGraphicFramePr>
        <p:xfrm>
          <a:off x="2441520" y="4924080"/>
          <a:ext cx="1432080" cy="720720"/>
        </p:xfrm>
        <a:graphic>
          <a:graphicData uri="http://schemas.openxmlformats.org/drawingml/2006/table">
            <a:tbl>
              <a:tblPr/>
              <a:tblGrid>
                <a:gridCol w="1432080"/>
              </a:tblGrid>
              <a:tr h="392760">
                <a:tc>
                  <a:txBody>
                    <a:bodyPr/>
                    <a:p>
                      <a:pPr algn="ctr">
                        <a:lnSpc>
                          <a:spcPct val="100000"/>
                        </a:lnSpc>
                      </a:pPr>
                      <a:r>
                        <a:rPr b="1" lang="en-IN" sz="1800" spc="-1" strike="noStrike">
                          <a:solidFill>
                            <a:srgbClr val="000000"/>
                          </a:solidFill>
                          <a:uFill>
                            <a:solidFill>
                              <a:srgbClr val="ffffff"/>
                            </a:solidFill>
                          </a:uFill>
                          <a:latin typeface="Trebuchet MS"/>
                        </a:rPr>
                        <a:t>data</a:t>
                      </a:r>
                      <a:r>
                        <a:rPr b="1" i="1" lang="en-IN" sz="1800" spc="-1" strike="noStrike" baseline="-25000">
                          <a:solidFill>
                            <a:srgbClr val="000000"/>
                          </a:solidFill>
                          <a:uFill>
                            <a:solidFill>
                              <a:srgbClr val="ffffff"/>
                            </a:solidFill>
                          </a:uFill>
                          <a:latin typeface="Trebuchet MS"/>
                        </a:rPr>
                        <a:t>i</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r>
              <a:tr h="418680">
                <a:tc>
                  <a:txBody>
                    <a:bodyPr/>
                    <a:p>
                      <a:pPr algn="ctr">
                        <a:lnSpc>
                          <a:spcPct val="100000"/>
                        </a:lnSpc>
                      </a:pPr>
                      <a:r>
                        <a:rPr b="0" i="1" lang="en-IN" sz="1800" spc="-1" strike="noStrike">
                          <a:solidFill>
                            <a:srgbClr val="000000"/>
                          </a:solidFill>
                          <a:uFill>
                            <a:solidFill>
                              <a:srgbClr val="ffffff"/>
                            </a:solidFill>
                          </a:uFill>
                          <a:latin typeface="Trebuchet MS"/>
                          <a:ea typeface="ＭＳ Ｐゴシック"/>
                        </a:rPr>
                        <a:t>A</a:t>
                      </a:r>
                      <a:r>
                        <a:rPr b="0" i="1" lang="en-IN" sz="1800" spc="-1" strike="noStrike" baseline="-25000">
                          <a:solidFill>
                            <a:srgbClr val="000000"/>
                          </a:solidFill>
                          <a:uFill>
                            <a:solidFill>
                              <a:srgbClr val="ffffff"/>
                            </a:solidFill>
                          </a:uFill>
                          <a:latin typeface="Trebuchet MS"/>
                          <a:ea typeface="ＭＳ Ｐゴシック"/>
                        </a:rPr>
                        <a:t>i</a:t>
                      </a:r>
                      <a:r>
                        <a:rPr b="0" lang="en-IN" sz="1800" spc="-1" strike="noStrike" baseline="-25000">
                          <a:solidFill>
                            <a:srgbClr val="000000"/>
                          </a:solidFill>
                          <a:uFill>
                            <a:solidFill>
                              <a:srgbClr val="ffffff"/>
                            </a:solidFill>
                          </a:uFill>
                          <a:latin typeface="Symbol"/>
                          <a:ea typeface="ＭＳ Ｐゴシック"/>
                        </a:rPr>
                        <a:t></a:t>
                      </a:r>
                      <a:r>
                        <a:rPr b="0" lang="en-IN" sz="1800" spc="-1" strike="noStrike" baseline="-25000">
                          <a:solidFill>
                            <a:srgbClr val="000000"/>
                          </a:solidFill>
                          <a:uFill>
                            <a:solidFill>
                              <a:srgbClr val="ffffff"/>
                            </a:solidFill>
                          </a:uFill>
                          <a:latin typeface="Trebuchet MS"/>
                          <a:ea typeface="ＭＳ Ｐゴシック"/>
                        </a:rPr>
                        <a:t>1</a:t>
                      </a:r>
                      <a:r>
                        <a:rPr b="0" lang="en-IN" sz="1800" spc="-1" strike="noStrike">
                          <a:solidFill>
                            <a:srgbClr val="000000"/>
                          </a:solidFill>
                          <a:uFill>
                            <a:solidFill>
                              <a:srgbClr val="ffffff"/>
                            </a:solidFill>
                          </a:uFill>
                          <a:latin typeface="Symbol"/>
                          <a:ea typeface="ＭＳ Ｐゴシック"/>
                        </a:rPr>
                        <a:t></a:t>
                      </a:r>
                      <a:r>
                        <a:rPr b="0" i="1" lang="en-IN" sz="1800" spc="-1" strike="noStrike">
                          <a:solidFill>
                            <a:srgbClr val="000000"/>
                          </a:solidFill>
                          <a:uFill>
                            <a:solidFill>
                              <a:srgbClr val="ffffff"/>
                            </a:solidFill>
                          </a:uFill>
                          <a:latin typeface="Trebuchet MS"/>
                          <a:ea typeface="ＭＳ Ｐゴシック"/>
                        </a:rPr>
                        <a:t>A</a:t>
                      </a:r>
                      <a:r>
                        <a:rPr b="0" i="1" lang="en-IN" sz="1800" spc="-1" strike="noStrike" baseline="-25000">
                          <a:solidFill>
                            <a:srgbClr val="000000"/>
                          </a:solidFill>
                          <a:uFill>
                            <a:solidFill>
                              <a:srgbClr val="ffffff"/>
                            </a:solidFill>
                          </a:uFill>
                          <a:latin typeface="Trebuchet MS"/>
                          <a:ea typeface="ＭＳ Ｐゴシック"/>
                        </a:rPr>
                        <a:t>i</a:t>
                      </a:r>
                      <a:r>
                        <a:rPr b="0" lang="en-IN" sz="1800" spc="-1" strike="noStrike" baseline="-25000">
                          <a:solidFill>
                            <a:srgbClr val="000000"/>
                          </a:solidFill>
                          <a:uFill>
                            <a:solidFill>
                              <a:srgbClr val="ffffff"/>
                            </a:solidFill>
                          </a:uFill>
                          <a:latin typeface="Trebuchet MS"/>
                          <a:ea typeface="ＭＳ Ｐゴシック"/>
                        </a:rPr>
                        <a: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ecdd"/>
                    </a:solidFill>
                  </a:tcPr>
                </a:tc>
              </a:tr>
            </a:tbl>
          </a:graphicData>
        </a:graphic>
      </p:graphicFrame>
      <p:graphicFrame>
        <p:nvGraphicFramePr>
          <p:cNvPr id="563" name="Table 6"/>
          <p:cNvGraphicFramePr/>
          <p:nvPr/>
        </p:nvGraphicFramePr>
        <p:xfrm>
          <a:off x="6280200" y="4924080"/>
          <a:ext cx="1432080" cy="720720"/>
        </p:xfrm>
        <a:graphic>
          <a:graphicData uri="http://schemas.openxmlformats.org/drawingml/2006/table">
            <a:tbl>
              <a:tblPr/>
              <a:tblGrid>
                <a:gridCol w="1432080"/>
              </a:tblGrid>
              <a:tr h="392760">
                <a:tc>
                  <a:txBody>
                    <a:bodyPr/>
                    <a:p>
                      <a:pPr algn="ctr">
                        <a:lnSpc>
                          <a:spcPct val="100000"/>
                        </a:lnSpc>
                      </a:pPr>
                      <a:r>
                        <a:rPr b="1" lang="en-IN" sz="1800" spc="-1" strike="noStrike">
                          <a:solidFill>
                            <a:srgbClr val="000000"/>
                          </a:solidFill>
                          <a:uFill>
                            <a:solidFill>
                              <a:srgbClr val="ffffff"/>
                            </a:solidFill>
                          </a:uFill>
                          <a:latin typeface="Trebuchet MS"/>
                        </a:rPr>
                        <a:t>data</a:t>
                      </a:r>
                      <a:r>
                        <a:rPr b="1" i="1" lang="en-IN" sz="1800" spc="-1" strike="noStrike" baseline="-25000">
                          <a:solidFill>
                            <a:srgbClr val="000000"/>
                          </a:solidFill>
                          <a:uFill>
                            <a:solidFill>
                              <a:srgbClr val="ffffff"/>
                            </a:solidFill>
                          </a:uFill>
                          <a:latin typeface="Trebuchet MS"/>
                        </a:rPr>
                        <a:t>i</a:t>
                      </a:r>
                      <a:r>
                        <a:rPr b="1" lang="en-IN" sz="1800" spc="-1" strike="noStrike" baseline="-25000">
                          <a:solidFill>
                            <a:srgbClr val="000000"/>
                          </a:solidFill>
                          <a:uFill>
                            <a:solidFill>
                              <a:srgbClr val="ffffff"/>
                            </a:solidFill>
                          </a:uFill>
                          <a:latin typeface="Trebuchet MS"/>
                        </a:rPr>
                        <a:t>+1</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cc99"/>
                    </a:solidFill>
                  </a:tcPr>
                </a:tc>
              </a:tr>
              <a:tr h="409320">
                <a:tc>
                  <a:txBody>
                    <a:bodyPr/>
                    <a:p>
                      <a:pPr algn="ctr">
                        <a:lnSpc>
                          <a:spcPct val="100000"/>
                        </a:lnSpc>
                      </a:pPr>
                      <a:r>
                        <a:rPr b="0" i="1" lang="en-IN" sz="1800" spc="-1" strike="noStrike">
                          <a:solidFill>
                            <a:srgbClr val="000000"/>
                          </a:solidFill>
                          <a:uFill>
                            <a:solidFill>
                              <a:srgbClr val="ffffff"/>
                            </a:solidFill>
                          </a:uFill>
                          <a:latin typeface="Trebuchet MS"/>
                          <a:ea typeface="ＭＳ Ｐゴシック"/>
                        </a:rPr>
                        <a:t>A</a:t>
                      </a:r>
                      <a:r>
                        <a:rPr b="0" i="1" lang="en-IN" sz="1800" spc="-1" strike="noStrike" baseline="-25000">
                          <a:solidFill>
                            <a:srgbClr val="000000"/>
                          </a:solidFill>
                          <a:uFill>
                            <a:solidFill>
                              <a:srgbClr val="ffffff"/>
                            </a:solidFill>
                          </a:uFill>
                          <a:latin typeface="Trebuchet MS"/>
                          <a:ea typeface="ＭＳ Ｐゴシック"/>
                        </a:rPr>
                        <a:t>i</a:t>
                      </a:r>
                      <a:r>
                        <a:rPr b="0" lang="en-IN" sz="1800" spc="-1" strike="noStrike">
                          <a:solidFill>
                            <a:srgbClr val="000000"/>
                          </a:solidFill>
                          <a:uFill>
                            <a:solidFill>
                              <a:srgbClr val="ffffff"/>
                            </a:solidFill>
                          </a:uFill>
                          <a:latin typeface="Symbol"/>
                          <a:ea typeface="ＭＳ Ｐゴシック"/>
                        </a:rPr>
                        <a:t></a:t>
                      </a:r>
                      <a:r>
                        <a:rPr b="0" i="1" lang="en-IN" sz="1800" spc="-1" strike="noStrike">
                          <a:solidFill>
                            <a:srgbClr val="000000"/>
                          </a:solidFill>
                          <a:uFill>
                            <a:solidFill>
                              <a:srgbClr val="ffffff"/>
                            </a:solidFill>
                          </a:uFill>
                          <a:latin typeface="Trebuchet MS"/>
                          <a:ea typeface="ＭＳ Ｐゴシック"/>
                        </a:rPr>
                        <a:t>A</a:t>
                      </a:r>
                      <a:r>
                        <a:rPr b="0" i="1" lang="en-IN" sz="1800" spc="-1" strike="noStrike" baseline="-25000">
                          <a:solidFill>
                            <a:srgbClr val="000000"/>
                          </a:solidFill>
                          <a:uFill>
                            <a:solidFill>
                              <a:srgbClr val="ffffff"/>
                            </a:solidFill>
                          </a:uFill>
                          <a:latin typeface="Trebuchet MS"/>
                          <a:ea typeface="ＭＳ Ｐゴシック"/>
                        </a:rPr>
                        <a:t>i</a:t>
                      </a:r>
                      <a:r>
                        <a:rPr b="0" lang="en-IN" sz="1800" spc="-1" strike="noStrike" baseline="-25000">
                          <a:solidFill>
                            <a:srgbClr val="000000"/>
                          </a:solidFill>
                          <a:uFill>
                            <a:solidFill>
                              <a:srgbClr val="ffffff"/>
                            </a:solidFill>
                          </a:uFill>
                          <a:latin typeface="Trebuchet MS"/>
                          <a:ea typeface="ＭＳ Ｐゴシック"/>
                        </a:rPr>
                        <a:t>+2</a:t>
                      </a:r>
                      <a:endParaRPr b="0" lang="en-IN" sz="175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ccecdd"/>
                    </a:solidFill>
                  </a:tcPr>
                </a:tc>
              </a:tr>
            </a:tbl>
          </a:graphicData>
        </a:graphic>
      </p:graphicFrame>
      <p:sp>
        <p:nvSpPr>
          <p:cNvPr id="564" name="CustomShape 7"/>
          <p:cNvSpPr/>
          <p:nvPr/>
        </p:nvSpPr>
        <p:spPr>
          <a:xfrm>
            <a:off x="1827000" y="4979520"/>
            <a:ext cx="382320" cy="436320"/>
          </a:xfrm>
          <a:prstGeom prst="rect">
            <a:avLst/>
          </a:prstGeom>
          <a:noFill/>
          <a:ln>
            <a:solidFill>
              <a:schemeClr val="tx1"/>
            </a:solid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A</a:t>
            </a:r>
            <a:r>
              <a:rPr b="0" i="1" lang="en-IN" sz="2000" spc="-1" strike="noStrike" baseline="-25000">
                <a:solidFill>
                  <a:srgbClr val="000000"/>
                </a:solidFill>
                <a:uFill>
                  <a:solidFill>
                    <a:srgbClr val="ffffff"/>
                  </a:solidFill>
                </a:uFill>
                <a:latin typeface="Trebuchet MS"/>
                <a:ea typeface="ＭＳ Ｐゴシック"/>
              </a:rPr>
              <a:t>i</a:t>
            </a:r>
            <a:endParaRPr b="0" lang="en-IN" sz="1800" spc="-1" strike="noStrike">
              <a:solidFill>
                <a:srgbClr val="000000"/>
              </a:solidFill>
              <a:uFill>
                <a:solidFill>
                  <a:srgbClr val="ffffff"/>
                </a:solidFill>
              </a:uFill>
              <a:latin typeface="Arial"/>
            </a:endParaRPr>
          </a:p>
        </p:txBody>
      </p:sp>
      <p:sp>
        <p:nvSpPr>
          <p:cNvPr id="565" name="CustomShape 8"/>
          <p:cNvSpPr/>
          <p:nvPr/>
        </p:nvSpPr>
        <p:spPr>
          <a:xfrm>
            <a:off x="1495080" y="4979520"/>
            <a:ext cx="322920" cy="39456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p</a:t>
            </a:r>
            <a:endParaRPr b="0" lang="en-IN" sz="1800" spc="-1" strike="noStrike">
              <a:solidFill>
                <a:srgbClr val="000000"/>
              </a:solidFill>
              <a:uFill>
                <a:solidFill>
                  <a:srgbClr val="ffffff"/>
                </a:solidFill>
              </a:uFill>
              <a:latin typeface="Arial"/>
            </a:endParaRPr>
          </a:p>
        </p:txBody>
      </p:sp>
      <p:sp>
        <p:nvSpPr>
          <p:cNvPr id="566" name="CustomShape 9"/>
          <p:cNvSpPr/>
          <p:nvPr/>
        </p:nvSpPr>
        <p:spPr>
          <a:xfrm>
            <a:off x="5492880" y="4979520"/>
            <a:ext cx="537840" cy="436320"/>
          </a:xfrm>
          <a:prstGeom prst="rect">
            <a:avLst/>
          </a:prstGeom>
          <a:noFill/>
          <a:ln>
            <a:solidFill>
              <a:schemeClr val="tx1"/>
            </a:solid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A</a:t>
            </a:r>
            <a:r>
              <a:rPr b="0" i="1" lang="en-IN" sz="2000" spc="-1" strike="noStrike" baseline="-25000">
                <a:solidFill>
                  <a:srgbClr val="000000"/>
                </a:solidFill>
                <a:uFill>
                  <a:solidFill>
                    <a:srgbClr val="ffffff"/>
                  </a:solidFill>
                </a:uFill>
                <a:latin typeface="Trebuchet MS"/>
                <a:ea typeface="ＭＳ Ｐゴシック"/>
              </a:rPr>
              <a:t>i</a:t>
            </a:r>
            <a:r>
              <a:rPr b="0" lang="en-IN" sz="2000" spc="-1" strike="noStrike" baseline="-25000">
                <a:solidFill>
                  <a:srgbClr val="000000"/>
                </a:solidFill>
                <a:uFill>
                  <a:solidFill>
                    <a:srgbClr val="ffffff"/>
                  </a:solidFill>
                </a:uFill>
                <a:latin typeface="Trebuchet MS"/>
                <a:ea typeface="ＭＳ Ｐゴシック"/>
              </a:rPr>
              <a:t>+1</a:t>
            </a:r>
            <a:endParaRPr b="0" lang="en-IN" sz="1800" spc="-1" strike="noStrike">
              <a:solidFill>
                <a:srgbClr val="000000"/>
              </a:solidFill>
              <a:uFill>
                <a:solidFill>
                  <a:srgbClr val="ffffff"/>
                </a:solidFill>
              </a:uFill>
              <a:latin typeface="Arial"/>
            </a:endParaRPr>
          </a:p>
        </p:txBody>
      </p:sp>
      <p:sp>
        <p:nvSpPr>
          <p:cNvPr id="567" name="CustomShape 10"/>
          <p:cNvSpPr/>
          <p:nvPr/>
        </p:nvSpPr>
        <p:spPr>
          <a:xfrm>
            <a:off x="5148720" y="4979520"/>
            <a:ext cx="322920" cy="39456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q</a:t>
            </a:r>
            <a:endParaRPr b="0" lang="en-IN" sz="1800" spc="-1" strike="noStrike">
              <a:solidFill>
                <a:srgbClr val="000000"/>
              </a:solidFill>
              <a:uFill>
                <a:solidFill>
                  <a:srgbClr val="ffffff"/>
                </a:solidFill>
              </a:uFill>
              <a:latin typeface="Arial"/>
            </a:endParaRPr>
          </a:p>
        </p:txBody>
      </p:sp>
      <p:sp>
        <p:nvSpPr>
          <p:cNvPr id="568" name="CustomShape 11"/>
          <p:cNvSpPr/>
          <p:nvPr/>
        </p:nvSpPr>
        <p:spPr>
          <a:xfrm>
            <a:off x="6786000" y="3854160"/>
            <a:ext cx="1393920" cy="69948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(1) space</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overhead!</a:t>
            </a:r>
            <a:endParaRPr b="0" lang="en-IN" sz="1950" spc="-1" strike="noStrike">
              <a:solidFill>
                <a:srgbClr val="000000"/>
              </a:solidFill>
              <a:uFill>
                <a:solidFill>
                  <a:srgbClr val="ffffff"/>
                </a:solidFill>
              </a:uFill>
              <a:latin typeface="Arial"/>
            </a:endParaRPr>
          </a:p>
        </p:txBody>
      </p:sp>
    </p:spTree>
  </p:cSld>
  <p:timing>
    <p:tnLst>
      <p:par>
        <p:cTn id="3337" dur="indefinite" restart="never" nodeType="tmRoot">
          <p:childTnLst>
            <p:seq>
              <p:cTn id="3338" dur="indefinite" nodeType="mainSeq">
                <p:childTnLst>
                  <p:par>
                    <p:cTn id="3339" fill="hold">
                      <p:stCondLst>
                        <p:cond delay="indefinite"/>
                      </p:stCondLst>
                      <p:childTnLst>
                        <p:par>
                          <p:cTn id="3340" fill="hold">
                            <p:stCondLst>
                              <p:cond delay="0"/>
                            </p:stCondLst>
                            <p:childTnLst>
                              <p:par>
                                <p:cTn id="3341" nodeType="clickEffect" fill="hold" presetClass="entr" presetID="1">
                                  <p:stCondLst>
                                    <p:cond delay="0"/>
                                  </p:stCondLst>
                                  <p:childTnLst>
                                    <p:set>
                                      <p:cBhvr>
                                        <p:cTn id="3342" dur="1" fill="hold">
                                          <p:stCondLst>
                                            <p:cond delay="499"/>
                                          </p:stCondLst>
                                        </p:cTn>
                                        <p:tgtEl>
                                          <p:spTgt spid="560">
                                            <p:txEl>
                                              <p:pRg st="1" end="31"/>
                                            </p:txEl>
                                          </p:spTgt>
                                        </p:tgtEl>
                                        <p:attrNameLst>
                                          <p:attrName>style.visibility</p:attrName>
                                        </p:attrNameLst>
                                      </p:cBhvr>
                                      <p:to>
                                        <p:strVal val="visible"/>
                                      </p:to>
                                    </p:set>
                                  </p:childTnLst>
                                </p:cTn>
                              </p:par>
                              <p:par>
                                <p:cTn id="3343" nodeType="withEffect" fill="hold" presetClass="entr" presetID="1">
                                  <p:stCondLst>
                                    <p:cond delay="0"/>
                                  </p:stCondLst>
                                  <p:childTnLst>
                                    <p:set>
                                      <p:cBhvr>
                                        <p:cTn id="3344" dur="1" fill="hold">
                                          <p:stCondLst>
                                            <p:cond delay="499"/>
                                          </p:stCondLst>
                                        </p:cTn>
                                        <p:tgtEl>
                                          <p:spTgt spid="560">
                                            <p:txEl>
                                              <p:pRg st="31" end="56"/>
                                            </p:txEl>
                                          </p:spTgt>
                                        </p:tgtEl>
                                        <p:attrNameLst>
                                          <p:attrName>style.visibility</p:attrName>
                                        </p:attrNameLst>
                                      </p:cBhvr>
                                      <p:to>
                                        <p:strVal val="visible"/>
                                      </p:to>
                                    </p:set>
                                  </p:childTnLst>
                                </p:cTn>
                              </p:par>
                              <p:par>
                                <p:cTn id="3345" nodeType="withEffect" fill="hold" presetClass="entr" presetID="1">
                                  <p:stCondLst>
                                    <p:cond delay="0"/>
                                  </p:stCondLst>
                                  <p:childTnLst>
                                    <p:set>
                                      <p:cBhvr>
                                        <p:cTn id="3346" dur="1" fill="hold">
                                          <p:stCondLst>
                                            <p:cond delay="499"/>
                                          </p:stCondLst>
                                        </p:cTn>
                                        <p:tgtEl>
                                          <p:spTgt spid="560">
                                            <p:txEl>
                                              <p:pRg st="85" end="97"/>
                                            </p:txEl>
                                          </p:spTgt>
                                        </p:tgtEl>
                                        <p:attrNameLst>
                                          <p:attrName>style.visibility</p:attrName>
                                        </p:attrNameLst>
                                      </p:cBhvr>
                                      <p:to>
                                        <p:strVal val="visible"/>
                                      </p:to>
                                    </p:set>
                                  </p:childTnLst>
                                </p:cTn>
                              </p:par>
                            </p:childTnLst>
                          </p:cTn>
                        </p:par>
                      </p:childTnLst>
                    </p:cTn>
                  </p:par>
                  <p:par>
                    <p:cTn id="3347" fill="hold">
                      <p:stCondLst>
                        <p:cond delay="indefinite"/>
                      </p:stCondLst>
                      <p:childTnLst>
                        <p:par>
                          <p:cTn id="3348" fill="hold">
                            <p:stCondLst>
                              <p:cond delay="0"/>
                            </p:stCondLst>
                            <p:childTnLst>
                              <p:par>
                                <p:cTn id="3349" nodeType="clickEffect" fill="hold" presetClass="entr" presetID="1">
                                  <p:stCondLst>
                                    <p:cond delay="0"/>
                                  </p:stCondLst>
                                  <p:childTnLst>
                                    <p:set>
                                      <p:cBhvr>
                                        <p:cTn id="3350" dur="1" fill="hold">
                                          <p:stCondLst>
                                            <p:cond delay="499"/>
                                          </p:stCondLst>
                                        </p:cTn>
                                        <p:tgtEl>
                                          <p:spTgt spid="560">
                                            <p:txEl>
                                              <p:pRg st="56" end="71"/>
                                            </p:txEl>
                                          </p:spTgt>
                                        </p:tgtEl>
                                        <p:attrNameLst>
                                          <p:attrName>style.visibility</p:attrName>
                                        </p:attrNameLst>
                                      </p:cBhvr>
                                      <p:to>
                                        <p:strVal val="visible"/>
                                      </p:to>
                                    </p:set>
                                  </p:childTnLst>
                                </p:cTn>
                              </p:par>
                            </p:childTnLst>
                          </p:cTn>
                        </p:par>
                      </p:childTnLst>
                    </p:cTn>
                  </p:par>
                  <p:par>
                    <p:cTn id="3351" fill="hold">
                      <p:stCondLst>
                        <p:cond delay="indefinite"/>
                      </p:stCondLst>
                      <p:childTnLst>
                        <p:par>
                          <p:cTn id="3352" fill="hold">
                            <p:stCondLst>
                              <p:cond delay="0"/>
                            </p:stCondLst>
                            <p:childTnLst>
                              <p:par>
                                <p:cTn id="3353" nodeType="clickEffect" fill="hold" presetClass="entr" presetID="1">
                                  <p:stCondLst>
                                    <p:cond delay="0"/>
                                  </p:stCondLst>
                                  <p:childTnLst>
                                    <p:set>
                                      <p:cBhvr>
                                        <p:cTn id="3354" dur="1" fill="hold">
                                          <p:stCondLst>
                                            <p:cond delay="499"/>
                                          </p:stCondLst>
                                        </p:cTn>
                                        <p:tgtEl>
                                          <p:spTgt spid="560">
                                            <p:txEl>
                                              <p:pRg st="71" end="85"/>
                                            </p:txEl>
                                          </p:spTgt>
                                        </p:tgtEl>
                                        <p:attrNameLst>
                                          <p:attrName>style.visibility</p:attrName>
                                        </p:attrNameLst>
                                      </p:cBhvr>
                                      <p:to>
                                        <p:strVal val="visible"/>
                                      </p:to>
                                    </p:set>
                                  </p:childTnLst>
                                </p:cTn>
                              </p:par>
                            </p:childTnLst>
                          </p:cTn>
                        </p:par>
                      </p:childTnLst>
                    </p:cTn>
                  </p:par>
                  <p:par>
                    <p:cTn id="3355" fill="hold">
                      <p:stCondLst>
                        <p:cond delay="indefinite"/>
                      </p:stCondLst>
                      <p:childTnLst>
                        <p:par>
                          <p:cTn id="3356" fill="hold">
                            <p:stCondLst>
                              <p:cond delay="0"/>
                            </p:stCondLst>
                            <p:childTnLst>
                              <p:par>
                                <p:cTn id="3357" nodeType="clickEffect" fill="hold" presetClass="entr" presetID="1">
                                  <p:stCondLst>
                                    <p:cond delay="0"/>
                                  </p:stCondLst>
                                  <p:childTnLst>
                                    <p:set>
                                      <p:cBhvr>
                                        <p:cTn id="3358" dur="1" fill="hold">
                                          <p:stCondLst>
                                            <p:cond delay="0"/>
                                          </p:stCondLst>
                                        </p:cTn>
                                        <p:tgtEl>
                                          <p:spTgt spid="561"/>
                                        </p:tgtEl>
                                        <p:attrNameLst>
                                          <p:attrName>style.visibility</p:attrName>
                                        </p:attrNameLst>
                                      </p:cBhvr>
                                      <p:to>
                                        <p:strVal val="visible"/>
                                      </p:to>
                                    </p:set>
                                  </p:childTnLst>
                                </p:cTn>
                              </p:par>
                            </p:childTnLst>
                          </p:cTn>
                        </p:par>
                      </p:childTnLst>
                    </p:cTn>
                  </p:par>
                  <p:par>
                    <p:cTn id="3359" fill="hold">
                      <p:stCondLst>
                        <p:cond delay="indefinite"/>
                      </p:stCondLst>
                      <p:childTnLst>
                        <p:par>
                          <p:cTn id="3360" fill="hold">
                            <p:stCondLst>
                              <p:cond delay="0"/>
                            </p:stCondLst>
                            <p:childTnLst>
                              <p:par>
                                <p:cTn id="3361" nodeType="clickEffect" fill="hold" presetClass="entr" presetID="1">
                                  <p:stCondLst>
                                    <p:cond delay="0"/>
                                  </p:stCondLst>
                                  <p:childTnLst>
                                    <p:set>
                                      <p:cBhvr>
                                        <p:cTn id="3362" dur="1" fill="hold">
                                          <p:stCondLst>
                                            <p:cond delay="0"/>
                                          </p:stCondLst>
                                        </p:cTn>
                                        <p:tgtEl>
                                          <p:spTgt spid="562"/>
                                        </p:tgtEl>
                                        <p:attrNameLst>
                                          <p:attrName>style.visibility</p:attrName>
                                        </p:attrNameLst>
                                      </p:cBhvr>
                                      <p:to>
                                        <p:strVal val="visible"/>
                                      </p:to>
                                    </p:set>
                                  </p:childTnLst>
                                </p:cTn>
                              </p:par>
                              <p:par>
                                <p:cTn id="3363" nodeType="withEffect" fill="hold" presetClass="entr" presetID="1">
                                  <p:stCondLst>
                                    <p:cond delay="0"/>
                                  </p:stCondLst>
                                  <p:childTnLst>
                                    <p:set>
                                      <p:cBhvr>
                                        <p:cTn id="3364" dur="1" fill="hold">
                                          <p:stCondLst>
                                            <p:cond delay="0"/>
                                          </p:stCondLst>
                                        </p:cTn>
                                        <p:tgtEl>
                                          <p:spTgt spid="563"/>
                                        </p:tgtEl>
                                        <p:attrNameLst>
                                          <p:attrName>style.visibility</p:attrName>
                                        </p:attrNameLst>
                                      </p:cBhvr>
                                      <p:to>
                                        <p:strVal val="visible"/>
                                      </p:to>
                                    </p:set>
                                  </p:childTnLst>
                                </p:cTn>
                              </p:par>
                              <p:par>
                                <p:cTn id="3365" nodeType="withEffect" fill="hold" presetClass="entr" presetID="1">
                                  <p:stCondLst>
                                    <p:cond delay="0"/>
                                  </p:stCondLst>
                                  <p:childTnLst>
                                    <p:set>
                                      <p:cBhvr>
                                        <p:cTn id="3366" dur="1" fill="hold">
                                          <p:stCondLst>
                                            <p:cond delay="0"/>
                                          </p:stCondLst>
                                        </p:cTn>
                                        <p:tgtEl>
                                          <p:spTgt spid="-1"/>
                                        </p:tgtEl>
                                        <p:attrNameLst>
                                          <p:attrName>style.visibility</p:attrName>
                                        </p:attrNameLst>
                                      </p:cBhvr>
                                      <p:to>
                                        <p:strVal val="visible"/>
                                      </p:to>
                                    </p:set>
                                  </p:childTnLst>
                                </p:cTn>
                              </p:par>
                              <p:par>
                                <p:cTn id="3367" nodeType="withEffect" fill="hold" presetClass="entr" presetID="1">
                                  <p:stCondLst>
                                    <p:cond delay="0"/>
                                  </p:stCondLst>
                                  <p:childTnLst>
                                    <p:set>
                                      <p:cBhvr>
                                        <p:cTn id="3368" dur="1" fill="hold">
                                          <p:stCondLst>
                                            <p:cond delay="0"/>
                                          </p:stCondLst>
                                        </p:cTn>
                                        <p:tgtEl>
                                          <p:spTgt spid="-1"/>
                                        </p:tgtEl>
                                        <p:attrNameLst>
                                          <p:attrName>style.visibility</p:attrName>
                                        </p:attrNameLst>
                                      </p:cBhvr>
                                      <p:to>
                                        <p:strVal val="visible"/>
                                      </p:to>
                                    </p:set>
                                  </p:childTnLst>
                                </p:cTn>
                              </p:par>
                            </p:childTnLst>
                          </p:cTn>
                        </p:par>
                      </p:childTnLst>
                    </p:cTn>
                  </p:par>
                  <p:par>
                    <p:cTn id="3369" fill="hold">
                      <p:stCondLst>
                        <p:cond delay="indefinite"/>
                      </p:stCondLst>
                      <p:childTnLst>
                        <p:par>
                          <p:cTn id="3370" fill="hold">
                            <p:stCondLst>
                              <p:cond delay="0"/>
                            </p:stCondLst>
                            <p:childTnLst>
                              <p:par>
                                <p:cTn id="3371" nodeType="clickEffect" fill="hold" presetClass="entr" presetID="1">
                                  <p:stCondLst>
                                    <p:cond delay="0"/>
                                  </p:stCondLst>
                                  <p:childTnLst>
                                    <p:set>
                                      <p:cBhvr>
                                        <p:cTn id="3372" dur="1" fill="hold">
                                          <p:stCondLst>
                                            <p:cond delay="499"/>
                                          </p:stCondLst>
                                        </p:cTn>
                                        <p:tgtEl>
                                          <p:spTgt spid="560">
                                            <p:txEl>
                                              <p:pRg st="98" end="129"/>
                                            </p:txEl>
                                          </p:spTgt>
                                        </p:tgtEl>
                                        <p:attrNameLst>
                                          <p:attrName>style.visibility</p:attrName>
                                        </p:attrNameLst>
                                      </p:cBhvr>
                                      <p:to>
                                        <p:strVal val="visible"/>
                                      </p:to>
                                    </p:set>
                                  </p:childTnLst>
                                </p:cTn>
                              </p:par>
                            </p:childTnLst>
                          </p:cTn>
                        </p:par>
                      </p:childTnLst>
                    </p:cTn>
                  </p:par>
                  <p:par>
                    <p:cTn id="3373" fill="hold">
                      <p:stCondLst>
                        <p:cond delay="indefinite"/>
                      </p:stCondLst>
                      <p:childTnLst>
                        <p:par>
                          <p:cTn id="3374" fill="hold">
                            <p:stCondLst>
                              <p:cond delay="0"/>
                            </p:stCondLst>
                            <p:childTnLst>
                              <p:par>
                                <p:cTn id="3375" nodeType="clickEffect" fill="hold" presetClass="entr" presetID="1">
                                  <p:stCondLst>
                                    <p:cond delay="0"/>
                                  </p:stCondLst>
                                  <p:childTnLst>
                                    <p:set>
                                      <p:cBhvr>
                                        <p:cTn id="3376" dur="1" fill="hold">
                                          <p:stCondLst>
                                            <p:cond delay="499"/>
                                          </p:stCondLst>
                                        </p:cTn>
                                        <p:tgtEl>
                                          <p:spTgt spid="560">
                                            <p:txEl>
                                              <p:pRg st="130" end="161"/>
                                            </p:txEl>
                                          </p:spTgt>
                                        </p:tgtEl>
                                        <p:attrNameLst>
                                          <p:attrName>style.visibility</p:attrName>
                                        </p:attrNameLst>
                                      </p:cBhvr>
                                      <p:to>
                                        <p:strVal val="visible"/>
                                      </p:to>
                                    </p:set>
                                  </p:childTnLst>
                                </p:cTn>
                              </p:par>
                            </p:childTnLst>
                          </p:cTn>
                        </p:par>
                      </p:childTnLst>
                    </p:cTn>
                  </p:par>
                  <p:par>
                    <p:cTn id="3377" fill="hold">
                      <p:stCondLst>
                        <p:cond delay="indefinite"/>
                      </p:stCondLst>
                      <p:childTnLst>
                        <p:par>
                          <p:cTn id="3378" fill="hold">
                            <p:stCondLst>
                              <p:cond delay="0"/>
                            </p:stCondLst>
                            <p:childTnLst>
                              <p:par>
                                <p:cTn id="3379" nodeType="clickEffect" fill="hold" presetClass="entr" presetID="1">
                                  <p:stCondLst>
                                    <p:cond delay="0"/>
                                  </p:stCondLst>
                                  <p:childTnLst>
                                    <p:set>
                                      <p:cBhvr>
                                        <p:cTn id="3380" dur="1" fill="hold">
                                          <p:stCondLst>
                                            <p:cond delay="0"/>
                                          </p:stCondLst>
                                        </p:cTn>
                                        <p:tgtEl>
                                          <p:spTgt spid="568"/>
                                        </p:tgtEl>
                                        <p:attrNameLst>
                                          <p:attrName>style.visibility</p:attrName>
                                        </p:attrNameLst>
                                      </p:cBhvr>
                                      <p:to>
                                        <p:strVal val="visible"/>
                                      </p:to>
                                    </p:set>
                                  </p:childTnLst>
                                </p:cTn>
                              </p:par>
                            </p:childTnLst>
                          </p:cTn>
                        </p:par>
                      </p:childTnLst>
                    </p:cTn>
                  </p:par>
                  <p:par>
                    <p:cTn id="3381" fill="hold">
                      <p:stCondLst>
                        <p:cond delay="indefinite"/>
                      </p:stCondLst>
                      <p:childTnLst>
                        <p:par>
                          <p:cTn id="3382" fill="hold">
                            <p:stCondLst>
                              <p:cond delay="0"/>
                            </p:stCondLst>
                            <p:childTnLst>
                              <p:par>
                                <p:cTn id="3383" nodeType="clickEffect" fill="hold" presetClass="entr" presetID="1">
                                  <p:stCondLst>
                                    <p:cond delay="0"/>
                                  </p:stCondLst>
                                  <p:childTnLst>
                                    <p:set>
                                      <p:cBhvr>
                                        <p:cTn id="3384" dur="1" fill="hold">
                                          <p:stCondLst>
                                            <p:cond delay="499"/>
                                          </p:stCondLst>
                                        </p:cTn>
                                        <p:tgtEl>
                                          <p:spTgt spid="560">
                                            <p:txEl>
                                              <p:pRg st="164" end="2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EAA6E3BE-D13F-42B5-9A63-B221323C1A7E}"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70"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Another clever use: Skip Lists</a:t>
            </a:r>
            <a:endParaRPr b="0" lang="en-US" sz="2840" spc="-1" strike="noStrike">
              <a:solidFill>
                <a:srgbClr val="000000"/>
              </a:solidFill>
              <a:uFill>
                <a:solidFill>
                  <a:srgbClr val="ffffff"/>
                </a:solidFill>
              </a:uFill>
              <a:latin typeface="Trebuchet MS"/>
            </a:endParaRPr>
          </a:p>
        </p:txBody>
      </p:sp>
      <p:sp>
        <p:nvSpPr>
          <p:cNvPr id="571"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Suppose we want to maintain a </a:t>
            </a:r>
            <a:r>
              <a:rPr b="0" i="1" lang="en-US" sz="2000" spc="-1" strike="noStrike">
                <a:solidFill>
                  <a:srgbClr val="000000"/>
                </a:solidFill>
                <a:uFill>
                  <a:solidFill>
                    <a:srgbClr val="ffffff"/>
                  </a:solidFill>
                </a:uFill>
                <a:latin typeface="Trebuchet MS"/>
                <a:ea typeface="ＭＳ Ｐゴシック"/>
              </a:rPr>
              <a:t>set</a:t>
            </a:r>
            <a:r>
              <a:rPr b="0" lang="en-US" sz="2000" spc="-1" strike="noStrike">
                <a:solidFill>
                  <a:srgbClr val="000000"/>
                </a:solidFill>
                <a:uFill>
                  <a:solidFill>
                    <a:srgbClr val="ffffff"/>
                  </a:solidFill>
                </a:uFill>
                <a:latin typeface="Trebuchet MS"/>
                <a:ea typeface="ＭＳ Ｐゴシック"/>
              </a:rPr>
              <a:t> of integers and support Find, Insert and Delete operations efficiently</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Sorted list?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Option 1</a:t>
            </a:r>
            <a:r>
              <a:rPr b="0" lang="en-US" sz="2000" spc="-1" strike="noStrike">
                <a:solidFill>
                  <a:srgbClr val="000000"/>
                </a:solidFill>
                <a:uFill>
                  <a:solidFill>
                    <a:srgbClr val="ffffff"/>
                  </a:solidFill>
                </a:uFill>
                <a:latin typeface="Trebuchet MS"/>
                <a:ea typeface="ＭＳ Ｐゴシック"/>
              </a:rPr>
              <a:t>: ArrayList will do Find in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(log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time, but Insert/Delete will each take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time</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Option 2</a:t>
            </a:r>
            <a:r>
              <a:rPr b="0" lang="en-US" sz="2000" spc="-1" strike="noStrike">
                <a:solidFill>
                  <a:srgbClr val="000000"/>
                </a:solidFill>
                <a:uFill>
                  <a:solidFill>
                    <a:srgbClr val="ffffff"/>
                  </a:solidFill>
                </a:uFill>
                <a:latin typeface="Trebuchet MS"/>
                <a:ea typeface="ＭＳ Ｐゴシック"/>
              </a:rPr>
              <a:t>: LinkedList will require </a:t>
            </a:r>
            <a:r>
              <a:rPr b="0" i="1" lang="en-US" sz="2000" spc="-1" strike="noStrike">
                <a:solidFill>
                  <a:srgbClr val="000000"/>
                </a:solidFill>
                <a:uFill>
                  <a:solidFill>
                    <a:srgbClr val="ffffff"/>
                  </a:solidFill>
                </a:uFill>
                <a:latin typeface="Trebuchet MS"/>
                <a:ea typeface="ＭＳ Ｐゴシック"/>
              </a:rPr>
              <a:t>O</a:t>
            </a:r>
            <a:r>
              <a:rPr b="0" lang="en-US" sz="2000" spc="-1" strike="noStrike">
                <a:solidFill>
                  <a:srgbClr val="000000"/>
                </a:solidFill>
                <a:uFill>
                  <a:solidFill>
                    <a:srgbClr val="ffffff"/>
                  </a:solidFill>
                </a:uFill>
                <a:latin typeface="Trebuchet MS"/>
                <a:ea typeface="ＭＳ Ｐゴシック"/>
              </a:rPr>
              <a:t>(</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time in the worst case for all</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Option 3</a:t>
            </a:r>
            <a:r>
              <a:rPr b="0" lang="en-US" sz="2000" spc="-1" strike="noStrike">
                <a:solidFill>
                  <a:srgbClr val="000000"/>
                </a:solidFill>
                <a:uFill>
                  <a:solidFill>
                    <a:srgbClr val="ffffff"/>
                  </a:solidFill>
                </a:uFill>
                <a:latin typeface="Trebuchet MS"/>
                <a:ea typeface="ＭＳ Ｐゴシック"/>
              </a:rPr>
              <a:t>: Short-cuts (instead of </a:t>
            </a:r>
            <a:r>
              <a:rPr b="1" lang="en-US" sz="2000" spc="-1" strike="noStrike">
                <a:solidFill>
                  <a:srgbClr val="000000"/>
                </a:solidFill>
                <a:uFill>
                  <a:solidFill>
                    <a:srgbClr val="ffffff"/>
                  </a:solidFill>
                </a:uFill>
                <a:latin typeface="Courier New"/>
                <a:ea typeface="ＭＳ Ｐゴシック"/>
              </a:rPr>
              <a:t>prev</a:t>
            </a:r>
            <a:r>
              <a:rPr b="0" lang="en-US" sz="2000" spc="-1" strike="noStrike">
                <a:solidFill>
                  <a:srgbClr val="000000"/>
                </a:solidFill>
                <a:uFill>
                  <a:solidFill>
                    <a:srgbClr val="ffffff"/>
                  </a:solidFill>
                </a:uFill>
                <a:latin typeface="Trebuchet MS"/>
                <a:ea typeface="ＭＳ Ｐゴシック"/>
              </a:rPr>
              <a:t>, maintain a </a:t>
            </a:r>
            <a:r>
              <a:rPr b="1" lang="en-US" sz="2000" spc="-1" strike="noStrike">
                <a:solidFill>
                  <a:srgbClr val="000000"/>
                </a:solidFill>
                <a:uFill>
                  <a:solidFill>
                    <a:srgbClr val="ffffff"/>
                  </a:solidFill>
                </a:uFill>
                <a:latin typeface="Courier New"/>
                <a:ea typeface="ＭＳ Ｐゴシック"/>
              </a:rPr>
              <a:t>down</a:t>
            </a:r>
            <a:r>
              <a:rPr b="0" lang="en-US" sz="2000" spc="-1" strike="noStrike">
                <a:solidFill>
                  <a:srgbClr val="000000"/>
                </a:solidFill>
                <a:uFill>
                  <a:solidFill>
                    <a:srgbClr val="ffffff"/>
                  </a:solidFill>
                </a:uFill>
                <a:latin typeface="Trebuchet MS"/>
                <a:ea typeface="ＭＳ Ｐゴシック"/>
              </a:rPr>
              <a:t> pointer)</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Find(5) vs. Find (6)</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Worst case for Find?</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Now extend this idea recursively!</a:t>
            </a:r>
            <a:endParaRPr b="0" lang="en-US" sz="1950" spc="-1" strike="noStrike">
              <a:solidFill>
                <a:srgbClr val="000000"/>
              </a:solidFill>
              <a:uFill>
                <a:solidFill>
                  <a:srgbClr val="ffffff"/>
                </a:solidFill>
              </a:uFill>
              <a:latin typeface="Trebuchet MS"/>
            </a:endParaRPr>
          </a:p>
        </p:txBody>
      </p:sp>
      <p:pic>
        <p:nvPicPr>
          <p:cNvPr id="572" name="Picture 5" descr=""/>
          <p:cNvPicPr/>
          <p:nvPr/>
        </p:nvPicPr>
        <p:blipFill>
          <a:blip r:embed="rId1"/>
          <a:stretch/>
        </p:blipFill>
        <p:spPr>
          <a:xfrm>
            <a:off x="964440" y="4581360"/>
            <a:ext cx="8180280" cy="1037160"/>
          </a:xfrm>
          <a:prstGeom prst="rect">
            <a:avLst/>
          </a:prstGeom>
          <a:ln>
            <a:noFill/>
          </a:ln>
        </p:spPr>
      </p:pic>
      <p:pic>
        <p:nvPicPr>
          <p:cNvPr id="573" name="Picture 6" descr=""/>
          <p:cNvPicPr/>
          <p:nvPr/>
        </p:nvPicPr>
        <p:blipFill>
          <a:blip r:embed="rId2"/>
          <a:stretch/>
        </p:blipFill>
        <p:spPr>
          <a:xfrm>
            <a:off x="588240" y="2816280"/>
            <a:ext cx="8590680" cy="3695760"/>
          </a:xfrm>
          <a:prstGeom prst="rect">
            <a:avLst/>
          </a:prstGeom>
          <a:ln>
            <a:noFill/>
          </a:ln>
        </p:spPr>
      </p:pic>
      <p:sp>
        <p:nvSpPr>
          <p:cNvPr id="574" name="CustomShape 4"/>
          <p:cNvSpPr/>
          <p:nvPr/>
        </p:nvSpPr>
        <p:spPr>
          <a:xfrm>
            <a:off x="5362920" y="2075400"/>
            <a:ext cx="3618720" cy="6994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Worst-case running time: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ff"/>
                </a:solidFill>
                <a:uFill>
                  <a:solidFill>
                    <a:srgbClr val="ffffff"/>
                  </a:solidFill>
                </a:uFill>
                <a:latin typeface="Trebuchet MS"/>
                <a:ea typeface="ＭＳ Ｐゴシック"/>
              </a:rPr>
              <a:t>Expected</a:t>
            </a:r>
            <a:r>
              <a:rPr b="0" lang="en-IN" sz="2000" spc="-1" strike="noStrike">
                <a:solidFill>
                  <a:srgbClr val="000000"/>
                </a:solidFill>
                <a:uFill>
                  <a:solidFill>
                    <a:srgbClr val="ffffff"/>
                  </a:solidFill>
                </a:uFill>
                <a:latin typeface="Trebuchet MS"/>
                <a:ea typeface="ＭＳ Ｐゴシック"/>
              </a:rPr>
              <a:t> worst-case: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(log </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a:t>
            </a:r>
            <a:endParaRPr b="0" lang="en-IN" sz="1950" spc="-1" strike="noStrike">
              <a:solidFill>
                <a:srgbClr val="000000"/>
              </a:solidFill>
              <a:uFill>
                <a:solidFill>
                  <a:srgbClr val="ffffff"/>
                </a:solidFill>
              </a:uFill>
              <a:latin typeface="Arial"/>
            </a:endParaRPr>
          </a:p>
        </p:txBody>
      </p:sp>
    </p:spTree>
  </p:cSld>
  <p:timing>
    <p:tnLst>
      <p:par>
        <p:cTn id="3385" dur="indefinite" restart="never" nodeType="tmRoot">
          <p:childTnLst>
            <p:seq>
              <p:cTn id="3386" dur="indefinite" nodeType="mainSeq">
                <p:childTnLst>
                  <p:par>
                    <p:cTn id="3387" fill="hold">
                      <p:stCondLst>
                        <p:cond delay="indefinite"/>
                      </p:stCondLst>
                      <p:childTnLst>
                        <p:par>
                          <p:cTn id="3388" fill="hold">
                            <p:stCondLst>
                              <p:cond delay="0"/>
                            </p:stCondLst>
                            <p:childTnLst>
                              <p:par>
                                <p:cTn id="3389" nodeType="clickEffect" fill="hold" presetClass="entr" presetID="1">
                                  <p:stCondLst>
                                    <p:cond delay="0"/>
                                  </p:stCondLst>
                                  <p:childTnLst>
                                    <p:set>
                                      <p:cBhvr>
                                        <p:cTn id="3390" dur="1" fill="hold">
                                          <p:stCondLst>
                                            <p:cond delay="499"/>
                                          </p:stCondLst>
                                        </p:cTn>
                                        <p:tgtEl>
                                          <p:spTgt spid="571">
                                            <p:txEl>
                                              <p:pRg st="1" end="106"/>
                                            </p:txEl>
                                          </p:spTgt>
                                        </p:tgtEl>
                                        <p:attrNameLst>
                                          <p:attrName>style.visibility</p:attrName>
                                        </p:attrNameLst>
                                      </p:cBhvr>
                                      <p:to>
                                        <p:strVal val="visible"/>
                                      </p:to>
                                    </p:set>
                                  </p:childTnLst>
                                </p:cTn>
                              </p:par>
                            </p:childTnLst>
                          </p:cTn>
                        </p:par>
                      </p:childTnLst>
                    </p:cTn>
                  </p:par>
                  <p:par>
                    <p:cTn id="3391" fill="hold">
                      <p:stCondLst>
                        <p:cond delay="indefinite"/>
                      </p:stCondLst>
                      <p:childTnLst>
                        <p:par>
                          <p:cTn id="3392" fill="hold">
                            <p:stCondLst>
                              <p:cond delay="0"/>
                            </p:stCondLst>
                            <p:childTnLst>
                              <p:par>
                                <p:cTn id="3393" nodeType="clickEffect" fill="hold" presetClass="entr" presetID="1">
                                  <p:stCondLst>
                                    <p:cond delay="0"/>
                                  </p:stCondLst>
                                  <p:childTnLst>
                                    <p:set>
                                      <p:cBhvr>
                                        <p:cTn id="3394" dur="1" fill="hold">
                                          <p:stCondLst>
                                            <p:cond delay="499"/>
                                          </p:stCondLst>
                                        </p:cTn>
                                        <p:tgtEl>
                                          <p:spTgt spid="571">
                                            <p:txEl>
                                              <p:pRg st="106" end="119"/>
                                            </p:txEl>
                                          </p:spTgt>
                                        </p:tgtEl>
                                        <p:attrNameLst>
                                          <p:attrName>style.visibility</p:attrName>
                                        </p:attrNameLst>
                                      </p:cBhvr>
                                      <p:to>
                                        <p:strVal val="visible"/>
                                      </p:to>
                                    </p:set>
                                  </p:childTnLst>
                                </p:cTn>
                              </p:par>
                            </p:childTnLst>
                          </p:cTn>
                        </p:par>
                      </p:childTnLst>
                    </p:cTn>
                  </p:par>
                  <p:par>
                    <p:cTn id="3395" fill="hold">
                      <p:stCondLst>
                        <p:cond delay="indefinite"/>
                      </p:stCondLst>
                      <p:childTnLst>
                        <p:par>
                          <p:cTn id="3396" fill="hold">
                            <p:stCondLst>
                              <p:cond delay="0"/>
                            </p:stCondLst>
                            <p:childTnLst>
                              <p:par>
                                <p:cTn id="3397" nodeType="clickEffect" fill="hold" presetClass="entr" presetID="1">
                                  <p:stCondLst>
                                    <p:cond delay="0"/>
                                  </p:stCondLst>
                                  <p:childTnLst>
                                    <p:set>
                                      <p:cBhvr>
                                        <p:cTn id="3398" dur="1" fill="hold">
                                          <p:stCondLst>
                                            <p:cond delay="499"/>
                                          </p:stCondLst>
                                        </p:cTn>
                                        <p:tgtEl>
                                          <p:spTgt spid="571">
                                            <p:txEl>
                                              <p:pRg st="120" end="214"/>
                                            </p:txEl>
                                          </p:spTgt>
                                        </p:tgtEl>
                                        <p:attrNameLst>
                                          <p:attrName>style.visibility</p:attrName>
                                        </p:attrNameLst>
                                      </p:cBhvr>
                                      <p:to>
                                        <p:strVal val="visible"/>
                                      </p:to>
                                    </p:set>
                                  </p:childTnLst>
                                </p:cTn>
                              </p:par>
                            </p:childTnLst>
                          </p:cTn>
                        </p:par>
                      </p:childTnLst>
                    </p:cTn>
                  </p:par>
                  <p:par>
                    <p:cTn id="3399" fill="hold">
                      <p:stCondLst>
                        <p:cond delay="indefinite"/>
                      </p:stCondLst>
                      <p:childTnLst>
                        <p:par>
                          <p:cTn id="3400" fill="hold">
                            <p:stCondLst>
                              <p:cond delay="0"/>
                            </p:stCondLst>
                            <p:childTnLst>
                              <p:par>
                                <p:cTn id="3401" nodeType="clickEffect" fill="hold" presetClass="entr" presetID="1">
                                  <p:stCondLst>
                                    <p:cond delay="0"/>
                                  </p:stCondLst>
                                  <p:childTnLst>
                                    <p:set>
                                      <p:cBhvr>
                                        <p:cTn id="3402" dur="1" fill="hold">
                                          <p:stCondLst>
                                            <p:cond delay="499"/>
                                          </p:stCondLst>
                                        </p:cTn>
                                        <p:tgtEl>
                                          <p:spTgt spid="571">
                                            <p:txEl>
                                              <p:pRg st="214" end="284"/>
                                            </p:txEl>
                                          </p:spTgt>
                                        </p:tgtEl>
                                        <p:attrNameLst>
                                          <p:attrName>style.visibility</p:attrName>
                                        </p:attrNameLst>
                                      </p:cBhvr>
                                      <p:to>
                                        <p:strVal val="visible"/>
                                      </p:to>
                                    </p:set>
                                  </p:childTnLst>
                                </p:cTn>
                              </p:par>
                            </p:childTnLst>
                          </p:cTn>
                        </p:par>
                      </p:childTnLst>
                    </p:cTn>
                  </p:par>
                  <p:par>
                    <p:cTn id="3403" fill="hold">
                      <p:stCondLst>
                        <p:cond delay="indefinite"/>
                      </p:stCondLst>
                      <p:childTnLst>
                        <p:par>
                          <p:cTn id="3404" fill="hold">
                            <p:stCondLst>
                              <p:cond delay="0"/>
                            </p:stCondLst>
                            <p:childTnLst>
                              <p:par>
                                <p:cTn id="3405" nodeType="clickEffect" fill="hold" presetClass="entr" presetID="1">
                                  <p:stCondLst>
                                    <p:cond delay="0"/>
                                  </p:stCondLst>
                                  <p:childTnLst>
                                    <p:set>
                                      <p:cBhvr>
                                        <p:cTn id="3406" dur="1" fill="hold">
                                          <p:stCondLst>
                                            <p:cond delay="499"/>
                                          </p:stCondLst>
                                        </p:cTn>
                                        <p:tgtEl>
                                          <p:spTgt spid="571">
                                            <p:txEl>
                                              <p:pRg st="284" end="348"/>
                                            </p:txEl>
                                          </p:spTgt>
                                        </p:tgtEl>
                                        <p:attrNameLst>
                                          <p:attrName>style.visibility</p:attrName>
                                        </p:attrNameLst>
                                      </p:cBhvr>
                                      <p:to>
                                        <p:strVal val="visible"/>
                                      </p:to>
                                    </p:set>
                                  </p:childTnLst>
                                </p:cTn>
                              </p:par>
                            </p:childTnLst>
                          </p:cTn>
                        </p:par>
                      </p:childTnLst>
                    </p:cTn>
                  </p:par>
                  <p:par>
                    <p:cTn id="3407" fill="hold">
                      <p:stCondLst>
                        <p:cond delay="indefinite"/>
                      </p:stCondLst>
                      <p:childTnLst>
                        <p:par>
                          <p:cTn id="3408" fill="hold">
                            <p:stCondLst>
                              <p:cond delay="0"/>
                            </p:stCondLst>
                            <p:childTnLst>
                              <p:par>
                                <p:cTn id="3409" nodeType="clickEffect" fill="hold" presetClass="entr" presetID="1">
                                  <p:stCondLst>
                                    <p:cond delay="0"/>
                                  </p:stCondLst>
                                  <p:childTnLst>
                                    <p:set>
                                      <p:cBhvr>
                                        <p:cTn id="3410" dur="1" fill="hold">
                                          <p:stCondLst>
                                            <p:cond delay="0"/>
                                          </p:stCondLst>
                                        </p:cTn>
                                        <p:tgtEl>
                                          <p:spTgt spid="572"/>
                                        </p:tgtEl>
                                        <p:attrNameLst>
                                          <p:attrName>style.visibility</p:attrName>
                                        </p:attrNameLst>
                                      </p:cBhvr>
                                      <p:to>
                                        <p:strVal val="visible"/>
                                      </p:to>
                                    </p:set>
                                  </p:childTnLst>
                                </p:cTn>
                              </p:par>
                            </p:childTnLst>
                          </p:cTn>
                        </p:par>
                      </p:childTnLst>
                    </p:cTn>
                  </p:par>
                  <p:par>
                    <p:cTn id="3411" fill="hold">
                      <p:stCondLst>
                        <p:cond delay="indefinite"/>
                      </p:stCondLst>
                      <p:childTnLst>
                        <p:par>
                          <p:cTn id="3412" fill="hold">
                            <p:stCondLst>
                              <p:cond delay="0"/>
                            </p:stCondLst>
                            <p:childTnLst>
                              <p:par>
                                <p:cTn id="3413" nodeType="clickEffect" fill="hold" presetClass="entr" presetID="1">
                                  <p:stCondLst>
                                    <p:cond delay="0"/>
                                  </p:stCondLst>
                                  <p:childTnLst>
                                    <p:set>
                                      <p:cBhvr>
                                        <p:cTn id="3414" dur="1" fill="hold">
                                          <p:stCondLst>
                                            <p:cond delay="499"/>
                                          </p:stCondLst>
                                        </p:cTn>
                                        <p:tgtEl>
                                          <p:spTgt spid="571">
                                            <p:txEl>
                                              <p:pRg st="348" end="369"/>
                                            </p:txEl>
                                          </p:spTgt>
                                        </p:tgtEl>
                                        <p:attrNameLst>
                                          <p:attrName>style.visibility</p:attrName>
                                        </p:attrNameLst>
                                      </p:cBhvr>
                                      <p:to>
                                        <p:strVal val="visible"/>
                                      </p:to>
                                    </p:set>
                                  </p:childTnLst>
                                </p:cTn>
                              </p:par>
                            </p:childTnLst>
                          </p:cTn>
                        </p:par>
                      </p:childTnLst>
                    </p:cTn>
                  </p:par>
                  <p:par>
                    <p:cTn id="3415" fill="hold">
                      <p:stCondLst>
                        <p:cond delay="indefinite"/>
                      </p:stCondLst>
                      <p:childTnLst>
                        <p:par>
                          <p:cTn id="3416" fill="hold">
                            <p:stCondLst>
                              <p:cond delay="0"/>
                            </p:stCondLst>
                            <p:childTnLst>
                              <p:par>
                                <p:cTn id="3417" nodeType="clickEffect" fill="hold" presetClass="entr" presetID="1">
                                  <p:stCondLst>
                                    <p:cond delay="0"/>
                                  </p:stCondLst>
                                  <p:childTnLst>
                                    <p:set>
                                      <p:cBhvr>
                                        <p:cTn id="3418" dur="1" fill="hold">
                                          <p:stCondLst>
                                            <p:cond delay="499"/>
                                          </p:stCondLst>
                                        </p:cTn>
                                        <p:tgtEl>
                                          <p:spTgt spid="571">
                                            <p:txEl>
                                              <p:pRg st="372" end="393"/>
                                            </p:txEl>
                                          </p:spTgt>
                                        </p:tgtEl>
                                        <p:attrNameLst>
                                          <p:attrName>style.visibility</p:attrName>
                                        </p:attrNameLst>
                                      </p:cBhvr>
                                      <p:to>
                                        <p:strVal val="visible"/>
                                      </p:to>
                                    </p:set>
                                  </p:childTnLst>
                                </p:cTn>
                              </p:par>
                            </p:childTnLst>
                          </p:cTn>
                        </p:par>
                      </p:childTnLst>
                    </p:cTn>
                  </p:par>
                  <p:par>
                    <p:cTn id="3419" fill="hold">
                      <p:stCondLst>
                        <p:cond delay="indefinite"/>
                      </p:stCondLst>
                      <p:childTnLst>
                        <p:par>
                          <p:cTn id="3420" fill="hold">
                            <p:stCondLst>
                              <p:cond delay="0"/>
                            </p:stCondLst>
                            <p:childTnLst>
                              <p:par>
                                <p:cTn id="3421" nodeType="clickEffect" fill="hold" presetClass="entr" presetID="1">
                                  <p:stCondLst>
                                    <p:cond delay="0"/>
                                  </p:stCondLst>
                                  <p:childTnLst>
                                    <p:set>
                                      <p:cBhvr>
                                        <p:cTn id="3422" dur="1" fill="hold">
                                          <p:stCondLst>
                                            <p:cond delay="499"/>
                                          </p:stCondLst>
                                        </p:cTn>
                                        <p:tgtEl>
                                          <p:spTgt spid="571">
                                            <p:txEl>
                                              <p:pRg st="393" end="427"/>
                                            </p:txEl>
                                          </p:spTgt>
                                        </p:tgtEl>
                                        <p:attrNameLst>
                                          <p:attrName>style.visibility</p:attrName>
                                        </p:attrNameLst>
                                      </p:cBhvr>
                                      <p:to>
                                        <p:strVal val="visible"/>
                                      </p:to>
                                    </p:set>
                                  </p:childTnLst>
                                </p:cTn>
                              </p:par>
                            </p:childTnLst>
                          </p:cTn>
                        </p:par>
                      </p:childTnLst>
                    </p:cTn>
                  </p:par>
                  <p:par>
                    <p:cTn id="3423" fill="hold">
                      <p:stCondLst>
                        <p:cond delay="indefinite"/>
                      </p:stCondLst>
                      <p:childTnLst>
                        <p:par>
                          <p:cTn id="3424" fill="hold">
                            <p:stCondLst>
                              <p:cond delay="0"/>
                            </p:stCondLst>
                            <p:childTnLst>
                              <p:par>
                                <p:cTn id="3425" nodeType="clickEffect" fill="hold" presetClass="entr" presetID="1">
                                  <p:stCondLst>
                                    <p:cond delay="0"/>
                                  </p:stCondLst>
                                  <p:childTnLst>
                                    <p:set>
                                      <p:cBhvr>
                                        <p:cTn id="3426" dur="1" fill="hold">
                                          <p:stCondLst>
                                            <p:cond delay="0"/>
                                          </p:stCondLst>
                                        </p:cTn>
                                        <p:tgtEl>
                                          <p:spTgt spid="573"/>
                                        </p:tgtEl>
                                        <p:attrNameLst>
                                          <p:attrName>style.visibility</p:attrName>
                                        </p:attrNameLst>
                                      </p:cBhvr>
                                      <p:to>
                                        <p:strVal val="visible"/>
                                      </p:to>
                                    </p:set>
                                  </p:childTnLst>
                                </p:cTn>
                              </p:par>
                            </p:childTnLst>
                          </p:cTn>
                        </p:par>
                      </p:childTnLst>
                    </p:cTn>
                  </p:par>
                  <p:par>
                    <p:cTn id="3427" fill="hold">
                      <p:stCondLst>
                        <p:cond delay="indefinite"/>
                      </p:stCondLst>
                      <p:childTnLst>
                        <p:par>
                          <p:cTn id="3428" fill="hold">
                            <p:stCondLst>
                              <p:cond delay="0"/>
                            </p:stCondLst>
                            <p:childTnLst>
                              <p:par>
                                <p:cTn id="3429" nodeType="clickEffect" fill="hold" presetClass="entr" presetID="1">
                                  <p:stCondLst>
                                    <p:cond delay="0"/>
                                  </p:stCondLst>
                                  <p:childTnLst>
                                    <p:set>
                                      <p:cBhvr>
                                        <p:cTn id="3430" dur="1" fill="hold">
                                          <p:stCondLst>
                                            <p:cond delay="0"/>
                                          </p:stCondLst>
                                        </p:cTn>
                                        <p:tgtEl>
                                          <p:spTgt spid="574">
                                            <p:txEl>
                                              <p:pRg st="0" end="30"/>
                                            </p:txEl>
                                          </p:spTgt>
                                        </p:tgtEl>
                                        <p:attrNameLst>
                                          <p:attrName>style.visibility</p:attrName>
                                        </p:attrNameLst>
                                      </p:cBhvr>
                                      <p:to>
                                        <p:strVal val="visible"/>
                                      </p:to>
                                    </p:set>
                                  </p:childTnLst>
                                </p:cTn>
                              </p:par>
                            </p:childTnLst>
                          </p:cTn>
                        </p:par>
                      </p:childTnLst>
                    </p:cTn>
                  </p:par>
                  <p:par>
                    <p:cTn id="3431" fill="hold">
                      <p:stCondLst>
                        <p:cond delay="indefinite"/>
                      </p:stCondLst>
                      <p:childTnLst>
                        <p:par>
                          <p:cTn id="3432" fill="hold">
                            <p:stCondLst>
                              <p:cond delay="0"/>
                            </p:stCondLst>
                            <p:childTnLst>
                              <p:par>
                                <p:cTn id="3433" nodeType="clickEffect" fill="hold" presetClass="entr" presetID="1">
                                  <p:stCondLst>
                                    <p:cond delay="0"/>
                                  </p:stCondLst>
                                  <p:childTnLst>
                                    <p:set>
                                      <p:cBhvr>
                                        <p:cTn id="3434" dur="1" fill="hold">
                                          <p:stCondLst>
                                            <p:cond delay="0"/>
                                          </p:stCondLst>
                                        </p:cTn>
                                        <p:tgtEl>
                                          <p:spTgt spid="574">
                                            <p:txEl>
                                              <p:pRg st="30" end="6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TextShape 1"/>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You are allowed to bring </a:t>
            </a:r>
            <a:r>
              <a:rPr b="1" lang="en-US" sz="2000" spc="-1" strike="noStrike">
                <a:solidFill>
                  <a:srgbClr val="000000"/>
                </a:solidFill>
                <a:uFill>
                  <a:solidFill>
                    <a:srgbClr val="ffffff"/>
                  </a:solidFill>
                </a:uFill>
                <a:latin typeface="Trebuchet MS"/>
                <a:ea typeface="ＭＳ Ｐゴシック"/>
              </a:rPr>
              <a:t>ONE</a:t>
            </a:r>
            <a:r>
              <a:rPr b="0" lang="en-US" sz="2000" spc="-1" strike="noStrike">
                <a:solidFill>
                  <a:srgbClr val="000000"/>
                </a:solidFill>
                <a:uFill>
                  <a:solidFill>
                    <a:srgbClr val="ffffff"/>
                  </a:solidFill>
                </a:uFill>
                <a:latin typeface="Trebuchet MS"/>
                <a:ea typeface="ＭＳ Ｐゴシック"/>
              </a:rPr>
              <a:t> A4-sized cheat sheet</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double-sided, handwritten only</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The exam will have </a:t>
            </a:r>
            <a:r>
              <a:rPr b="1" lang="en-US" sz="2000" spc="-1" strike="noStrike">
                <a:solidFill>
                  <a:srgbClr val="000000"/>
                </a:solidFill>
                <a:uFill>
                  <a:solidFill>
                    <a:srgbClr val="ffffff"/>
                  </a:solidFill>
                </a:uFill>
                <a:latin typeface="Trebuchet MS"/>
                <a:ea typeface="ＭＳ Ｐゴシック"/>
              </a:rPr>
              <a:t>FOUR</a:t>
            </a:r>
            <a:r>
              <a:rPr b="0" lang="en-US" sz="2000" spc="-1" strike="noStrike">
                <a:solidFill>
                  <a:srgbClr val="000000"/>
                </a:solidFill>
                <a:uFill>
                  <a:solidFill>
                    <a:srgbClr val="ffffff"/>
                  </a:solidFill>
                </a:uFill>
                <a:latin typeface="Trebuchet MS"/>
                <a:ea typeface="ＭＳ Ｐゴシック"/>
              </a:rPr>
              <a:t> questions (30 points)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Question 1</a:t>
            </a:r>
            <a:r>
              <a:rPr b="0" lang="en-US" sz="2000" spc="-1" strike="noStrike">
                <a:solidFill>
                  <a:srgbClr val="000000"/>
                </a:solidFill>
                <a:uFill>
                  <a:solidFill>
                    <a:srgbClr val="ffffff"/>
                  </a:solidFill>
                </a:uFill>
                <a:latin typeface="Trebuchet MS"/>
                <a:ea typeface="ＭＳ Ｐゴシック"/>
              </a:rPr>
              <a:t> (Bad recursion, List): 4 points; multi-select (like independent T/F questions, but selecting all/deselecting all will earn 0 points)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Question 2</a:t>
            </a:r>
            <a:r>
              <a:rPr b="0" lang="en-US" sz="2000" spc="-1" strike="noStrike">
                <a:solidFill>
                  <a:srgbClr val="000000"/>
                </a:solidFill>
                <a:uFill>
                  <a:solidFill>
                    <a:srgbClr val="ffffff"/>
                  </a:solidFill>
                </a:uFill>
                <a:latin typeface="Trebuchet MS"/>
                <a:ea typeface="ＭＳ Ｐゴシック"/>
              </a:rPr>
              <a:t> (Asymptotic analysis, List): 6 points; multi-select</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Question 3</a:t>
            </a:r>
            <a:r>
              <a:rPr b="0" lang="en-US" sz="2000" spc="-1" strike="noStrike">
                <a:solidFill>
                  <a:srgbClr val="000000"/>
                </a:solidFill>
                <a:uFill>
                  <a:solidFill>
                    <a:srgbClr val="ffffff"/>
                  </a:solidFill>
                </a:uFill>
                <a:latin typeface="Trebuchet MS"/>
                <a:ea typeface="ＭＳ Ｐゴシック"/>
              </a:rPr>
              <a:t> (C programming, DLL): 10 points (no penalty for minor syntax errors)</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1" lang="en-US" sz="2000" spc="-1" strike="noStrike">
                <a:solidFill>
                  <a:srgbClr val="000000"/>
                </a:solidFill>
                <a:uFill>
                  <a:solidFill>
                    <a:srgbClr val="ffffff"/>
                  </a:solidFill>
                </a:uFill>
                <a:latin typeface="Trebuchet MS"/>
                <a:ea typeface="ＭＳ Ｐゴシック"/>
              </a:rPr>
              <a:t>Question 4</a:t>
            </a:r>
            <a:r>
              <a:rPr b="0" lang="en-US" sz="2000" spc="-1" strike="noStrike">
                <a:solidFill>
                  <a:srgbClr val="000000"/>
                </a:solidFill>
                <a:uFill>
                  <a:solidFill>
                    <a:srgbClr val="ffffff"/>
                  </a:solidFill>
                </a:uFill>
                <a:latin typeface="Trebuchet MS"/>
                <a:ea typeface="ＭＳ Ｐゴシック"/>
              </a:rPr>
              <a:t> (Stack or Queue ADT): 5+5 points; critique your friend’s prototype and suggest a better one</a:t>
            </a:r>
            <a:endParaRPr b="0" lang="en-US" sz="1950" spc="-1" strike="noStrike">
              <a:solidFill>
                <a:srgbClr val="000000"/>
              </a:solidFill>
              <a:uFill>
                <a:solidFill>
                  <a:srgbClr val="ffffff"/>
                </a:solidFill>
              </a:uFill>
              <a:latin typeface="Trebuchet MS"/>
            </a:endParaRPr>
          </a:p>
        </p:txBody>
      </p:sp>
      <p:sp>
        <p:nvSpPr>
          <p:cNvPr id="576" name="TextShape 2"/>
          <p:cNvSpPr txBox="1"/>
          <p:nvPr/>
        </p:nvSpPr>
        <p:spPr>
          <a:xfrm>
            <a:off x="7483320" y="6967080"/>
            <a:ext cx="2099520" cy="503280"/>
          </a:xfrm>
          <a:prstGeom prst="rect">
            <a:avLst/>
          </a:prstGeom>
          <a:noFill/>
          <a:ln>
            <a:noFill/>
          </a:ln>
        </p:spPr>
        <p:txBody>
          <a:bodyPr lIns="101880" rIns="101880" tIns="51120" bIns="51120"/>
          <a:p>
            <a:pPr algn="r">
              <a:lnSpc>
                <a:spcPct val="100000"/>
              </a:lnSpc>
            </a:pPr>
            <a:fld id="{4891B554-F6E8-4915-A791-3EBCDE2A80F9}"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77" name="TextShape 3"/>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Practice Exam 1</a:t>
            </a:r>
            <a:endParaRPr b="0" lang="en-US" sz="2840" spc="-1" strike="noStrike">
              <a:solidFill>
                <a:srgbClr val="000000"/>
              </a:solidFill>
              <a:uFill>
                <a:solidFill>
                  <a:srgbClr val="ffffff"/>
                </a:solidFill>
              </a:uFill>
              <a:latin typeface="Trebuchet MS"/>
            </a:endParaRPr>
          </a:p>
        </p:txBody>
      </p:sp>
    </p:spTree>
  </p:cSld>
  <p:timing>
    <p:tnLst>
      <p:par>
        <p:cTn id="3435" dur="indefinite" restart="never" nodeType="tmRoot">
          <p:childTnLst>
            <p:seq>
              <p:cTn id="3436" dur="indefinite" nodeType="mainSeq">
                <p:childTnLst>
                  <p:par>
                    <p:cTn id="3437" fill="hold">
                      <p:stCondLst>
                        <p:cond delay="indefinite"/>
                      </p:stCondLst>
                      <p:childTnLst>
                        <p:par>
                          <p:cTn id="3438" fill="hold">
                            <p:stCondLst>
                              <p:cond delay="0"/>
                            </p:stCondLst>
                            <p:childTnLst>
                              <p:par>
                                <p:cTn id="3439" nodeType="clickEffect" fill="hold" presetClass="entr" presetID="1">
                                  <p:stCondLst>
                                    <p:cond delay="0"/>
                                  </p:stCondLst>
                                  <p:childTnLst>
                                    <p:set>
                                      <p:cBhvr>
                                        <p:cTn id="3440" dur="1" fill="hold">
                                          <p:stCondLst>
                                            <p:cond delay="0"/>
                                          </p:stCondLst>
                                        </p:cTn>
                                        <p:tgtEl>
                                          <p:spTgt spid="575">
                                            <p:txEl>
                                              <p:pRg st="1" end="51"/>
                                            </p:txEl>
                                          </p:spTgt>
                                        </p:tgtEl>
                                        <p:attrNameLst>
                                          <p:attrName>style.visibility</p:attrName>
                                        </p:attrNameLst>
                                      </p:cBhvr>
                                      <p:to>
                                        <p:strVal val="visible"/>
                                      </p:to>
                                    </p:set>
                                  </p:childTnLst>
                                </p:cTn>
                              </p:par>
                              <p:par>
                                <p:cTn id="3441" nodeType="withEffect" fill="hold" presetClass="entr" presetID="1">
                                  <p:stCondLst>
                                    <p:cond delay="0"/>
                                  </p:stCondLst>
                                  <p:childTnLst>
                                    <p:set>
                                      <p:cBhvr>
                                        <p:cTn id="3442" dur="1" fill="hold">
                                          <p:stCondLst>
                                            <p:cond delay="0"/>
                                          </p:stCondLst>
                                        </p:cTn>
                                        <p:tgtEl>
                                          <p:spTgt spid="575">
                                            <p:txEl>
                                              <p:pRg st="51" end="82"/>
                                            </p:txEl>
                                          </p:spTgt>
                                        </p:tgtEl>
                                        <p:attrNameLst>
                                          <p:attrName>style.visibility</p:attrName>
                                        </p:attrNameLst>
                                      </p:cBhvr>
                                      <p:to>
                                        <p:strVal val="visible"/>
                                      </p:to>
                                    </p:set>
                                  </p:childTnLst>
                                </p:cTn>
                              </p:par>
                            </p:childTnLst>
                          </p:cTn>
                        </p:par>
                      </p:childTnLst>
                    </p:cTn>
                  </p:par>
                  <p:par>
                    <p:cTn id="3443" fill="hold">
                      <p:stCondLst>
                        <p:cond delay="indefinite"/>
                      </p:stCondLst>
                      <p:childTnLst>
                        <p:par>
                          <p:cTn id="3444" fill="hold">
                            <p:stCondLst>
                              <p:cond delay="0"/>
                            </p:stCondLst>
                            <p:childTnLst>
                              <p:par>
                                <p:cTn id="3445" nodeType="clickEffect" fill="hold" presetClass="entr" presetID="1">
                                  <p:stCondLst>
                                    <p:cond delay="0"/>
                                  </p:stCondLst>
                                  <p:childTnLst>
                                    <p:set>
                                      <p:cBhvr>
                                        <p:cTn id="3446" dur="1" fill="hold">
                                          <p:stCondLst>
                                            <p:cond delay="0"/>
                                          </p:stCondLst>
                                        </p:cTn>
                                        <p:tgtEl>
                                          <p:spTgt spid="575">
                                            <p:txEl>
                                              <p:pRg st="82" end="128"/>
                                            </p:txEl>
                                          </p:spTgt>
                                        </p:tgtEl>
                                        <p:attrNameLst>
                                          <p:attrName>style.visibility</p:attrName>
                                        </p:attrNameLst>
                                      </p:cBhvr>
                                      <p:to>
                                        <p:strVal val="visible"/>
                                      </p:to>
                                    </p:set>
                                  </p:childTnLst>
                                </p:cTn>
                              </p:par>
                            </p:childTnLst>
                          </p:cTn>
                        </p:par>
                      </p:childTnLst>
                    </p:cTn>
                  </p:par>
                  <p:par>
                    <p:cTn id="3447" fill="hold">
                      <p:stCondLst>
                        <p:cond delay="indefinite"/>
                      </p:stCondLst>
                      <p:childTnLst>
                        <p:par>
                          <p:cTn id="3448" fill="hold">
                            <p:stCondLst>
                              <p:cond delay="0"/>
                            </p:stCondLst>
                            <p:childTnLst>
                              <p:par>
                                <p:cTn id="3449" nodeType="clickEffect" fill="hold" presetClass="entr" presetID="1">
                                  <p:stCondLst>
                                    <p:cond delay="0"/>
                                  </p:stCondLst>
                                  <p:childTnLst>
                                    <p:set>
                                      <p:cBhvr>
                                        <p:cTn id="3450" dur="1" fill="hold">
                                          <p:stCondLst>
                                            <p:cond delay="0"/>
                                          </p:stCondLst>
                                        </p:cTn>
                                        <p:tgtEl>
                                          <p:spTgt spid="575">
                                            <p:txEl>
                                              <p:pRg st="129" end="273"/>
                                            </p:txEl>
                                          </p:spTgt>
                                        </p:tgtEl>
                                        <p:attrNameLst>
                                          <p:attrName>style.visibility</p:attrName>
                                        </p:attrNameLst>
                                      </p:cBhvr>
                                      <p:to>
                                        <p:strVal val="visible"/>
                                      </p:to>
                                    </p:set>
                                  </p:childTnLst>
                                </p:cTn>
                              </p:par>
                            </p:childTnLst>
                          </p:cTn>
                        </p:par>
                      </p:childTnLst>
                    </p:cTn>
                  </p:par>
                  <p:par>
                    <p:cTn id="3451" fill="hold">
                      <p:stCondLst>
                        <p:cond delay="indefinite"/>
                      </p:stCondLst>
                      <p:childTnLst>
                        <p:par>
                          <p:cTn id="3452" fill="hold">
                            <p:stCondLst>
                              <p:cond delay="0"/>
                            </p:stCondLst>
                            <p:childTnLst>
                              <p:par>
                                <p:cTn id="3453" nodeType="clickEffect" fill="hold" presetClass="entr" presetID="1">
                                  <p:stCondLst>
                                    <p:cond delay="0"/>
                                  </p:stCondLst>
                                  <p:childTnLst>
                                    <p:set>
                                      <p:cBhvr>
                                        <p:cTn id="3454" dur="1" fill="hold">
                                          <p:stCondLst>
                                            <p:cond delay="0"/>
                                          </p:stCondLst>
                                        </p:cTn>
                                        <p:tgtEl>
                                          <p:spTgt spid="575">
                                            <p:txEl>
                                              <p:pRg st="274" end="337"/>
                                            </p:txEl>
                                          </p:spTgt>
                                        </p:tgtEl>
                                        <p:attrNameLst>
                                          <p:attrName>style.visibility</p:attrName>
                                        </p:attrNameLst>
                                      </p:cBhvr>
                                      <p:to>
                                        <p:strVal val="visible"/>
                                      </p:to>
                                    </p:set>
                                  </p:childTnLst>
                                </p:cTn>
                              </p:par>
                            </p:childTnLst>
                          </p:cTn>
                        </p:par>
                      </p:childTnLst>
                    </p:cTn>
                  </p:par>
                  <p:par>
                    <p:cTn id="3455" fill="hold">
                      <p:stCondLst>
                        <p:cond delay="indefinite"/>
                      </p:stCondLst>
                      <p:childTnLst>
                        <p:par>
                          <p:cTn id="3456" fill="hold">
                            <p:stCondLst>
                              <p:cond delay="0"/>
                            </p:stCondLst>
                            <p:childTnLst>
                              <p:par>
                                <p:cTn id="3457" nodeType="clickEffect" fill="hold" presetClass="entr" presetID="1">
                                  <p:stCondLst>
                                    <p:cond delay="0"/>
                                  </p:stCondLst>
                                  <p:childTnLst>
                                    <p:set>
                                      <p:cBhvr>
                                        <p:cTn id="3458" dur="1" fill="hold">
                                          <p:stCondLst>
                                            <p:cond delay="0"/>
                                          </p:stCondLst>
                                        </p:cTn>
                                        <p:tgtEl>
                                          <p:spTgt spid="575">
                                            <p:txEl>
                                              <p:pRg st="338" end="418"/>
                                            </p:txEl>
                                          </p:spTgt>
                                        </p:tgtEl>
                                        <p:attrNameLst>
                                          <p:attrName>style.visibility</p:attrName>
                                        </p:attrNameLst>
                                      </p:cBhvr>
                                      <p:to>
                                        <p:strVal val="visible"/>
                                      </p:to>
                                    </p:set>
                                  </p:childTnLst>
                                </p:cTn>
                              </p:par>
                            </p:childTnLst>
                          </p:cTn>
                        </p:par>
                      </p:childTnLst>
                    </p:cTn>
                  </p:par>
                  <p:par>
                    <p:cTn id="3459" fill="hold">
                      <p:stCondLst>
                        <p:cond delay="indefinite"/>
                      </p:stCondLst>
                      <p:childTnLst>
                        <p:par>
                          <p:cTn id="3460" fill="hold">
                            <p:stCondLst>
                              <p:cond delay="0"/>
                            </p:stCondLst>
                            <p:childTnLst>
                              <p:par>
                                <p:cTn id="3461" nodeType="clickEffect" fill="hold" presetClass="entr" presetID="1">
                                  <p:stCondLst>
                                    <p:cond delay="0"/>
                                  </p:stCondLst>
                                  <p:childTnLst>
                                    <p:set>
                                      <p:cBhvr>
                                        <p:cTn id="3462" dur="1" fill="hold">
                                          <p:stCondLst>
                                            <p:cond delay="0"/>
                                          </p:stCondLst>
                                        </p:cTn>
                                        <p:tgtEl>
                                          <p:spTgt spid="575">
                                            <p:txEl>
                                              <p:pRg st="419" end="52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534600" y="1111680"/>
            <a:ext cx="9040680" cy="5780880"/>
          </a:xfrm>
          <a:prstGeom prst="rect">
            <a:avLst/>
          </a:prstGeom>
          <a:noFill/>
          <a:ln>
            <a:noFill/>
          </a:ln>
        </p:spPr>
        <p:txBody>
          <a:bodyPr lIns="101880" rIns="101880" tIns="51120" bIns="51120"/>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Consider this </a:t>
            </a:r>
            <a:r>
              <a:rPr b="1" lang="en-US" sz="2000" spc="-1" strike="noStrike">
                <a:solidFill>
                  <a:srgbClr val="000000"/>
                </a:solidFill>
                <a:uFill>
                  <a:solidFill>
                    <a:srgbClr val="ffffff"/>
                  </a:solidFill>
                </a:uFill>
                <a:latin typeface="Trebuchet MS"/>
                <a:ea typeface="ＭＳ Ｐゴシック"/>
              </a:rPr>
              <a:t>INCORRECT</a:t>
            </a:r>
            <a:r>
              <a:rPr b="0" lang="en-US" sz="2000" spc="-1" strike="noStrike">
                <a:solidFill>
                  <a:srgbClr val="000000"/>
                </a:solidFill>
                <a:uFill>
                  <a:solidFill>
                    <a:srgbClr val="ffffff"/>
                  </a:solidFill>
                </a:uFill>
                <a:latin typeface="Trebuchet MS"/>
                <a:ea typeface="ＭＳ Ｐゴシック"/>
              </a:rPr>
              <a:t> implementation of the </a:t>
            </a:r>
            <a:r>
              <a:rPr b="1" lang="en-US" sz="2000" spc="-1" strike="noStrike">
                <a:solidFill>
                  <a:srgbClr val="000000"/>
                </a:solidFill>
                <a:uFill>
                  <a:solidFill>
                    <a:srgbClr val="ffffff"/>
                  </a:solidFill>
                </a:uFill>
                <a:latin typeface="Courier New"/>
                <a:ea typeface="ＭＳ Ｐゴシック"/>
              </a:rPr>
              <a:t>forall</a:t>
            </a:r>
            <a:r>
              <a:rPr b="0" lang="en-US" sz="2000" spc="-1" strike="noStrike">
                <a:solidFill>
                  <a:srgbClr val="000000"/>
                </a:solidFill>
                <a:uFill>
                  <a:solidFill>
                    <a:srgbClr val="ffffff"/>
                  </a:solidFill>
                </a:uFill>
                <a:latin typeface="Trebuchet MS"/>
                <a:ea typeface="ＭＳ Ｐゴシック"/>
              </a:rPr>
              <a:t> function in the </a:t>
            </a:r>
            <a:r>
              <a:rPr b="1" lang="en-US" sz="2000" spc="-1" strike="noStrike">
                <a:solidFill>
                  <a:srgbClr val="000000"/>
                </a:solidFill>
                <a:uFill>
                  <a:solidFill>
                    <a:srgbClr val="ffffff"/>
                  </a:solidFill>
                </a:uFill>
                <a:latin typeface="Courier New"/>
                <a:ea typeface="ＭＳ Ｐゴシック"/>
              </a:rPr>
              <a:t>List</a:t>
            </a:r>
            <a:r>
              <a:rPr b="0" lang="en-US" sz="2000" spc="-1" strike="noStrike">
                <a:solidFill>
                  <a:srgbClr val="000000"/>
                </a:solidFill>
                <a:uFill>
                  <a:solidFill>
                    <a:srgbClr val="ffffff"/>
                  </a:solidFill>
                </a:uFill>
                <a:latin typeface="Trebuchet MS"/>
                <a:ea typeface="ＭＳ Ｐゴシック"/>
              </a:rPr>
              <a:t> ADT defined in class: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1: ListEntry forall(List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int(*task)(int, void*),</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void *args)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2:   ListEntry s = start(list);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3:   if(s == NULL) { return NULL;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4:   if(!task(getData(s), args))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5:     return 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6: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7:   return forall(next(list, s), task, args);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8: }</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The code is incorrect because:</a:t>
            </a:r>
            <a:endParaRPr b="0" lang="en-US" sz="1950" spc="-1" strike="noStrike">
              <a:solidFill>
                <a:srgbClr val="000000"/>
              </a:solidFill>
              <a:uFill>
                <a:solidFill>
                  <a:srgbClr val="ffffff"/>
                </a:solidFill>
              </a:uFill>
              <a:latin typeface="Trebuchet MS"/>
            </a:endParaRPr>
          </a:p>
        </p:txBody>
      </p:sp>
      <p:sp>
        <p:nvSpPr>
          <p:cNvPr id="579" name="TextShape 2"/>
          <p:cNvSpPr txBox="1"/>
          <p:nvPr/>
        </p:nvSpPr>
        <p:spPr>
          <a:xfrm>
            <a:off x="7483320" y="6967080"/>
            <a:ext cx="2099520" cy="503280"/>
          </a:xfrm>
          <a:prstGeom prst="rect">
            <a:avLst/>
          </a:prstGeom>
          <a:noFill/>
          <a:ln>
            <a:noFill/>
          </a:ln>
        </p:spPr>
        <p:txBody>
          <a:bodyPr lIns="101880" rIns="101880" tIns="51120" bIns="51120"/>
          <a:p>
            <a:pPr algn="r">
              <a:lnSpc>
                <a:spcPct val="100000"/>
              </a:lnSpc>
            </a:pPr>
            <a:fld id="{1AFAA6B1-ADC4-40C9-87B6-B1511051B9AA}"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80" name="TextShape 3"/>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Question 1 (4 points)</a:t>
            </a:r>
            <a:endParaRPr b="0" lang="en-US" sz="2840" spc="-1" strike="noStrike">
              <a:solidFill>
                <a:srgbClr val="000000"/>
              </a:solidFill>
              <a:uFill>
                <a:solidFill>
                  <a:srgbClr val="ffffff"/>
                </a:solidFill>
              </a:uFill>
              <a:latin typeface="Trebuchet MS"/>
            </a:endParaRPr>
          </a:p>
        </p:txBody>
      </p:sp>
      <p:sp>
        <p:nvSpPr>
          <p:cNvPr id="581" name="CustomShape 4"/>
          <p:cNvSpPr/>
          <p:nvPr/>
        </p:nvSpPr>
        <p:spPr>
          <a:xfrm>
            <a:off x="2461680" y="5679360"/>
            <a:ext cx="4426920" cy="13093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 list can be NULL in Line 2</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B) s can be NULL in Line 4</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C) there is a logical error in Line 5</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D) Line 7 can cause infinite recursion</a:t>
            </a:r>
            <a:endParaRPr b="0" lang="en-IN" sz="1950" spc="-1" strike="noStrike">
              <a:solidFill>
                <a:srgbClr val="000000"/>
              </a:solidFill>
              <a:uFill>
                <a:solidFill>
                  <a:srgbClr val="ffffff"/>
                </a:solidFill>
              </a:uFill>
              <a:latin typeface="Arial"/>
            </a:endParaRPr>
          </a:p>
        </p:txBody>
      </p:sp>
    </p:spTree>
  </p:cSld>
  <p:timing>
    <p:tnLst>
      <p:par>
        <p:cTn id="3463" dur="indefinite" restart="never" nodeType="tmRoot">
          <p:childTnLst>
            <p:seq>
              <p:cTn id="346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TextShape 1"/>
          <p:cNvSpPr txBox="1"/>
          <p:nvPr/>
        </p:nvSpPr>
        <p:spPr>
          <a:xfrm>
            <a:off x="534600" y="1111680"/>
            <a:ext cx="9040680" cy="5780880"/>
          </a:xfrm>
          <a:prstGeom prst="rect">
            <a:avLst/>
          </a:prstGeom>
          <a:noFill/>
          <a:ln>
            <a:noFill/>
          </a:ln>
        </p:spPr>
        <p:txBody>
          <a:bodyPr lIns="101880" rIns="101880" tIns="51120" bIns="51120"/>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The following function returns the </a:t>
            </a:r>
            <a:r>
              <a:rPr b="0" i="1" lang="en-US" sz="2000" spc="-1" strike="noStrike">
                <a:solidFill>
                  <a:srgbClr val="000000"/>
                </a:solidFill>
                <a:uFill>
                  <a:solidFill>
                    <a:srgbClr val="ffffff"/>
                  </a:solidFill>
                </a:uFill>
                <a:latin typeface="Trebuchet MS"/>
                <a:ea typeface="ＭＳ Ｐゴシック"/>
              </a:rPr>
              <a:t>first</a:t>
            </a:r>
            <a:r>
              <a:rPr b="0" lang="en-US" sz="2000" spc="-1" strike="noStrike">
                <a:solidFill>
                  <a:srgbClr val="000000"/>
                </a:solidFill>
                <a:uFill>
                  <a:solidFill>
                    <a:srgbClr val="ffffff"/>
                  </a:solidFill>
                </a:uFill>
                <a:latin typeface="Trebuchet MS"/>
                <a:ea typeface="ＭＳ Ｐゴシック"/>
              </a:rPr>
              <a:t> position of </a:t>
            </a:r>
            <a:r>
              <a:rPr b="1" lang="en-US" sz="2000" spc="-1" strike="noStrike">
                <a:solidFill>
                  <a:srgbClr val="000000"/>
                </a:solidFill>
                <a:uFill>
                  <a:solidFill>
                    <a:srgbClr val="ffffff"/>
                  </a:solidFill>
                </a:uFill>
                <a:latin typeface="Courier New"/>
                <a:ea typeface="ＭＳ Ｐゴシック"/>
              </a:rPr>
              <a:t>data</a:t>
            </a:r>
            <a:r>
              <a:rPr b="0" lang="en-US" sz="2000" spc="-1" strike="noStrike">
                <a:solidFill>
                  <a:srgbClr val="000000"/>
                </a:solidFill>
                <a:uFill>
                  <a:solidFill>
                    <a:srgbClr val="ffffff"/>
                  </a:solidFill>
                </a:uFill>
                <a:latin typeface="Trebuchet MS"/>
                <a:ea typeface="ＭＳ Ｐゴシック"/>
              </a:rPr>
              <a:t> in </a:t>
            </a:r>
            <a:r>
              <a:rPr b="1" lang="en-US" sz="2000" spc="-1" strike="noStrike">
                <a:solidFill>
                  <a:srgbClr val="000000"/>
                </a:solidFill>
                <a:uFill>
                  <a:solidFill>
                    <a:srgbClr val="ffffff"/>
                  </a:solidFill>
                </a:uFill>
                <a:latin typeface="Courier New"/>
                <a:ea typeface="ＭＳ Ｐゴシック"/>
              </a:rPr>
              <a:t>list</a:t>
            </a:r>
            <a:r>
              <a:rPr b="0" lang="en-US" sz="2000" spc="-1" strike="noStrike">
                <a:solidFill>
                  <a:srgbClr val="000000"/>
                </a:solidFill>
                <a:uFill>
                  <a:solidFill>
                    <a:srgbClr val="ffffff"/>
                  </a:solidFill>
                </a:uFill>
                <a:latin typeface="Trebuchet MS"/>
                <a:ea typeface="ＭＳ Ｐゴシック"/>
              </a:rPr>
              <a:t>, or returns </a:t>
            </a:r>
            <a:r>
              <a:rPr b="1" lang="en-US" sz="2000" spc="-1" strike="noStrike">
                <a:solidFill>
                  <a:srgbClr val="000000"/>
                </a:solidFill>
                <a:uFill>
                  <a:solidFill>
                    <a:srgbClr val="ffffff"/>
                  </a:solidFill>
                </a:uFill>
                <a:latin typeface="Courier New"/>
                <a:ea typeface="ＭＳ Ｐゴシック"/>
              </a:rPr>
              <a:t>-1</a:t>
            </a:r>
            <a:r>
              <a:rPr b="0" lang="en-US" sz="2000" spc="-1" strike="noStrike">
                <a:solidFill>
                  <a:srgbClr val="000000"/>
                </a:solidFill>
                <a:uFill>
                  <a:solidFill>
                    <a:srgbClr val="ffffff"/>
                  </a:solidFill>
                </a:uFill>
                <a:latin typeface="Trebuchet MS"/>
                <a:ea typeface="ＭＳ Ｐゴシック"/>
              </a:rPr>
              <a:t> if no such position exists:</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findPosition(List list, int data)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ListEntry e = start(list);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if(e == NULL) { return -1;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for(int i = 0; i &lt; size(list);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if(getData(e) == data) { return i;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e = next(list, 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-1;</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The worst-case running time on a list with </a:t>
            </a:r>
            <a:r>
              <a:rPr b="0" i="1" lang="en-US" sz="2000" spc="-1" strike="noStrike">
                <a:solidFill>
                  <a:srgbClr val="000000"/>
                </a:solidFill>
                <a:uFill>
                  <a:solidFill>
                    <a:srgbClr val="ffffff"/>
                  </a:solidFill>
                </a:uFill>
                <a:latin typeface="Trebuchet MS"/>
                <a:ea typeface="ＭＳ Ｐゴシック"/>
              </a:rPr>
              <a:t>n</a:t>
            </a:r>
            <a:r>
              <a:rPr b="0" lang="en-US" sz="2000" spc="-1" strike="noStrike">
                <a:solidFill>
                  <a:srgbClr val="000000"/>
                </a:solidFill>
                <a:uFill>
                  <a:solidFill>
                    <a:srgbClr val="ffffff"/>
                  </a:solidFill>
                </a:uFill>
                <a:latin typeface="Trebuchet MS"/>
                <a:ea typeface="ＭＳ Ｐゴシック"/>
              </a:rPr>
              <a:t> elements is</a:t>
            </a:r>
            <a:endParaRPr b="0" lang="en-US" sz="1950" spc="-1" strike="noStrike">
              <a:solidFill>
                <a:srgbClr val="000000"/>
              </a:solidFill>
              <a:uFill>
                <a:solidFill>
                  <a:srgbClr val="ffffff"/>
                </a:solidFill>
              </a:uFill>
              <a:latin typeface="Trebuchet MS"/>
            </a:endParaRPr>
          </a:p>
        </p:txBody>
      </p:sp>
      <p:sp>
        <p:nvSpPr>
          <p:cNvPr id="583" name="TextShape 2"/>
          <p:cNvSpPr txBox="1"/>
          <p:nvPr/>
        </p:nvSpPr>
        <p:spPr>
          <a:xfrm>
            <a:off x="7483320" y="6967080"/>
            <a:ext cx="2099520" cy="503280"/>
          </a:xfrm>
          <a:prstGeom prst="rect">
            <a:avLst/>
          </a:prstGeom>
          <a:noFill/>
          <a:ln>
            <a:noFill/>
          </a:ln>
        </p:spPr>
        <p:txBody>
          <a:bodyPr lIns="101880" rIns="101880" tIns="51120" bIns="51120"/>
          <a:p>
            <a:pPr algn="r">
              <a:lnSpc>
                <a:spcPct val="100000"/>
              </a:lnSpc>
            </a:pPr>
            <a:fld id="{A9BB5ACC-C9D7-42CA-BAD8-97E3134333E2}"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84" name="TextShape 3"/>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Question 2 (6 points)</a:t>
            </a:r>
            <a:endParaRPr b="0" lang="en-US" sz="2840" spc="-1" strike="noStrike">
              <a:solidFill>
                <a:srgbClr val="000000"/>
              </a:solidFill>
              <a:uFill>
                <a:solidFill>
                  <a:srgbClr val="ffffff"/>
                </a:solidFill>
              </a:uFill>
              <a:latin typeface="Trebuchet MS"/>
            </a:endParaRPr>
          </a:p>
        </p:txBody>
      </p:sp>
      <p:sp>
        <p:nvSpPr>
          <p:cNvPr id="585" name="CustomShape 4"/>
          <p:cNvSpPr/>
          <p:nvPr/>
        </p:nvSpPr>
        <p:spPr>
          <a:xfrm>
            <a:off x="2651400" y="5484240"/>
            <a:ext cx="4836600" cy="13093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A)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with ArrayList1 implementation</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B)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with ArrayList2 implementation</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C)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with LinkedList1 implementation</a:t>
            </a:r>
            <a:endParaRPr b="0" lang="en-IN" sz="195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rebuchet MS"/>
                <a:ea typeface="ＭＳ Ｐゴシック"/>
              </a:rPr>
              <a:t>D) </a:t>
            </a:r>
            <a:r>
              <a:rPr b="0" i="1" lang="en-IN" sz="2000" spc="-1" strike="noStrike">
                <a:solidFill>
                  <a:srgbClr val="000000"/>
                </a:solidFill>
                <a:uFill>
                  <a:solidFill>
                    <a:srgbClr val="ffffff"/>
                  </a:solidFill>
                </a:uFill>
                <a:latin typeface="Trebuchet MS"/>
                <a:ea typeface="ＭＳ Ｐゴシック"/>
              </a:rPr>
              <a:t>O</a:t>
            </a:r>
            <a:r>
              <a:rPr b="0" lang="en-IN" sz="2000" spc="-1" strike="noStrike">
                <a:solidFill>
                  <a:srgbClr val="000000"/>
                </a:solidFill>
                <a:uFill>
                  <a:solidFill>
                    <a:srgbClr val="ffffff"/>
                  </a:solidFill>
                </a:uFill>
                <a:latin typeface="Trebuchet MS"/>
                <a:ea typeface="ＭＳ Ｐゴシック"/>
              </a:rPr>
              <a:t>(</a:t>
            </a:r>
            <a:r>
              <a:rPr b="0" i="1" lang="en-IN" sz="2000" spc="-1" strike="noStrike">
                <a:solidFill>
                  <a:srgbClr val="000000"/>
                </a:solidFill>
                <a:uFill>
                  <a:solidFill>
                    <a:srgbClr val="ffffff"/>
                  </a:solidFill>
                </a:uFill>
                <a:latin typeface="Trebuchet MS"/>
                <a:ea typeface="ＭＳ Ｐゴシック"/>
              </a:rPr>
              <a:t>n</a:t>
            </a:r>
            <a:r>
              <a:rPr b="0" lang="en-IN" sz="2000" spc="-1" strike="noStrike">
                <a:solidFill>
                  <a:srgbClr val="000000"/>
                </a:solidFill>
                <a:uFill>
                  <a:solidFill>
                    <a:srgbClr val="ffffff"/>
                  </a:solidFill>
                </a:uFill>
                <a:latin typeface="Trebuchet MS"/>
                <a:ea typeface="ＭＳ Ｐゴシック"/>
              </a:rPr>
              <a:t>) with LinkedList2 implementation</a:t>
            </a:r>
            <a:endParaRPr b="0" lang="en-IN" sz="1950" spc="-1" strike="noStrike">
              <a:solidFill>
                <a:srgbClr val="000000"/>
              </a:solidFill>
              <a:uFill>
                <a:solidFill>
                  <a:srgbClr val="ffffff"/>
                </a:solidFill>
              </a:uFill>
              <a:latin typeface="Arial"/>
            </a:endParaRPr>
          </a:p>
        </p:txBody>
      </p:sp>
    </p:spTree>
  </p:cSld>
  <p:timing>
    <p:tnLst>
      <p:par>
        <p:cTn id="3465" dur="indefinite" restart="never" nodeType="tmRoot">
          <p:childTnLst>
            <p:seq>
              <p:cTn id="346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1"/>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Complete the following C function:</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sameDLL(DLL_node *p, DLL_node *q)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Assume that p != NULL &amp;&amp; q != NULL</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Return 1 if p and q are part of the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same doubly-linked list, and return</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 0 otherwise</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587" name="TextShape 2"/>
          <p:cNvSpPr txBox="1"/>
          <p:nvPr/>
        </p:nvSpPr>
        <p:spPr>
          <a:xfrm>
            <a:off x="7483320" y="6967080"/>
            <a:ext cx="2099520" cy="503280"/>
          </a:xfrm>
          <a:prstGeom prst="rect">
            <a:avLst/>
          </a:prstGeom>
          <a:noFill/>
          <a:ln>
            <a:noFill/>
          </a:ln>
        </p:spPr>
        <p:txBody>
          <a:bodyPr lIns="101880" rIns="101880" tIns="51120" bIns="51120"/>
          <a:p>
            <a:pPr algn="r">
              <a:lnSpc>
                <a:spcPct val="100000"/>
              </a:lnSpc>
            </a:pPr>
            <a:fld id="{2E8328CE-F207-4114-B3C9-FDAE8C3F2809}"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88" name="TextShape 3"/>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Question 3 (10 points)</a:t>
            </a:r>
            <a:endParaRPr b="0" lang="en-US" sz="2840" spc="-1" strike="noStrike">
              <a:solidFill>
                <a:srgbClr val="000000"/>
              </a:solidFill>
              <a:uFill>
                <a:solidFill>
                  <a:srgbClr val="ffffff"/>
                </a:solidFill>
              </a:uFill>
              <a:latin typeface="Trebuchet MS"/>
            </a:endParaRPr>
          </a:p>
        </p:txBody>
      </p:sp>
    </p:spTree>
  </p:cSld>
  <p:timing>
    <p:tnLst>
      <p:par>
        <p:cTn id="3467" dur="indefinite" restart="never" nodeType="tmRoot">
          <p:childTnLst>
            <p:seq>
              <p:cTn id="346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7483320" y="6967080"/>
            <a:ext cx="2099520" cy="503280"/>
          </a:xfrm>
          <a:prstGeom prst="rect">
            <a:avLst/>
          </a:prstGeom>
          <a:noFill/>
          <a:ln>
            <a:noFill/>
          </a:ln>
        </p:spPr>
        <p:txBody>
          <a:bodyPr lIns="101880" rIns="101880" tIns="51120" bIns="51120"/>
          <a:p>
            <a:pPr algn="r">
              <a:lnSpc>
                <a:spcPct val="100000"/>
              </a:lnSpc>
            </a:pPr>
            <a:fld id="{45BC9CC6-5ADC-4104-86C2-84D1B7DA9209}"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164" name="TextShape 2"/>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Structures and Pointers</a:t>
            </a:r>
            <a:endParaRPr b="0" lang="en-US" sz="2840" spc="-1" strike="noStrike">
              <a:solidFill>
                <a:srgbClr val="000000"/>
              </a:solidFill>
              <a:uFill>
                <a:solidFill>
                  <a:srgbClr val="ffffff"/>
                </a:solidFill>
              </a:uFill>
              <a:latin typeface="Trebuchet MS"/>
            </a:endParaRPr>
          </a:p>
        </p:txBody>
      </p:sp>
      <p:sp>
        <p:nvSpPr>
          <p:cNvPr id="165" name="TextShape 3"/>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company is hiring, and wants to make relevant data of shortlisted candidates available to interviewers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in memory</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student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double gpa;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char *github;</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student_t;</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MAX_STUDENTS 100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main()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student_t list[100];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166" name="CustomShape 4"/>
          <p:cNvSpPr/>
          <p:nvPr/>
        </p:nvSpPr>
        <p:spPr>
          <a:xfrm>
            <a:off x="2905920" y="5332320"/>
            <a:ext cx="3076560" cy="394560"/>
          </a:xfrm>
          <a:prstGeom prst="rect">
            <a:avLst/>
          </a:prstGeom>
          <a:solidFill>
            <a:schemeClr val="bg1">
              <a:lumMod val="85000"/>
            </a:schemeClr>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list[MAX_STUDENTS];</a:t>
            </a:r>
            <a:endParaRPr b="0" lang="en-IN" sz="1950" spc="-1" strike="noStrike">
              <a:solidFill>
                <a:srgbClr val="000000"/>
              </a:solidFill>
              <a:uFill>
                <a:solidFill>
                  <a:srgbClr val="ffffff"/>
                </a:solidFill>
              </a:uFill>
              <a:latin typeface="Arial"/>
            </a:endParaRPr>
          </a:p>
        </p:txBody>
      </p:sp>
      <p:sp>
        <p:nvSpPr>
          <p:cNvPr id="167" name="CustomShape 5"/>
          <p:cNvSpPr/>
          <p:nvPr/>
        </p:nvSpPr>
        <p:spPr>
          <a:xfrm>
            <a:off x="4902120" y="2905200"/>
            <a:ext cx="305280" cy="2000880"/>
          </a:xfrm>
          <a:prstGeom prst="rightBrace">
            <a:avLst>
              <a:gd name="adj1" fmla="val 8333"/>
              <a:gd name="adj2" fmla="val 50000"/>
            </a:avLst>
          </a:prstGeom>
          <a:noFill/>
          <a:ln w="28440">
            <a:solidFill>
              <a:srgbClr val="ff0000"/>
            </a:solidFill>
            <a:round/>
          </a:ln>
        </p:spPr>
        <p:style>
          <a:lnRef idx="0"/>
          <a:fillRef idx="0"/>
          <a:effectRef idx="0"/>
          <a:fontRef idx="minor"/>
        </p:style>
      </p:sp>
      <p:sp>
        <p:nvSpPr>
          <p:cNvPr id="168" name="CustomShape 6"/>
          <p:cNvSpPr/>
          <p:nvPr/>
        </p:nvSpPr>
        <p:spPr>
          <a:xfrm>
            <a:off x="5371920" y="3710880"/>
            <a:ext cx="2023560" cy="394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Header file (</a:t>
            </a:r>
            <a:r>
              <a:rPr b="1" lang="en-IN" sz="2000" spc="-1" strike="noStrike">
                <a:solidFill>
                  <a:srgbClr val="000000"/>
                </a:solidFill>
                <a:uFill>
                  <a:solidFill>
                    <a:srgbClr val="ffffff"/>
                  </a:solidFill>
                </a:uFill>
                <a:latin typeface="Courier New"/>
                <a:ea typeface="ＭＳ Ｐゴシック"/>
              </a:rPr>
              <a:t>.h</a:t>
            </a:r>
            <a:r>
              <a:rPr b="0" lang="en-IN" sz="2000" spc="-1" strike="noStrike">
                <a:solidFill>
                  <a:srgbClr val="000000"/>
                </a:solidFill>
                <a:uFill>
                  <a:solidFill>
                    <a:srgbClr val="ffffff"/>
                  </a:solidFill>
                </a:uFill>
                <a:latin typeface="Trebuchet MS"/>
                <a:ea typeface="ＭＳ Ｐゴシック"/>
              </a:rPr>
              <a:t>)</a:t>
            </a:r>
            <a:endParaRPr b="0" lang="en-IN" sz="1800" spc="-1" strike="noStrike">
              <a:solidFill>
                <a:srgbClr val="000000"/>
              </a:solidFill>
              <a:uFill>
                <a:solidFill>
                  <a:srgbClr val="ffffff"/>
                </a:solidFill>
              </a:uFill>
              <a:latin typeface="Arial"/>
            </a:endParaRPr>
          </a:p>
        </p:txBody>
      </p:sp>
    </p:spTree>
  </p:cSld>
  <p:timing>
    <p:tnLst>
      <p:par>
        <p:cTn id="231" dur="indefinite" restart="never" nodeType="tmRoot">
          <p:childTnLst>
            <p:seq>
              <p:cTn id="232" dur="indefinite" nodeType="mainSeq">
                <p:childTnLst>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65">
                                            <p:txEl>
                                              <p:pRg st="1" end="106"/>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65">
                                            <p:txEl>
                                              <p:pRg st="106" end="116"/>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65">
                                            <p:txEl>
                                              <p:pRg st="117" end="142"/>
                                            </p:txEl>
                                          </p:spTgt>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165">
                                            <p:txEl>
                                              <p:pRg st="172" end="185"/>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165">
                                            <p:txEl>
                                              <p:pRg st="142" end="156"/>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165">
                                            <p:txEl>
                                              <p:pRg st="156" end="172"/>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165">
                                            <p:txEl>
                                              <p:pRg st="211" end="224"/>
                                            </p:txEl>
                                          </p:spTgt>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165">
                                            <p:txEl>
                                              <p:pRg st="247" end="259"/>
                                            </p:txEl>
                                          </p:spTgt>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165">
                                            <p:txEl>
                                              <p:pRg st="259" end="261"/>
                                            </p:txEl>
                                          </p:spTgt>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165">
                                            <p:txEl>
                                              <p:pRg st="224" end="247"/>
                                            </p:txEl>
                                          </p:spTgt>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165">
                                            <p:txEl>
                                              <p:pRg st="186" end="211"/>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166"/>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TextShape 1"/>
          <p:cNvSpPr txBox="1"/>
          <p:nvPr/>
        </p:nvSpPr>
        <p:spPr>
          <a:xfrm>
            <a:off x="534600" y="1111680"/>
            <a:ext cx="9040680" cy="578088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Consider the </a:t>
            </a:r>
            <a:r>
              <a:rPr b="1" lang="en-US" sz="2000" spc="-1" strike="noStrike">
                <a:solidFill>
                  <a:srgbClr val="000000"/>
                </a:solidFill>
                <a:uFill>
                  <a:solidFill>
                    <a:srgbClr val="ffffff"/>
                  </a:solidFill>
                </a:uFill>
                <a:latin typeface="Courier New"/>
                <a:ea typeface="ＭＳ Ｐゴシック"/>
              </a:rPr>
              <a:t>Stack</a:t>
            </a:r>
            <a:r>
              <a:rPr b="0" lang="en-US" sz="2000" spc="-1" strike="noStrike">
                <a:solidFill>
                  <a:srgbClr val="000000"/>
                </a:solidFill>
                <a:uFill>
                  <a:solidFill>
                    <a:srgbClr val="ffffff"/>
                  </a:solidFill>
                </a:uFill>
                <a:latin typeface="Trebuchet MS"/>
                <a:ea typeface="ＭＳ Ｐゴシック"/>
              </a:rPr>
              <a:t> ADT. We want to add a new operation </a:t>
            </a:r>
            <a:r>
              <a:rPr b="1" lang="en-US" sz="2000" spc="-1" strike="noStrike">
                <a:solidFill>
                  <a:srgbClr val="000000"/>
                </a:solidFill>
                <a:uFill>
                  <a:solidFill>
                    <a:srgbClr val="ffffff"/>
                  </a:solidFill>
                </a:uFill>
                <a:latin typeface="Courier New"/>
                <a:ea typeface="ＭＳ Ｐゴシック"/>
              </a:rPr>
              <a:t>multi_pop</a:t>
            </a:r>
            <a:r>
              <a:rPr b="0" lang="en-US" sz="2000" spc="-1" strike="noStrike">
                <a:solidFill>
                  <a:srgbClr val="000000"/>
                </a:solidFill>
                <a:uFill>
                  <a:solidFill>
                    <a:srgbClr val="ffffff"/>
                  </a:solidFill>
                </a:uFill>
                <a:latin typeface="Trebuchet MS"/>
                <a:ea typeface="ＭＳ Ｐゴシック"/>
              </a:rPr>
              <a:t> that pops the top </a:t>
            </a:r>
            <a:r>
              <a:rPr b="0" i="1" lang="en-US" sz="2000" spc="-1" strike="noStrike">
                <a:solidFill>
                  <a:srgbClr val="000000"/>
                </a:solidFill>
                <a:uFill>
                  <a:solidFill>
                    <a:srgbClr val="ffffff"/>
                  </a:solidFill>
                </a:uFill>
                <a:latin typeface="Trebuchet MS"/>
                <a:ea typeface="ＭＳ Ｐゴシック"/>
              </a:rPr>
              <a:t>k</a:t>
            </a:r>
            <a:r>
              <a:rPr b="0" lang="en-US" sz="2000" spc="-1" strike="noStrike">
                <a:solidFill>
                  <a:srgbClr val="000000"/>
                </a:solidFill>
                <a:uFill>
                  <a:solidFill>
                    <a:srgbClr val="ffffff"/>
                  </a:solidFill>
                </a:uFill>
                <a:latin typeface="Trebuchet MS"/>
                <a:ea typeface="ＭＳ Ｐゴシック"/>
              </a:rPr>
              <a:t> data items from the stack and stores them in a </a:t>
            </a:r>
            <a:r>
              <a:rPr b="1" lang="en-US" sz="2000" spc="-1" strike="noStrike">
                <a:solidFill>
                  <a:srgbClr val="000000"/>
                </a:solidFill>
                <a:uFill>
                  <a:solidFill>
                    <a:srgbClr val="ffffff"/>
                  </a:solidFill>
                </a:uFill>
                <a:latin typeface="Courier New"/>
                <a:ea typeface="ＭＳ Ｐゴシック"/>
              </a:rPr>
              <a:t>List</a:t>
            </a:r>
            <a:r>
              <a:rPr b="0" lang="en-US" sz="2000" spc="-1" strike="noStrike">
                <a:solidFill>
                  <a:srgbClr val="000000"/>
                </a:solidFill>
                <a:uFill>
                  <a:solidFill>
                    <a:srgbClr val="ffffff"/>
                  </a:solidFill>
                </a:uFill>
                <a:latin typeface="Trebuchet MS"/>
                <a:ea typeface="ＭＳ Ｐゴシック"/>
              </a:rPr>
              <a:t> (items appear in the list in the order in which they were popped). The </a:t>
            </a:r>
            <a:r>
              <a:rPr b="1" lang="en-US" sz="2000" spc="-1" strike="noStrike">
                <a:solidFill>
                  <a:srgbClr val="000000"/>
                </a:solidFill>
                <a:uFill>
                  <a:solidFill>
                    <a:srgbClr val="ffffff"/>
                  </a:solidFill>
                </a:uFill>
                <a:latin typeface="Courier New"/>
                <a:ea typeface="ＭＳ Ｐゴシック"/>
              </a:rPr>
              <a:t>List</a:t>
            </a:r>
            <a:r>
              <a:rPr b="0" lang="en-US" sz="2000" spc="-1" strike="noStrike">
                <a:solidFill>
                  <a:srgbClr val="000000"/>
                </a:solidFill>
                <a:uFill>
                  <a:solidFill>
                    <a:srgbClr val="ffffff"/>
                  </a:solidFill>
                </a:uFill>
                <a:latin typeface="Trebuchet MS"/>
                <a:ea typeface="ＭＳ Ｐゴシック"/>
              </a:rPr>
              <a:t> should be </a:t>
            </a:r>
            <a:r>
              <a:rPr b="1" lang="en-US" sz="2000" spc="-1" strike="noStrike">
                <a:solidFill>
                  <a:srgbClr val="000000"/>
                </a:solidFill>
                <a:uFill>
                  <a:solidFill>
                    <a:srgbClr val="ffffff"/>
                  </a:solidFill>
                </a:uFill>
                <a:latin typeface="Courier New"/>
                <a:ea typeface="ＭＳ Ｐゴシック"/>
              </a:rPr>
              <a:t>NULL</a:t>
            </a:r>
            <a:r>
              <a:rPr b="0" lang="en-US" sz="2000" spc="-1" strike="noStrike">
                <a:solidFill>
                  <a:srgbClr val="000000"/>
                </a:solidFill>
                <a:uFill>
                  <a:solidFill>
                    <a:srgbClr val="ffffff"/>
                  </a:solidFill>
                </a:uFill>
                <a:latin typeface="Trebuchet MS"/>
                <a:ea typeface="ＭＳ Ｐゴシック"/>
              </a:rPr>
              <a:t> if the operation fails for any reason, or if </a:t>
            </a:r>
            <a:r>
              <a:rPr b="0" i="1" lang="en-US" sz="2000" spc="-1" strike="noStrike">
                <a:solidFill>
                  <a:srgbClr val="000000"/>
                </a:solidFill>
                <a:uFill>
                  <a:solidFill>
                    <a:srgbClr val="ffffff"/>
                  </a:solidFill>
                </a:uFill>
                <a:latin typeface="Trebuchet MS"/>
                <a:ea typeface="ＭＳ Ｐゴシック"/>
              </a:rPr>
              <a:t>k</a:t>
            </a:r>
            <a:r>
              <a:rPr b="0" lang="en-US" sz="2000" spc="-1" strike="noStrike">
                <a:solidFill>
                  <a:srgbClr val="000000"/>
                </a:solidFill>
                <a:uFill>
                  <a:solidFill>
                    <a:srgbClr val="ffffff"/>
                  </a:solidFill>
                </a:uFill>
                <a:latin typeface="Trebuchet MS"/>
                <a:ea typeface="ＭＳ Ｐゴシック"/>
              </a:rPr>
              <a:t> </a:t>
            </a:r>
            <a:r>
              <a:rPr b="0" lang="en-US" sz="2000" spc="-1" strike="noStrike">
                <a:solidFill>
                  <a:srgbClr val="000000"/>
                </a:solidFill>
                <a:uFill>
                  <a:solidFill>
                    <a:srgbClr val="ffffff"/>
                  </a:solidFill>
                </a:uFill>
                <a:latin typeface="Symbol"/>
                <a:ea typeface="ＭＳ Ｐゴシック"/>
              </a:rPr>
              <a:t></a:t>
            </a:r>
            <a:r>
              <a:rPr b="0" lang="en-US" sz="2000" spc="-1" strike="noStrike">
                <a:solidFill>
                  <a:srgbClr val="000000"/>
                </a:solidFill>
                <a:uFill>
                  <a:solidFill>
                    <a:srgbClr val="ffffff"/>
                  </a:solidFill>
                </a:uFill>
                <a:latin typeface="Trebuchet MS"/>
                <a:ea typeface="ＭＳ Ｐゴシック"/>
              </a:rPr>
              <a:t> 0.</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57200" indent="-456840">
              <a:lnSpc>
                <a:spcPct val="100000"/>
              </a:lnSpc>
              <a:buClr>
                <a:srgbClr val="000000"/>
              </a:buClr>
              <a:buFont typeface="Wingdings" charset="2"/>
              <a:buAutoNum type="alphaLcParenR"/>
            </a:pPr>
            <a:r>
              <a:rPr b="0" lang="en-US" sz="2000" spc="-1" strike="noStrike">
                <a:solidFill>
                  <a:srgbClr val="000000"/>
                </a:solidFill>
                <a:uFill>
                  <a:solidFill>
                    <a:srgbClr val="ffffff"/>
                  </a:solidFill>
                </a:uFill>
                <a:latin typeface="Trebuchet MS"/>
                <a:ea typeface="ＭＳ Ｐゴシック"/>
              </a:rPr>
              <a:t>Critique the following function prototype proposed by your friend:</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List multi_pop(Stack s, int k);</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pPr marL="457200" indent="-456840">
              <a:lnSpc>
                <a:spcPct val="100000"/>
              </a:lnSpc>
              <a:buClr>
                <a:srgbClr val="000000"/>
              </a:buClr>
              <a:buFont typeface="Wingdings" charset="2"/>
              <a:buAutoNum type="alphaLcParenR"/>
            </a:pPr>
            <a:r>
              <a:rPr b="0" lang="en-US" sz="2000" spc="-1" strike="noStrike">
                <a:solidFill>
                  <a:srgbClr val="000000"/>
                </a:solidFill>
                <a:uFill>
                  <a:solidFill>
                    <a:srgbClr val="ffffff"/>
                  </a:solidFill>
                </a:uFill>
                <a:latin typeface="Trebuchet MS"/>
                <a:ea typeface="ＭＳ Ｐゴシック"/>
              </a:rPr>
              <a:t>Based on your critique, propose a better prototype for this function.</a:t>
            </a:r>
            <a:endParaRPr b="0" lang="en-US" sz="1950" spc="-1" strike="noStrike">
              <a:solidFill>
                <a:srgbClr val="000000"/>
              </a:solidFill>
              <a:uFill>
                <a:solidFill>
                  <a:srgbClr val="ffffff"/>
                </a:solidFill>
              </a:uFill>
              <a:latin typeface="Trebuchet MS"/>
            </a:endParaRPr>
          </a:p>
        </p:txBody>
      </p:sp>
      <p:sp>
        <p:nvSpPr>
          <p:cNvPr id="590" name="TextShape 2"/>
          <p:cNvSpPr txBox="1"/>
          <p:nvPr/>
        </p:nvSpPr>
        <p:spPr>
          <a:xfrm>
            <a:off x="7483320" y="6967080"/>
            <a:ext cx="2099520" cy="503280"/>
          </a:xfrm>
          <a:prstGeom prst="rect">
            <a:avLst/>
          </a:prstGeom>
          <a:noFill/>
          <a:ln>
            <a:noFill/>
          </a:ln>
        </p:spPr>
        <p:txBody>
          <a:bodyPr lIns="101880" rIns="101880" tIns="51120" bIns="51120"/>
          <a:p>
            <a:pPr algn="r">
              <a:lnSpc>
                <a:spcPct val="100000"/>
              </a:lnSpc>
            </a:pPr>
            <a:fld id="{9DE29B94-641B-4AC7-B110-1A8FA29A4FD7}" type="slidenum">
              <a:rPr b="0" lang="en-IN" sz="1600" spc="-1" strike="noStrike">
                <a:solidFill>
                  <a:srgbClr val="000000"/>
                </a:solidFill>
                <a:uFill>
                  <a:solidFill>
                    <a:srgbClr val="ffffff"/>
                  </a:solidFill>
                </a:uFill>
                <a:latin typeface="Trebuchet MS"/>
                <a:ea typeface="ＭＳ Ｐゴシック"/>
              </a:rPr>
              <a:t>&lt;number&gt;</a:t>
            </a:fld>
            <a:endParaRPr b="0" lang="en-IN" sz="1950" spc="-1" strike="noStrike">
              <a:solidFill>
                <a:srgbClr val="000000"/>
              </a:solidFill>
              <a:uFill>
                <a:solidFill>
                  <a:srgbClr val="ffffff"/>
                </a:solidFill>
              </a:uFill>
              <a:latin typeface="Times New Roman"/>
            </a:endParaRPr>
          </a:p>
        </p:txBody>
      </p:sp>
      <p:sp>
        <p:nvSpPr>
          <p:cNvPr id="591" name="TextShape 3"/>
          <p:cNvSpPr txBox="1"/>
          <p:nvPr/>
        </p:nvSpPr>
        <p:spPr>
          <a:xfrm>
            <a:off x="534600" y="444600"/>
            <a:ext cx="9070920" cy="50472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Question 4 (5+5 points)</a:t>
            </a:r>
            <a:endParaRPr b="0" lang="en-US" sz="2840" spc="-1" strike="noStrike">
              <a:solidFill>
                <a:srgbClr val="000000"/>
              </a:solidFill>
              <a:uFill>
                <a:solidFill>
                  <a:srgbClr val="ffffff"/>
                </a:solidFill>
              </a:uFill>
              <a:latin typeface="Trebuchet MS"/>
            </a:endParaRPr>
          </a:p>
        </p:txBody>
      </p:sp>
    </p:spTree>
  </p:cSld>
  <p:timing>
    <p:tnLst>
      <p:par>
        <p:cTn id="3469" dur="indefinite" restart="never" nodeType="tmRoot">
          <p:childTnLst>
            <p:seq>
              <p:cTn id="347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7467480" y="7162920"/>
            <a:ext cx="2095200" cy="517320"/>
          </a:xfrm>
          <a:prstGeom prst="rect">
            <a:avLst/>
          </a:prstGeom>
          <a:noFill/>
          <a:ln>
            <a:noFill/>
          </a:ln>
        </p:spPr>
        <p:txBody>
          <a:bodyPr lIns="101880" rIns="101880" tIns="51120" bIns="51120"/>
          <a:p>
            <a:pPr algn="r">
              <a:lnSpc>
                <a:spcPct val="100000"/>
              </a:lnSpc>
            </a:pPr>
            <a:fld id="{340FBB77-9957-4EBE-9221-FB635BF98998}" type="slidenum">
              <a:rPr b="0" lang="en-IN" sz="1600" spc="-1" strike="noStrike">
                <a:solidFill>
                  <a:srgbClr val="000000"/>
                </a:solidFill>
                <a:uFill>
                  <a:solidFill>
                    <a:srgbClr val="ffffff"/>
                  </a:solidFill>
                </a:uFill>
                <a:latin typeface="Trebuchet MS"/>
                <a:ea typeface="ＭＳ Ｐゴシック"/>
              </a:rPr>
              <a:t>&lt;number&gt;</a:t>
            </a:fld>
            <a:endParaRPr b="0" lang="en-IN" sz="1400" spc="-1" strike="noStrike">
              <a:solidFill>
                <a:srgbClr val="000000"/>
              </a:solidFill>
              <a:uFill>
                <a:solidFill>
                  <a:srgbClr val="ffffff"/>
                </a:solidFill>
              </a:uFill>
              <a:latin typeface="Times New Roman"/>
            </a:endParaRPr>
          </a:p>
        </p:txBody>
      </p:sp>
      <p:sp>
        <p:nvSpPr>
          <p:cNvPr id="170" name="TextShape 2"/>
          <p:cNvSpPr txBox="1"/>
          <p:nvPr/>
        </p:nvSpPr>
        <p:spPr>
          <a:xfrm>
            <a:off x="533520" y="457200"/>
            <a:ext cx="9051480" cy="518760"/>
          </a:xfrm>
          <a:prstGeom prst="rect">
            <a:avLst/>
          </a:prstGeom>
          <a:noFill/>
          <a:ln>
            <a:noFill/>
          </a:ln>
        </p:spPr>
        <p:txBody>
          <a:bodyPr lIns="101880" rIns="101880" tIns="51120" bIns="51120" anchor="ctr"/>
          <a:p>
            <a:pPr algn="ctr">
              <a:lnSpc>
                <a:spcPct val="100000"/>
              </a:lnSpc>
            </a:pPr>
            <a:r>
              <a:rPr b="1" lang="en-US" sz="2700" spc="-1" strike="noStrike">
                <a:solidFill>
                  <a:srgbClr val="000000"/>
                </a:solidFill>
                <a:uFill>
                  <a:solidFill>
                    <a:srgbClr val="ffffff"/>
                  </a:solidFill>
                </a:uFill>
                <a:latin typeface="Trebuchet MS"/>
                <a:ea typeface="ＭＳ Ｐゴシック"/>
              </a:rPr>
              <a:t>Structures and Pointers</a:t>
            </a:r>
            <a:endParaRPr b="0" lang="en-US" sz="2840" spc="-1" strike="noStrike">
              <a:solidFill>
                <a:srgbClr val="000000"/>
              </a:solidFill>
              <a:uFill>
                <a:solidFill>
                  <a:srgbClr val="ffffff"/>
                </a:solidFill>
              </a:uFill>
              <a:latin typeface="Trebuchet MS"/>
            </a:endParaRPr>
          </a:p>
        </p:txBody>
      </p:sp>
      <p:sp>
        <p:nvSpPr>
          <p:cNvPr id="171" name="TextShape 3"/>
          <p:cNvSpPr txBox="1"/>
          <p:nvPr/>
        </p:nvSpPr>
        <p:spPr>
          <a:xfrm>
            <a:off x="533520" y="1143000"/>
            <a:ext cx="9021240" cy="5943240"/>
          </a:xfrm>
          <a:prstGeom prst="rect">
            <a:avLst/>
          </a:prstGeom>
          <a:noFill/>
          <a:ln>
            <a:noFill/>
          </a:ln>
        </p:spPr>
        <p:txBody>
          <a:bodyPr lIns="101880" rIns="101880" tIns="51120" bIns="51120"/>
          <a:p>
            <a:pPr>
              <a:lnSpc>
                <a:spcPct val="100000"/>
              </a:lnSpc>
            </a:pPr>
            <a:endParaRPr b="0" lang="en-US" sz="1950" spc="-1" strike="noStrike">
              <a:solidFill>
                <a:srgbClr val="000000"/>
              </a:solidFill>
              <a:uFill>
                <a:solidFill>
                  <a:srgbClr val="ffffff"/>
                </a:solidFill>
              </a:uFill>
              <a:latin typeface="Trebuchet MS"/>
            </a:endParaRPr>
          </a:p>
          <a:p>
            <a:pPr marL="382680" indent="-382320">
              <a:lnSpc>
                <a:spcPct val="100000"/>
              </a:lnSpc>
              <a:buClr>
                <a:srgbClr val="000000"/>
              </a:buClr>
              <a:buFont typeface="Wingdings" charset="2"/>
              <a:buChar char=""/>
            </a:pPr>
            <a:r>
              <a:rPr b="0" lang="en-US" sz="2000" spc="-1" strike="noStrike">
                <a:solidFill>
                  <a:srgbClr val="000000"/>
                </a:solidFill>
                <a:uFill>
                  <a:solidFill>
                    <a:srgbClr val="ffffff"/>
                  </a:solidFill>
                </a:uFill>
                <a:latin typeface="Trebuchet MS"/>
                <a:ea typeface="ＭＳ Ｐゴシック"/>
              </a:rPr>
              <a:t>A company is hiring, and wants to make relevant data of shortlisted candidates available to interviewers</a:t>
            </a:r>
            <a:endParaRPr b="0" lang="en-US" sz="1950" spc="-1" strike="noStrike">
              <a:solidFill>
                <a:srgbClr val="000000"/>
              </a:solidFill>
              <a:uFill>
                <a:solidFill>
                  <a:srgbClr val="ffffff"/>
                </a:solidFill>
              </a:uFill>
              <a:latin typeface="Trebuchet MS"/>
            </a:endParaRPr>
          </a:p>
          <a:p>
            <a:pPr lvl="1" marL="826920" indent="-317160">
              <a:lnSpc>
                <a:spcPct val="100000"/>
              </a:lnSpc>
              <a:buClr>
                <a:srgbClr val="000000"/>
              </a:buClr>
              <a:buFont typeface="StarSymbol"/>
              <a:buChar char="—"/>
            </a:pPr>
            <a:r>
              <a:rPr b="0" lang="en-US" sz="2000" spc="-1" strike="noStrike">
                <a:solidFill>
                  <a:srgbClr val="000000"/>
                </a:solidFill>
                <a:uFill>
                  <a:solidFill>
                    <a:srgbClr val="ffffff"/>
                  </a:solidFill>
                </a:uFill>
                <a:latin typeface="Trebuchet MS"/>
                <a:ea typeface="ＭＳ Ｐゴシック"/>
              </a:rPr>
              <a:t>in memory</a:t>
            </a:r>
            <a:endParaRPr b="0" lang="en-US" sz="1950" spc="-1" strike="noStrike">
              <a:solidFill>
                <a:srgbClr val="000000"/>
              </a:solidFill>
              <a:uFill>
                <a:solidFill>
                  <a:srgbClr val="ffffff"/>
                </a:solidFill>
              </a:uFill>
              <a:latin typeface="Trebuchet MS"/>
            </a:endParaRPr>
          </a:p>
          <a:p>
            <a:pPr>
              <a:lnSpc>
                <a:spcPct val="100000"/>
              </a:lnSpc>
            </a:pP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typedef struct student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double gpa;</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char *github;</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student_t;</a:t>
            </a:r>
            <a:endParaRPr b="0" lang="en-US" sz="1950" spc="-1" strike="noStrike">
              <a:solidFill>
                <a:srgbClr val="000000"/>
              </a:solidFill>
              <a:uFill>
                <a:solidFill>
                  <a:srgbClr val="ffffff"/>
                </a:solidFill>
              </a:uFill>
              <a:latin typeface="Trebuchet MS"/>
            </a:endParaRPr>
          </a:p>
          <a:p>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#define MAX_STUDENTS 100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int main() {</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student_t list[100];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  </a:t>
            </a:r>
            <a:r>
              <a:rPr b="1" lang="en-US" sz="2000" spc="-1" strike="noStrike">
                <a:solidFill>
                  <a:srgbClr val="000000"/>
                </a:solidFill>
                <a:uFill>
                  <a:solidFill>
                    <a:srgbClr val="ffffff"/>
                  </a:solidFill>
                </a:uFill>
                <a:latin typeface="Courier New"/>
                <a:ea typeface="ＭＳ Ｐゴシック"/>
              </a:rPr>
              <a:t>return 0;</a:t>
            </a:r>
            <a:endParaRPr b="0" lang="en-US" sz="1950" spc="-1" strike="noStrike">
              <a:solidFill>
                <a:srgbClr val="000000"/>
              </a:solidFill>
              <a:uFill>
                <a:solidFill>
                  <a:srgbClr val="ffffff"/>
                </a:solidFill>
              </a:uFill>
              <a:latin typeface="Trebuchet MS"/>
            </a:endParaRPr>
          </a:p>
          <a:p>
            <a:r>
              <a:rPr b="1" lang="en-US" sz="2000" spc="-1" strike="noStrike">
                <a:solidFill>
                  <a:srgbClr val="000000"/>
                </a:solidFill>
                <a:uFill>
                  <a:solidFill>
                    <a:srgbClr val="ffffff"/>
                  </a:solidFill>
                </a:uFill>
                <a:latin typeface="Courier New"/>
                <a:ea typeface="ＭＳ Ｐゴシック"/>
              </a:rPr>
              <a:t>}</a:t>
            </a:r>
            <a:endParaRPr b="0" lang="en-US" sz="1950" spc="-1" strike="noStrike">
              <a:solidFill>
                <a:srgbClr val="000000"/>
              </a:solidFill>
              <a:uFill>
                <a:solidFill>
                  <a:srgbClr val="ffffff"/>
                </a:solidFill>
              </a:uFill>
              <a:latin typeface="Trebuchet MS"/>
            </a:endParaRPr>
          </a:p>
        </p:txBody>
      </p:sp>
      <p:sp>
        <p:nvSpPr>
          <p:cNvPr id="172" name="CustomShape 4"/>
          <p:cNvSpPr/>
          <p:nvPr/>
        </p:nvSpPr>
        <p:spPr>
          <a:xfrm>
            <a:off x="2896560" y="5482440"/>
            <a:ext cx="3076560" cy="395280"/>
          </a:xfrm>
          <a:prstGeom prst="rect">
            <a:avLst/>
          </a:prstGeom>
          <a:solidFill>
            <a:schemeClr val="bg1">
              <a:lumMod val="85000"/>
            </a:schemeClr>
          </a:solid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uFill>
                  <a:solidFill>
                    <a:srgbClr val="ffffff"/>
                  </a:solidFill>
                </a:uFill>
                <a:latin typeface="Courier New"/>
                <a:ea typeface="ＭＳ Ｐゴシック"/>
              </a:rPr>
              <a:t>list[MAX_STUDENTS];</a:t>
            </a:r>
            <a:endParaRPr b="0" lang="en-IN" sz="1800" spc="-1" strike="noStrike">
              <a:solidFill>
                <a:srgbClr val="000000"/>
              </a:solidFill>
              <a:uFill>
                <a:solidFill>
                  <a:srgbClr val="ffffff"/>
                </a:solidFill>
              </a:uFill>
              <a:latin typeface="Arial"/>
            </a:endParaRPr>
          </a:p>
        </p:txBody>
      </p:sp>
      <p:sp>
        <p:nvSpPr>
          <p:cNvPr id="173" name="CustomShape 5"/>
          <p:cNvSpPr/>
          <p:nvPr/>
        </p:nvSpPr>
        <p:spPr>
          <a:xfrm>
            <a:off x="4891680" y="2986920"/>
            <a:ext cx="304560" cy="2057040"/>
          </a:xfrm>
          <a:prstGeom prst="rightBrace">
            <a:avLst>
              <a:gd name="adj1" fmla="val 8333"/>
              <a:gd name="adj2" fmla="val 50000"/>
            </a:avLst>
          </a:prstGeom>
          <a:noFill/>
          <a:ln w="28440">
            <a:solidFill>
              <a:srgbClr val="ff0000"/>
            </a:solidFill>
            <a:round/>
          </a:ln>
        </p:spPr>
        <p:style>
          <a:lnRef idx="0"/>
          <a:fillRef idx="0"/>
          <a:effectRef idx="0"/>
          <a:fontRef idx="minor"/>
        </p:style>
      </p:sp>
      <p:sp>
        <p:nvSpPr>
          <p:cNvPr id="174" name="CustomShape 6"/>
          <p:cNvSpPr/>
          <p:nvPr/>
        </p:nvSpPr>
        <p:spPr>
          <a:xfrm>
            <a:off x="5358240" y="3815280"/>
            <a:ext cx="202356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uFill>
                  <a:solidFill>
                    <a:srgbClr val="ffffff"/>
                  </a:solidFill>
                </a:uFill>
                <a:latin typeface="Trebuchet MS"/>
                <a:ea typeface="ＭＳ Ｐゴシック"/>
              </a:rPr>
              <a:t>Header file (</a:t>
            </a:r>
            <a:r>
              <a:rPr b="1" lang="en-IN" sz="2000" spc="-1" strike="noStrike">
                <a:solidFill>
                  <a:srgbClr val="000000"/>
                </a:solidFill>
                <a:uFill>
                  <a:solidFill>
                    <a:srgbClr val="ffffff"/>
                  </a:solidFill>
                </a:uFill>
                <a:latin typeface="Courier New"/>
                <a:ea typeface="ＭＳ Ｐゴシック"/>
              </a:rPr>
              <a:t>.h</a:t>
            </a:r>
            <a:r>
              <a:rPr b="0" lang="en-IN" sz="2000" spc="-1" strike="noStrike">
                <a:solidFill>
                  <a:srgbClr val="000000"/>
                </a:solidFill>
                <a:uFill>
                  <a:solidFill>
                    <a:srgbClr val="ffffff"/>
                  </a:solidFill>
                </a:uFill>
                <a:latin typeface="Trebuchet MS"/>
                <a:ea typeface="ＭＳ Ｐゴシック"/>
              </a:rPr>
              <a:t>)</a:t>
            </a:r>
            <a:endParaRPr b="0" lang="en-IN" sz="1800" spc="-1" strike="noStrike">
              <a:solidFill>
                <a:srgbClr val="000000"/>
              </a:solidFill>
              <a:uFill>
                <a:solidFill>
                  <a:srgbClr val="ffffff"/>
                </a:solidFill>
              </a:uFill>
              <a:latin typeface="Arial"/>
            </a:endParaRPr>
          </a:p>
        </p:txBody>
      </p:sp>
    </p:spTree>
  </p:cSld>
  <p:timing>
    <p:tnLst>
      <p:par>
        <p:cTn id="279" dur="indefinite" restart="never" nodeType="tmRoot">
          <p:childTnLst>
            <p:seq>
              <p:cTn id="28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2016-09-13T09:32:58Z</dcterms:created>
  <dc:creator/>
  <dc:description/>
  <dc:language>en-IN</dc:language>
  <cp:lastModifiedBy/>
  <dcterms:modified xsi:type="dcterms:W3CDTF">2016-09-13T09:39:03Z</dcterms:modified>
  <cp:revision>1</cp:revision>
  <dc:subject/>
  <dc:title/>
</cp:coreProperties>
</file>