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27"/>
  </p:notesMasterIdLst>
  <p:sldIdLst>
    <p:sldId id="271" r:id="rId2"/>
    <p:sldId id="272" r:id="rId3"/>
    <p:sldId id="318" r:id="rId4"/>
    <p:sldId id="278" r:id="rId5"/>
    <p:sldId id="279" r:id="rId6"/>
    <p:sldId id="280" r:id="rId7"/>
    <p:sldId id="282" r:id="rId8"/>
    <p:sldId id="283" r:id="rId9"/>
    <p:sldId id="284" r:id="rId10"/>
    <p:sldId id="285" r:id="rId11"/>
    <p:sldId id="286" r:id="rId12"/>
    <p:sldId id="287" r:id="rId13"/>
    <p:sldId id="288" r:id="rId14"/>
    <p:sldId id="289" r:id="rId15"/>
    <p:sldId id="291" r:id="rId16"/>
    <p:sldId id="292" r:id="rId17"/>
    <p:sldId id="293" r:id="rId18"/>
    <p:sldId id="317" r:id="rId19"/>
    <p:sldId id="298" r:id="rId20"/>
    <p:sldId id="309" r:id="rId21"/>
    <p:sldId id="312" r:id="rId22"/>
    <p:sldId id="310" r:id="rId23"/>
    <p:sldId id="297" r:id="rId24"/>
    <p:sldId id="313"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741" autoAdjust="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ka Boggada" userId="d4b41bd52ee26fc6" providerId="LiveId" clId="{123BC44A-C474-48CB-82BB-654AFA0EC14D}"/>
    <pc:docChg chg="undo custSel addSld delSld modSld">
      <pc:chgData name="Mounika Boggada" userId="d4b41bd52ee26fc6" providerId="LiveId" clId="{123BC44A-C474-48CB-82BB-654AFA0EC14D}" dt="2022-05-20T11:51:40.183" v="664" actId="1076"/>
      <pc:docMkLst>
        <pc:docMk/>
      </pc:docMkLst>
      <pc:sldChg chg="modSp mod">
        <pc:chgData name="Mounika Boggada" userId="d4b41bd52ee26fc6" providerId="LiveId" clId="{123BC44A-C474-48CB-82BB-654AFA0EC14D}" dt="2022-05-20T11:51:40.183" v="664" actId="1076"/>
        <pc:sldMkLst>
          <pc:docMk/>
          <pc:sldMk cId="2586605604" sldId="279"/>
        </pc:sldMkLst>
        <pc:spChg chg="mod">
          <ac:chgData name="Mounika Boggada" userId="d4b41bd52ee26fc6" providerId="LiveId" clId="{123BC44A-C474-48CB-82BB-654AFA0EC14D}" dt="2022-05-20T11:51:40.183" v="664" actId="1076"/>
          <ac:spMkLst>
            <pc:docMk/>
            <pc:sldMk cId="2586605604" sldId="279"/>
            <ac:spMk id="3" creationId="{992C1A0A-0331-4B70-918E-DC1E3A544614}"/>
          </ac:spMkLst>
        </pc:spChg>
      </pc:sldChg>
      <pc:sldChg chg="modSp mod">
        <pc:chgData name="Mounika Boggada" userId="d4b41bd52ee26fc6" providerId="LiveId" clId="{123BC44A-C474-48CB-82BB-654AFA0EC14D}" dt="2022-05-20T11:51:27.699" v="663" actId="1076"/>
        <pc:sldMkLst>
          <pc:docMk/>
          <pc:sldMk cId="2447378793" sldId="280"/>
        </pc:sldMkLst>
        <pc:picChg chg="mod">
          <ac:chgData name="Mounika Boggada" userId="d4b41bd52ee26fc6" providerId="LiveId" clId="{123BC44A-C474-48CB-82BB-654AFA0EC14D}" dt="2022-05-20T11:51:27.699" v="663" actId="1076"/>
          <ac:picMkLst>
            <pc:docMk/>
            <pc:sldMk cId="2447378793" sldId="280"/>
            <ac:picMk id="3" creationId="{70E9C44F-4320-44B8-861F-9B8801431499}"/>
          </ac:picMkLst>
        </pc:picChg>
      </pc:sldChg>
      <pc:sldChg chg="addSp delSp modSp mod">
        <pc:chgData name="Mounika Boggada" userId="d4b41bd52ee26fc6" providerId="LiveId" clId="{123BC44A-C474-48CB-82BB-654AFA0EC14D}" dt="2022-05-20T11:22:26.048" v="472" actId="6549"/>
        <pc:sldMkLst>
          <pc:docMk/>
          <pc:sldMk cId="1364469161" sldId="287"/>
        </pc:sldMkLst>
        <pc:spChg chg="mod">
          <ac:chgData name="Mounika Boggada" userId="d4b41bd52ee26fc6" providerId="LiveId" clId="{123BC44A-C474-48CB-82BB-654AFA0EC14D}" dt="2022-05-20T11:22:26.048" v="472" actId="6549"/>
          <ac:spMkLst>
            <pc:docMk/>
            <pc:sldMk cId="1364469161" sldId="287"/>
            <ac:spMk id="3" creationId="{00F1BA93-E591-406B-9107-141484FD400B}"/>
          </ac:spMkLst>
        </pc:spChg>
        <pc:spChg chg="add mod">
          <ac:chgData name="Mounika Boggada" userId="d4b41bd52ee26fc6" providerId="LiveId" clId="{123BC44A-C474-48CB-82BB-654AFA0EC14D}" dt="2022-05-20T11:20:45.912" v="462" actId="113"/>
          <ac:spMkLst>
            <pc:docMk/>
            <pc:sldMk cId="1364469161" sldId="287"/>
            <ac:spMk id="5" creationId="{443F4052-2F14-A59C-19EB-4A7FC2F1F305}"/>
          </ac:spMkLst>
        </pc:spChg>
        <pc:spChg chg="add del mod">
          <ac:chgData name="Mounika Boggada" userId="d4b41bd52ee26fc6" providerId="LiveId" clId="{123BC44A-C474-48CB-82BB-654AFA0EC14D}" dt="2022-05-20T11:17:57.727" v="415" actId="22"/>
          <ac:spMkLst>
            <pc:docMk/>
            <pc:sldMk cId="1364469161" sldId="287"/>
            <ac:spMk id="7" creationId="{4DFA98D9-3218-CC8A-5316-C9764372C0DE}"/>
          </ac:spMkLst>
        </pc:spChg>
        <pc:spChg chg="add del mod">
          <ac:chgData name="Mounika Boggada" userId="d4b41bd52ee26fc6" providerId="LiveId" clId="{123BC44A-C474-48CB-82BB-654AFA0EC14D}" dt="2022-05-20T11:19:21.032" v="439"/>
          <ac:spMkLst>
            <pc:docMk/>
            <pc:sldMk cId="1364469161" sldId="287"/>
            <ac:spMk id="12" creationId="{CEA9D87C-F6A9-D1A0-34FB-CC069E5C0B73}"/>
          </ac:spMkLst>
        </pc:spChg>
        <pc:spChg chg="add mod">
          <ac:chgData name="Mounika Boggada" userId="d4b41bd52ee26fc6" providerId="LiveId" clId="{123BC44A-C474-48CB-82BB-654AFA0EC14D}" dt="2022-05-20T11:19:47.574" v="442" actId="14100"/>
          <ac:spMkLst>
            <pc:docMk/>
            <pc:sldMk cId="1364469161" sldId="287"/>
            <ac:spMk id="14" creationId="{375600C5-BC81-8F8E-89CB-97DE8FE8280C}"/>
          </ac:spMkLst>
        </pc:spChg>
        <pc:spChg chg="add mod">
          <ac:chgData name="Mounika Boggada" userId="d4b41bd52ee26fc6" providerId="LiveId" clId="{123BC44A-C474-48CB-82BB-654AFA0EC14D}" dt="2022-05-20T11:20:10.254" v="446" actId="20577"/>
          <ac:spMkLst>
            <pc:docMk/>
            <pc:sldMk cId="1364469161" sldId="287"/>
            <ac:spMk id="16" creationId="{139C1174-5050-5A1C-86AD-1AC0B98D520A}"/>
          </ac:spMkLst>
        </pc:spChg>
        <pc:spChg chg="add mod">
          <ac:chgData name="Mounika Boggada" userId="d4b41bd52ee26fc6" providerId="LiveId" clId="{123BC44A-C474-48CB-82BB-654AFA0EC14D}" dt="2022-05-20T11:20:26.322" v="450" actId="20577"/>
          <ac:spMkLst>
            <pc:docMk/>
            <pc:sldMk cId="1364469161" sldId="287"/>
            <ac:spMk id="18" creationId="{F0C6E5E5-00E8-5B94-376F-531C49AE611A}"/>
          </ac:spMkLst>
        </pc:spChg>
        <pc:picChg chg="add mod">
          <ac:chgData name="Mounika Boggada" userId="d4b41bd52ee26fc6" providerId="LiveId" clId="{123BC44A-C474-48CB-82BB-654AFA0EC14D}" dt="2022-05-20T11:18:52.959" v="432" actId="1076"/>
          <ac:picMkLst>
            <pc:docMk/>
            <pc:sldMk cId="1364469161" sldId="287"/>
            <ac:picMk id="8" creationId="{8E9D176F-564E-ADA5-1D4E-E749183F7D6F}"/>
          </ac:picMkLst>
        </pc:picChg>
        <pc:picChg chg="add mod">
          <ac:chgData name="Mounika Boggada" userId="d4b41bd52ee26fc6" providerId="LiveId" clId="{123BC44A-C474-48CB-82BB-654AFA0EC14D}" dt="2022-05-20T11:18:55.265" v="433" actId="1076"/>
          <ac:picMkLst>
            <pc:docMk/>
            <pc:sldMk cId="1364469161" sldId="287"/>
            <ac:picMk id="9" creationId="{959B673D-40A9-F40F-1481-A3A0A15CB446}"/>
          </ac:picMkLst>
        </pc:picChg>
        <pc:picChg chg="add mod">
          <ac:chgData name="Mounika Boggada" userId="d4b41bd52ee26fc6" providerId="LiveId" clId="{123BC44A-C474-48CB-82BB-654AFA0EC14D}" dt="2022-05-20T11:19:01.061" v="434" actId="1076"/>
          <ac:picMkLst>
            <pc:docMk/>
            <pc:sldMk cId="1364469161" sldId="287"/>
            <ac:picMk id="10" creationId="{10A4ED58-9FAB-FE2C-FF3D-BC0BE321C7BE}"/>
          </ac:picMkLst>
        </pc:picChg>
      </pc:sldChg>
      <pc:sldChg chg="addSp delSp modSp mod">
        <pc:chgData name="Mounika Boggada" userId="d4b41bd52ee26fc6" providerId="LiveId" clId="{123BC44A-C474-48CB-82BB-654AFA0EC14D}" dt="2022-05-20T11:45:44.366" v="604" actId="1076"/>
        <pc:sldMkLst>
          <pc:docMk/>
          <pc:sldMk cId="481503459" sldId="288"/>
        </pc:sldMkLst>
        <pc:spChg chg="del mod">
          <ac:chgData name="Mounika Boggada" userId="d4b41bd52ee26fc6" providerId="LiveId" clId="{123BC44A-C474-48CB-82BB-654AFA0EC14D}" dt="2022-05-20T11:21:01.576" v="469"/>
          <ac:spMkLst>
            <pc:docMk/>
            <pc:sldMk cId="481503459" sldId="288"/>
            <ac:spMk id="3" creationId="{46BBC6DC-3A6C-44AC-87CB-1C5F5139B9ED}"/>
          </ac:spMkLst>
        </pc:spChg>
        <pc:spChg chg="add mod">
          <ac:chgData name="Mounika Boggada" userId="d4b41bd52ee26fc6" providerId="LiveId" clId="{123BC44A-C474-48CB-82BB-654AFA0EC14D}" dt="2022-05-20T11:45:42.283" v="603" actId="14100"/>
          <ac:spMkLst>
            <pc:docMk/>
            <pc:sldMk cId="481503459" sldId="288"/>
            <ac:spMk id="8" creationId="{63B27EBB-4B70-C502-1E73-6F2EC83A05C6}"/>
          </ac:spMkLst>
        </pc:spChg>
        <pc:spChg chg="add del mod">
          <ac:chgData name="Mounika Boggada" userId="d4b41bd52ee26fc6" providerId="LiveId" clId="{123BC44A-C474-48CB-82BB-654AFA0EC14D}" dt="2022-05-20T11:45:27.239" v="599"/>
          <ac:spMkLst>
            <pc:docMk/>
            <pc:sldMk cId="481503459" sldId="288"/>
            <ac:spMk id="12" creationId="{6E5FB97D-91B7-45D1-18E5-A68AFF91DF53}"/>
          </ac:spMkLst>
        </pc:spChg>
        <pc:picChg chg="del">
          <ac:chgData name="Mounika Boggada" userId="d4b41bd52ee26fc6" providerId="LiveId" clId="{123BC44A-C474-48CB-82BB-654AFA0EC14D}" dt="2022-05-20T11:21:01.576" v="467" actId="478"/>
          <ac:picMkLst>
            <pc:docMk/>
            <pc:sldMk cId="481503459" sldId="288"/>
            <ac:picMk id="5" creationId="{062A73D8-5228-496B-B609-86068366C519}"/>
          </ac:picMkLst>
        </pc:picChg>
        <pc:picChg chg="del">
          <ac:chgData name="Mounika Boggada" userId="d4b41bd52ee26fc6" providerId="LiveId" clId="{123BC44A-C474-48CB-82BB-654AFA0EC14D}" dt="2022-05-20T11:21:03.589" v="470" actId="478"/>
          <ac:picMkLst>
            <pc:docMk/>
            <pc:sldMk cId="481503459" sldId="288"/>
            <ac:picMk id="7" creationId="{8680F021-7018-4C3D-8327-6D7A3337415E}"/>
          </ac:picMkLst>
        </pc:picChg>
        <pc:picChg chg="del">
          <ac:chgData name="Mounika Boggada" userId="d4b41bd52ee26fc6" providerId="LiveId" clId="{123BC44A-C474-48CB-82BB-654AFA0EC14D}" dt="2022-05-20T11:21:04.979" v="471" actId="478"/>
          <ac:picMkLst>
            <pc:docMk/>
            <pc:sldMk cId="481503459" sldId="288"/>
            <ac:picMk id="9" creationId="{2775BAC4-38B0-4912-A437-5EF709C26D46}"/>
          </ac:picMkLst>
        </pc:picChg>
        <pc:picChg chg="add del mod">
          <ac:chgData name="Mounika Boggada" userId="d4b41bd52ee26fc6" providerId="LiveId" clId="{123BC44A-C474-48CB-82BB-654AFA0EC14D}" dt="2022-05-20T11:45:36.134" v="602" actId="478"/>
          <ac:picMkLst>
            <pc:docMk/>
            <pc:sldMk cId="481503459" sldId="288"/>
            <ac:picMk id="10" creationId="{3AC434DC-B17E-9FA7-7162-C18749605EFA}"/>
          </ac:picMkLst>
        </pc:picChg>
        <pc:picChg chg="add mod">
          <ac:chgData name="Mounika Boggada" userId="d4b41bd52ee26fc6" providerId="LiveId" clId="{123BC44A-C474-48CB-82BB-654AFA0EC14D}" dt="2022-05-20T11:45:44.366" v="604" actId="1076"/>
          <ac:picMkLst>
            <pc:docMk/>
            <pc:sldMk cId="481503459" sldId="288"/>
            <ac:picMk id="11" creationId="{66A26B0D-E3EC-AF20-91AA-B1350F43395E}"/>
          </ac:picMkLst>
        </pc:picChg>
        <pc:picChg chg="add del mod">
          <ac:chgData name="Mounika Boggada" userId="d4b41bd52ee26fc6" providerId="LiveId" clId="{123BC44A-C474-48CB-82BB-654AFA0EC14D}" dt="2022-05-20T11:45:27.239" v="597" actId="478"/>
          <ac:picMkLst>
            <pc:docMk/>
            <pc:sldMk cId="481503459" sldId="288"/>
            <ac:picMk id="13" creationId="{63C93646-A6D7-8499-D226-464D6A506EA7}"/>
          </ac:picMkLst>
        </pc:picChg>
        <pc:picChg chg="add del mod">
          <ac:chgData name="Mounika Boggada" userId="d4b41bd52ee26fc6" providerId="LiveId" clId="{123BC44A-C474-48CB-82BB-654AFA0EC14D}" dt="2022-05-20T11:44:20.153" v="587" actId="478"/>
          <ac:picMkLst>
            <pc:docMk/>
            <pc:sldMk cId="481503459" sldId="288"/>
            <ac:picMk id="14" creationId="{D168B40D-94DA-975C-FCAF-836F7E4FBDEF}"/>
          </ac:picMkLst>
        </pc:picChg>
      </pc:sldChg>
      <pc:sldChg chg="addSp delSp modSp mod">
        <pc:chgData name="Mounika Boggada" userId="d4b41bd52ee26fc6" providerId="LiveId" clId="{123BC44A-C474-48CB-82BB-654AFA0EC14D}" dt="2022-05-20T11:45:15.763" v="595" actId="1076"/>
        <pc:sldMkLst>
          <pc:docMk/>
          <pc:sldMk cId="3990262466" sldId="289"/>
        </pc:sldMkLst>
        <pc:spChg chg="del mod">
          <ac:chgData name="Mounika Boggada" userId="d4b41bd52ee26fc6" providerId="LiveId" clId="{123BC44A-C474-48CB-82BB-654AFA0EC14D}" dt="2022-05-20T11:25:27.043" v="492"/>
          <ac:spMkLst>
            <pc:docMk/>
            <pc:sldMk cId="3990262466" sldId="289"/>
            <ac:spMk id="3" creationId="{127CEA6A-76AF-44B0-99A6-DAE0B172B8E2}"/>
          </ac:spMkLst>
        </pc:spChg>
        <pc:spChg chg="add del mod">
          <ac:chgData name="Mounika Boggada" userId="d4b41bd52ee26fc6" providerId="LiveId" clId="{123BC44A-C474-48CB-82BB-654AFA0EC14D}" dt="2022-05-20T11:25:35.514" v="496"/>
          <ac:spMkLst>
            <pc:docMk/>
            <pc:sldMk cId="3990262466" sldId="289"/>
            <ac:spMk id="8" creationId="{F3D35F8A-D727-F691-21E1-F67B1969C4CF}"/>
          </ac:spMkLst>
        </pc:spChg>
        <pc:spChg chg="add mod">
          <ac:chgData name="Mounika Boggada" userId="d4b41bd52ee26fc6" providerId="LiveId" clId="{123BC44A-C474-48CB-82BB-654AFA0EC14D}" dt="2022-05-20T11:45:15.763" v="595" actId="1076"/>
          <ac:spMkLst>
            <pc:docMk/>
            <pc:sldMk cId="3990262466" sldId="289"/>
            <ac:spMk id="11" creationId="{87F90713-6767-A0BC-0CD6-401F1F27DDA2}"/>
          </ac:spMkLst>
        </pc:spChg>
        <pc:spChg chg="add del mod">
          <ac:chgData name="Mounika Boggada" userId="d4b41bd52ee26fc6" providerId="LiveId" clId="{123BC44A-C474-48CB-82BB-654AFA0EC14D}" dt="2022-05-20T11:43:17.812" v="583"/>
          <ac:spMkLst>
            <pc:docMk/>
            <pc:sldMk cId="3990262466" sldId="289"/>
            <ac:spMk id="14" creationId="{5E066A13-62FD-D51E-7870-561C74AB4F6D}"/>
          </ac:spMkLst>
        </pc:spChg>
        <pc:spChg chg="add mod">
          <ac:chgData name="Mounika Boggada" userId="d4b41bd52ee26fc6" providerId="LiveId" clId="{123BC44A-C474-48CB-82BB-654AFA0EC14D}" dt="2022-05-20T11:44:50.695" v="592" actId="14100"/>
          <ac:spMkLst>
            <pc:docMk/>
            <pc:sldMk cId="3990262466" sldId="289"/>
            <ac:spMk id="17" creationId="{B286A673-0430-ACDB-12A8-E79E281251D7}"/>
          </ac:spMkLst>
        </pc:spChg>
        <pc:picChg chg="del mod">
          <ac:chgData name="Mounika Boggada" userId="d4b41bd52ee26fc6" providerId="LiveId" clId="{123BC44A-C474-48CB-82BB-654AFA0EC14D}" dt="2022-05-20T11:25:35.514" v="494" actId="478"/>
          <ac:picMkLst>
            <pc:docMk/>
            <pc:sldMk cId="3990262466" sldId="289"/>
            <ac:picMk id="4" creationId="{97E32CD1-BE09-406C-BE80-6F246872082D}"/>
          </ac:picMkLst>
        </pc:picChg>
        <pc:picChg chg="add del mod">
          <ac:chgData name="Mounika Boggada" userId="d4b41bd52ee26fc6" providerId="LiveId" clId="{123BC44A-C474-48CB-82BB-654AFA0EC14D}" dt="2022-05-20T11:12:30.541" v="362" actId="478"/>
          <ac:picMkLst>
            <pc:docMk/>
            <pc:sldMk cId="3990262466" sldId="289"/>
            <ac:picMk id="5" creationId="{87D3E43F-717A-AB25-CA62-A16996AD23D2}"/>
          </ac:picMkLst>
        </pc:picChg>
        <pc:picChg chg="add del mod">
          <ac:chgData name="Mounika Boggada" userId="d4b41bd52ee26fc6" providerId="LiveId" clId="{123BC44A-C474-48CB-82BB-654AFA0EC14D}" dt="2022-05-20T11:12:38.175" v="364" actId="478"/>
          <ac:picMkLst>
            <pc:docMk/>
            <pc:sldMk cId="3990262466" sldId="289"/>
            <ac:picMk id="6" creationId="{836ECEE2-DA41-EB30-FA5E-D5B7D9ADF5DF}"/>
          </ac:picMkLst>
        </pc:picChg>
        <pc:picChg chg="add del mod">
          <ac:chgData name="Mounika Boggada" userId="d4b41bd52ee26fc6" providerId="LiveId" clId="{123BC44A-C474-48CB-82BB-654AFA0EC14D}" dt="2022-05-20T11:25:37.722" v="497" actId="478"/>
          <ac:picMkLst>
            <pc:docMk/>
            <pc:sldMk cId="3990262466" sldId="289"/>
            <ac:picMk id="9" creationId="{44E43233-A85B-9D87-4247-0089CC66C171}"/>
          </ac:picMkLst>
        </pc:picChg>
        <pc:picChg chg="add mod">
          <ac:chgData name="Mounika Boggada" userId="d4b41bd52ee26fc6" providerId="LiveId" clId="{123BC44A-C474-48CB-82BB-654AFA0EC14D}" dt="2022-05-20T11:45:00.479" v="593" actId="1076"/>
          <ac:picMkLst>
            <pc:docMk/>
            <pc:sldMk cId="3990262466" sldId="289"/>
            <ac:picMk id="12" creationId="{8D19A826-7753-F5B3-B177-A1A45B2B38F8}"/>
          </ac:picMkLst>
        </pc:picChg>
        <pc:picChg chg="add del mod">
          <ac:chgData name="Mounika Boggada" userId="d4b41bd52ee26fc6" providerId="LiveId" clId="{123BC44A-C474-48CB-82BB-654AFA0EC14D}" dt="2022-05-20T11:43:17.812" v="581" actId="478"/>
          <ac:picMkLst>
            <pc:docMk/>
            <pc:sldMk cId="3990262466" sldId="289"/>
            <ac:picMk id="15" creationId="{DC73E1C6-9FB1-F2E9-F3B1-4D7BF8A920A3}"/>
          </ac:picMkLst>
        </pc:picChg>
        <pc:picChg chg="add mod">
          <ac:chgData name="Mounika Boggada" userId="d4b41bd52ee26fc6" providerId="LiveId" clId="{123BC44A-C474-48CB-82BB-654AFA0EC14D}" dt="2022-05-20T11:44:42.078" v="591" actId="1076"/>
          <ac:picMkLst>
            <pc:docMk/>
            <pc:sldMk cId="3990262466" sldId="289"/>
            <ac:picMk id="18" creationId="{3A6F8ABD-0FA0-F993-ED8F-01C188D5E153}"/>
          </ac:picMkLst>
        </pc:picChg>
      </pc:sldChg>
      <pc:sldChg chg="del">
        <pc:chgData name="Mounika Boggada" userId="d4b41bd52ee26fc6" providerId="LiveId" clId="{123BC44A-C474-48CB-82BB-654AFA0EC14D}" dt="2022-05-20T11:16:03.620" v="404" actId="47"/>
        <pc:sldMkLst>
          <pc:docMk/>
          <pc:sldMk cId="1056147168" sldId="290"/>
        </pc:sldMkLst>
      </pc:sldChg>
      <pc:sldChg chg="addSp delSp modSp mod">
        <pc:chgData name="Mounika Boggada" userId="d4b41bd52ee26fc6" providerId="LiveId" clId="{123BC44A-C474-48CB-82BB-654AFA0EC14D}" dt="2022-05-20T11:43:08.020" v="579" actId="14100"/>
        <pc:sldMkLst>
          <pc:docMk/>
          <pc:sldMk cId="1980267066" sldId="291"/>
        </pc:sldMkLst>
        <pc:spChg chg="del mod">
          <ac:chgData name="Mounika Boggada" userId="d4b41bd52ee26fc6" providerId="LiveId" clId="{123BC44A-C474-48CB-82BB-654AFA0EC14D}" dt="2022-05-20T11:27:12.611" v="509"/>
          <ac:spMkLst>
            <pc:docMk/>
            <pc:sldMk cId="1980267066" sldId="291"/>
            <ac:spMk id="3" creationId="{5986B9A6-9254-458D-B10E-853381024715}"/>
          </ac:spMkLst>
        </pc:spChg>
        <pc:spChg chg="add del mod">
          <ac:chgData name="Mounika Boggada" userId="d4b41bd52ee26fc6" providerId="LiveId" clId="{123BC44A-C474-48CB-82BB-654AFA0EC14D}" dt="2022-05-20T11:28:13.792" v="525"/>
          <ac:spMkLst>
            <pc:docMk/>
            <pc:sldMk cId="1980267066" sldId="291"/>
            <ac:spMk id="6" creationId="{2C2C6444-973C-178C-2BC7-78AA1CDD7024}"/>
          </ac:spMkLst>
        </pc:spChg>
        <pc:spChg chg="add mod">
          <ac:chgData name="Mounika Boggada" userId="d4b41bd52ee26fc6" providerId="LiveId" clId="{123BC44A-C474-48CB-82BB-654AFA0EC14D}" dt="2022-05-20T11:42:08.045" v="565" actId="1076"/>
          <ac:spMkLst>
            <pc:docMk/>
            <pc:sldMk cId="1980267066" sldId="291"/>
            <ac:spMk id="8" creationId="{92A08F87-93EB-2772-D129-3DFF57DF2DB7}"/>
          </ac:spMkLst>
        </pc:spChg>
        <pc:spChg chg="add mod">
          <ac:chgData name="Mounika Boggada" userId="d4b41bd52ee26fc6" providerId="LiveId" clId="{123BC44A-C474-48CB-82BB-654AFA0EC14D}" dt="2022-05-20T11:42:44.206" v="572" actId="1076"/>
          <ac:spMkLst>
            <pc:docMk/>
            <pc:sldMk cId="1980267066" sldId="291"/>
            <ac:spMk id="11" creationId="{27659BCB-E2D0-32E8-1A98-181FA9EB40A3}"/>
          </ac:spMkLst>
        </pc:spChg>
        <pc:picChg chg="del">
          <ac:chgData name="Mounika Boggada" userId="d4b41bd52ee26fc6" providerId="LiveId" clId="{123BC44A-C474-48CB-82BB-654AFA0EC14D}" dt="2022-05-20T11:27:12.610" v="507" actId="478"/>
          <ac:picMkLst>
            <pc:docMk/>
            <pc:sldMk cId="1980267066" sldId="291"/>
            <ac:picMk id="4" creationId="{2F1A8D3F-410C-4C98-B5DE-AE2D1FDB05FB}"/>
          </ac:picMkLst>
        </pc:picChg>
        <pc:picChg chg="add mod">
          <ac:chgData name="Mounika Boggada" userId="d4b41bd52ee26fc6" providerId="LiveId" clId="{123BC44A-C474-48CB-82BB-654AFA0EC14D}" dt="2022-05-20T11:43:08.020" v="579" actId="14100"/>
          <ac:picMkLst>
            <pc:docMk/>
            <pc:sldMk cId="1980267066" sldId="291"/>
            <ac:picMk id="9" creationId="{19BCA150-ED58-6F7F-8F80-9D68B64B4C1A}"/>
          </ac:picMkLst>
        </pc:picChg>
        <pc:picChg chg="add mod">
          <ac:chgData name="Mounika Boggada" userId="d4b41bd52ee26fc6" providerId="LiveId" clId="{123BC44A-C474-48CB-82BB-654AFA0EC14D}" dt="2022-05-20T11:42:53.291" v="574" actId="1076"/>
          <ac:picMkLst>
            <pc:docMk/>
            <pc:sldMk cId="1980267066" sldId="291"/>
            <ac:picMk id="12" creationId="{0F5A94E7-1A70-10FA-D33B-771D31B9D4A7}"/>
          </ac:picMkLst>
        </pc:picChg>
      </pc:sldChg>
      <pc:sldChg chg="addSp delSp modSp add del mod">
        <pc:chgData name="Mounika Boggada" userId="d4b41bd52ee26fc6" providerId="LiveId" clId="{123BC44A-C474-48CB-82BB-654AFA0EC14D}" dt="2022-05-20T11:41:44.671" v="564" actId="14100"/>
        <pc:sldMkLst>
          <pc:docMk/>
          <pc:sldMk cId="2219330829" sldId="292"/>
        </pc:sldMkLst>
        <pc:spChg chg="del mod">
          <ac:chgData name="Mounika Boggada" userId="d4b41bd52ee26fc6" providerId="LiveId" clId="{123BC44A-C474-48CB-82BB-654AFA0EC14D}" dt="2022-05-20T11:29:25.429" v="536"/>
          <ac:spMkLst>
            <pc:docMk/>
            <pc:sldMk cId="2219330829" sldId="292"/>
            <ac:spMk id="3" creationId="{87CF05D2-6D66-4DFD-A170-E91B254989E5}"/>
          </ac:spMkLst>
        </pc:spChg>
        <pc:spChg chg="add mod">
          <ac:chgData name="Mounika Boggada" userId="d4b41bd52ee26fc6" providerId="LiveId" clId="{123BC44A-C474-48CB-82BB-654AFA0EC14D}" dt="2022-05-20T11:41:44.671" v="564" actId="14100"/>
          <ac:spMkLst>
            <pc:docMk/>
            <pc:sldMk cId="2219330829" sldId="292"/>
            <ac:spMk id="7" creationId="{7DF7CB7D-9E73-0518-CA6D-1F2FA75E2E14}"/>
          </ac:spMkLst>
        </pc:spChg>
        <pc:picChg chg="del mod">
          <ac:chgData name="Mounika Boggada" userId="d4b41bd52ee26fc6" providerId="LiveId" clId="{123BC44A-C474-48CB-82BB-654AFA0EC14D}" dt="2022-05-20T11:29:18.316" v="531" actId="478"/>
          <ac:picMkLst>
            <pc:docMk/>
            <pc:sldMk cId="2219330829" sldId="292"/>
            <ac:picMk id="4" creationId="{DA1B4007-5737-458B-A633-91C0D396CBF5}"/>
          </ac:picMkLst>
        </pc:picChg>
        <pc:picChg chg="add del mod">
          <ac:chgData name="Mounika Boggada" userId="d4b41bd52ee26fc6" providerId="LiveId" clId="{123BC44A-C474-48CB-82BB-654AFA0EC14D}" dt="2022-05-20T11:29:25.429" v="534" actId="478"/>
          <ac:picMkLst>
            <pc:docMk/>
            <pc:sldMk cId="2219330829" sldId="292"/>
            <ac:picMk id="5" creationId="{21D998A7-D24E-FA3F-148C-4B7CC02FBBBB}"/>
          </ac:picMkLst>
        </pc:picChg>
        <pc:picChg chg="add mod">
          <ac:chgData name="Mounika Boggada" userId="d4b41bd52ee26fc6" providerId="LiveId" clId="{123BC44A-C474-48CB-82BB-654AFA0EC14D}" dt="2022-05-20T11:35:32.525" v="538"/>
          <ac:picMkLst>
            <pc:docMk/>
            <pc:sldMk cId="2219330829" sldId="292"/>
            <ac:picMk id="8" creationId="{03BEC7E4-FB86-E5D7-A301-4734E28368EC}"/>
          </ac:picMkLst>
        </pc:picChg>
      </pc:sldChg>
      <pc:sldChg chg="addSp delSp modSp add del mod">
        <pc:chgData name="Mounika Boggada" userId="d4b41bd52ee26fc6" providerId="LiveId" clId="{123BC44A-C474-48CB-82BB-654AFA0EC14D}" dt="2022-05-20T11:41:29.441" v="561" actId="14100"/>
        <pc:sldMkLst>
          <pc:docMk/>
          <pc:sldMk cId="3999457803" sldId="293"/>
        </pc:sldMkLst>
        <pc:spChg chg="del mod">
          <ac:chgData name="Mounika Boggada" userId="d4b41bd52ee26fc6" providerId="LiveId" clId="{123BC44A-C474-48CB-82BB-654AFA0EC14D}" dt="2022-05-20T11:01:21.228" v="306"/>
          <ac:spMkLst>
            <pc:docMk/>
            <pc:sldMk cId="3999457803" sldId="293"/>
            <ac:spMk id="3" creationId="{9A58F052-29AB-4DC2-A5FB-8622846989B2}"/>
          </ac:spMkLst>
        </pc:spChg>
        <pc:spChg chg="add del mod">
          <ac:chgData name="Mounika Boggada" userId="d4b41bd52ee26fc6" providerId="LiveId" clId="{123BC44A-C474-48CB-82BB-654AFA0EC14D}" dt="2022-05-20T11:35:40.860" v="542"/>
          <ac:spMkLst>
            <pc:docMk/>
            <pc:sldMk cId="3999457803" sldId="293"/>
            <ac:spMk id="7" creationId="{710B7DD7-65B3-B8B9-F855-2B8D8E8AF4EF}"/>
          </ac:spMkLst>
        </pc:spChg>
        <pc:spChg chg="add mod">
          <ac:chgData name="Mounika Boggada" userId="d4b41bd52ee26fc6" providerId="LiveId" clId="{123BC44A-C474-48CB-82BB-654AFA0EC14D}" dt="2022-05-20T11:40:40.450" v="547" actId="14100"/>
          <ac:spMkLst>
            <pc:docMk/>
            <pc:sldMk cId="3999457803" sldId="293"/>
            <ac:spMk id="10" creationId="{5BF273B5-6D95-4C82-5B87-F263F008BFF2}"/>
          </ac:spMkLst>
        </pc:spChg>
        <pc:spChg chg="add mod">
          <ac:chgData name="Mounika Boggada" userId="d4b41bd52ee26fc6" providerId="LiveId" clId="{123BC44A-C474-48CB-82BB-654AFA0EC14D}" dt="2022-05-20T11:41:01.513" v="552" actId="1076"/>
          <ac:spMkLst>
            <pc:docMk/>
            <pc:sldMk cId="3999457803" sldId="293"/>
            <ac:spMk id="13" creationId="{F5F7850E-F61A-CC15-DA83-46C202650978}"/>
          </ac:spMkLst>
        </pc:spChg>
        <pc:graphicFrameChg chg="add del mod">
          <ac:chgData name="Mounika Boggada" userId="d4b41bd52ee26fc6" providerId="LiveId" clId="{123BC44A-C474-48CB-82BB-654AFA0EC14D}" dt="2022-05-20T11:08:37.196" v="314" actId="478"/>
          <ac:graphicFrameMkLst>
            <pc:docMk/>
            <pc:sldMk cId="3999457803" sldId="293"/>
            <ac:graphicFrameMk id="5" creationId="{93D51710-A8B2-49DB-A29D-B8CD80D33532}"/>
          </ac:graphicFrameMkLst>
        </pc:graphicFrameChg>
        <pc:picChg chg="del">
          <ac:chgData name="Mounika Boggada" userId="d4b41bd52ee26fc6" providerId="LiveId" clId="{123BC44A-C474-48CB-82BB-654AFA0EC14D}" dt="2022-05-20T11:01:21.228" v="304" actId="478"/>
          <ac:picMkLst>
            <pc:docMk/>
            <pc:sldMk cId="3999457803" sldId="293"/>
            <ac:picMk id="4" creationId="{7EACAB3E-675E-47DE-893B-A1895B685150}"/>
          </ac:picMkLst>
        </pc:picChg>
        <pc:picChg chg="add del mod">
          <ac:chgData name="Mounika Boggada" userId="d4b41bd52ee26fc6" providerId="LiveId" clId="{123BC44A-C474-48CB-82BB-654AFA0EC14D}" dt="2022-05-20T11:35:40.860" v="540" actId="478"/>
          <ac:picMkLst>
            <pc:docMk/>
            <pc:sldMk cId="3999457803" sldId="293"/>
            <ac:picMk id="8" creationId="{D293A0B1-7E91-2AB8-EAE0-B80B61CAF7A0}"/>
          </ac:picMkLst>
        </pc:picChg>
        <pc:picChg chg="add mod">
          <ac:chgData name="Mounika Boggada" userId="d4b41bd52ee26fc6" providerId="LiveId" clId="{123BC44A-C474-48CB-82BB-654AFA0EC14D}" dt="2022-05-20T11:41:26.317" v="560" actId="14100"/>
          <ac:picMkLst>
            <pc:docMk/>
            <pc:sldMk cId="3999457803" sldId="293"/>
            <ac:picMk id="11" creationId="{ACD584FF-EFBA-FDB2-258D-4AAE11FC2846}"/>
          </ac:picMkLst>
        </pc:picChg>
        <pc:picChg chg="add mod">
          <ac:chgData name="Mounika Boggada" userId="d4b41bd52ee26fc6" providerId="LiveId" clId="{123BC44A-C474-48CB-82BB-654AFA0EC14D}" dt="2022-05-20T11:41:29.441" v="561" actId="14100"/>
          <ac:picMkLst>
            <pc:docMk/>
            <pc:sldMk cId="3999457803" sldId="293"/>
            <ac:picMk id="14" creationId="{48AAB82C-4397-29B4-05D1-87658C84189B}"/>
          </ac:picMkLst>
        </pc:picChg>
      </pc:sldChg>
      <pc:sldChg chg="delSp modSp del mod">
        <pc:chgData name="Mounika Boggada" userId="d4b41bd52ee26fc6" providerId="LiveId" clId="{123BC44A-C474-48CB-82BB-654AFA0EC14D}" dt="2022-05-20T11:47:43.771" v="619" actId="47"/>
        <pc:sldMkLst>
          <pc:docMk/>
          <pc:sldMk cId="2907152201" sldId="294"/>
        </pc:sldMkLst>
        <pc:spChg chg="mod">
          <ac:chgData name="Mounika Boggada" userId="d4b41bd52ee26fc6" providerId="LiveId" clId="{123BC44A-C474-48CB-82BB-654AFA0EC14D}" dt="2022-05-20T11:47:23.786" v="611" actId="6549"/>
          <ac:spMkLst>
            <pc:docMk/>
            <pc:sldMk cId="2907152201" sldId="294"/>
            <ac:spMk id="2" creationId="{BD2B339F-8B21-4C6F-A394-FCA2E38A329E}"/>
          </ac:spMkLst>
        </pc:spChg>
        <pc:spChg chg="del mod">
          <ac:chgData name="Mounika Boggada" userId="d4b41bd52ee26fc6" providerId="LiveId" clId="{123BC44A-C474-48CB-82BB-654AFA0EC14D}" dt="2022-05-20T11:09:53.170" v="319" actId="478"/>
          <ac:spMkLst>
            <pc:docMk/>
            <pc:sldMk cId="2907152201" sldId="294"/>
            <ac:spMk id="4" creationId="{BAFA38ED-C02D-4E5A-82A2-E58904673298}"/>
          </ac:spMkLst>
        </pc:spChg>
        <pc:picChg chg="del">
          <ac:chgData name="Mounika Boggada" userId="d4b41bd52ee26fc6" providerId="LiveId" clId="{123BC44A-C474-48CB-82BB-654AFA0EC14D}" dt="2022-05-20T11:09:54.956" v="320" actId="478"/>
          <ac:picMkLst>
            <pc:docMk/>
            <pc:sldMk cId="2907152201" sldId="294"/>
            <ac:picMk id="5" creationId="{35E4A386-489B-4144-8E70-250C983C75BC}"/>
          </ac:picMkLst>
        </pc:picChg>
      </pc:sldChg>
      <pc:sldChg chg="delSp modSp del mod">
        <pc:chgData name="Mounika Boggada" userId="d4b41bd52ee26fc6" providerId="LiveId" clId="{123BC44A-C474-48CB-82BB-654AFA0EC14D}" dt="2022-05-20T11:47:42.167" v="618" actId="47"/>
        <pc:sldMkLst>
          <pc:docMk/>
          <pc:sldMk cId="3171718087" sldId="295"/>
        </pc:sldMkLst>
        <pc:spChg chg="mod">
          <ac:chgData name="Mounika Boggada" userId="d4b41bd52ee26fc6" providerId="LiveId" clId="{123BC44A-C474-48CB-82BB-654AFA0EC14D}" dt="2022-05-20T11:47:17.866" v="610" actId="6549"/>
          <ac:spMkLst>
            <pc:docMk/>
            <pc:sldMk cId="3171718087" sldId="295"/>
            <ac:spMk id="2" creationId="{35AB280E-1828-4492-AE4A-FE9379B59080}"/>
          </ac:spMkLst>
        </pc:spChg>
        <pc:spChg chg="del mod">
          <ac:chgData name="Mounika Boggada" userId="d4b41bd52ee26fc6" providerId="LiveId" clId="{123BC44A-C474-48CB-82BB-654AFA0EC14D}" dt="2022-05-20T11:47:11.304" v="609"/>
          <ac:spMkLst>
            <pc:docMk/>
            <pc:sldMk cId="3171718087" sldId="295"/>
            <ac:spMk id="3" creationId="{E5E8EAAD-6DC4-4F1A-B1D1-E13ED79F5E11}"/>
          </ac:spMkLst>
        </pc:spChg>
        <pc:picChg chg="del">
          <ac:chgData name="Mounika Boggada" userId="d4b41bd52ee26fc6" providerId="LiveId" clId="{123BC44A-C474-48CB-82BB-654AFA0EC14D}" dt="2022-05-20T11:47:11.304" v="607" actId="478"/>
          <ac:picMkLst>
            <pc:docMk/>
            <pc:sldMk cId="3171718087" sldId="295"/>
            <ac:picMk id="4" creationId="{D625FC74-5299-4D48-A039-A1E468DCAB2C}"/>
          </ac:picMkLst>
        </pc:picChg>
      </pc:sldChg>
      <pc:sldChg chg="addSp modSp mod">
        <pc:chgData name="Mounika Boggada" userId="d4b41bd52ee26fc6" providerId="LiveId" clId="{123BC44A-C474-48CB-82BB-654AFA0EC14D}" dt="2022-05-20T11:50:49.271" v="660" actId="1076"/>
        <pc:sldMkLst>
          <pc:docMk/>
          <pc:sldMk cId="462978931" sldId="309"/>
        </pc:sldMkLst>
        <pc:spChg chg="mod">
          <ac:chgData name="Mounika Boggada" userId="d4b41bd52ee26fc6" providerId="LiveId" clId="{123BC44A-C474-48CB-82BB-654AFA0EC14D}" dt="2022-05-20T11:49:42.568" v="623" actId="1076"/>
          <ac:spMkLst>
            <pc:docMk/>
            <pc:sldMk cId="462978931" sldId="309"/>
            <ac:spMk id="4" creationId="{B60AF934-0CBC-4FBA-896E-12E784261132}"/>
          </ac:spMkLst>
        </pc:spChg>
        <pc:spChg chg="add mod">
          <ac:chgData name="Mounika Boggada" userId="d4b41bd52ee26fc6" providerId="LiveId" clId="{123BC44A-C474-48CB-82BB-654AFA0EC14D}" dt="2022-05-20T11:50:39.427" v="658" actId="20577"/>
          <ac:spMkLst>
            <pc:docMk/>
            <pc:sldMk cId="462978931" sldId="309"/>
            <ac:spMk id="7" creationId="{E8BE59EC-A412-EA02-9C97-523D0CCFC8A3}"/>
          </ac:spMkLst>
        </pc:spChg>
        <pc:picChg chg="mod">
          <ac:chgData name="Mounika Boggada" userId="d4b41bd52ee26fc6" providerId="LiveId" clId="{123BC44A-C474-48CB-82BB-654AFA0EC14D}" dt="2022-05-20T11:50:14.144" v="636" actId="14100"/>
          <ac:picMkLst>
            <pc:docMk/>
            <pc:sldMk cId="462978931" sldId="309"/>
            <ac:picMk id="3" creationId="{B6BDAB68-3C00-ADB0-3F35-1D0ED639B241}"/>
          </ac:picMkLst>
        </pc:picChg>
        <pc:picChg chg="add mod">
          <ac:chgData name="Mounika Boggada" userId="d4b41bd52ee26fc6" providerId="LiveId" clId="{123BC44A-C474-48CB-82BB-654AFA0EC14D}" dt="2022-05-20T11:50:49.271" v="660" actId="1076"/>
          <ac:picMkLst>
            <pc:docMk/>
            <pc:sldMk cId="462978931" sldId="309"/>
            <ac:picMk id="5" creationId="{27C43CBE-B979-3346-52DC-27B1453DA570}"/>
          </ac:picMkLst>
        </pc:picChg>
      </pc:sldChg>
      <pc:sldChg chg="del">
        <pc:chgData name="Mounika Boggada" userId="d4b41bd52ee26fc6" providerId="LiveId" clId="{123BC44A-C474-48CB-82BB-654AFA0EC14D}" dt="2022-05-20T11:50:56.505" v="661" actId="47"/>
        <pc:sldMkLst>
          <pc:docMk/>
          <pc:sldMk cId="1267982683" sldId="311"/>
        </pc:sldMkLst>
      </pc:sldChg>
      <pc:sldChg chg="delSp modSp del mod">
        <pc:chgData name="Mounika Boggada" userId="d4b41bd52ee26fc6" providerId="LiveId" clId="{123BC44A-C474-48CB-82BB-654AFA0EC14D}" dt="2022-05-20T11:47:40.566" v="617" actId="47"/>
        <pc:sldMkLst>
          <pc:docMk/>
          <pc:sldMk cId="2207583967" sldId="316"/>
        </pc:sldMkLst>
        <pc:spChg chg="mod">
          <ac:chgData name="Mounika Boggada" userId="d4b41bd52ee26fc6" providerId="LiveId" clId="{123BC44A-C474-48CB-82BB-654AFA0EC14D}" dt="2022-05-20T11:47:30.783" v="612" actId="6549"/>
          <ac:spMkLst>
            <pc:docMk/>
            <pc:sldMk cId="2207583967" sldId="316"/>
            <ac:spMk id="2" creationId="{0974B4DF-E401-4A85-98FE-1FA23950EE2B}"/>
          </ac:spMkLst>
        </pc:spChg>
        <pc:spChg chg="del mod">
          <ac:chgData name="Mounika Boggada" userId="d4b41bd52ee26fc6" providerId="LiveId" clId="{123BC44A-C474-48CB-82BB-654AFA0EC14D}" dt="2022-05-20T11:47:37.397" v="616"/>
          <ac:spMkLst>
            <pc:docMk/>
            <pc:sldMk cId="2207583967" sldId="316"/>
            <ac:spMk id="3" creationId="{B40027F3-D801-4446-AA36-9FDF8F847562}"/>
          </ac:spMkLst>
        </pc:spChg>
        <pc:picChg chg="del">
          <ac:chgData name="Mounika Boggada" userId="d4b41bd52ee26fc6" providerId="LiveId" clId="{123BC44A-C474-48CB-82BB-654AFA0EC14D}" dt="2022-05-20T11:47:33.188" v="613" actId="478"/>
          <ac:picMkLst>
            <pc:docMk/>
            <pc:sldMk cId="2207583967" sldId="316"/>
            <ac:picMk id="4" creationId="{81431CB2-CE8D-485D-9DD3-7EF02000E14F}"/>
          </ac:picMkLst>
        </pc:picChg>
      </pc:sldChg>
      <pc:sldChg chg="add del">
        <pc:chgData name="Mounika Boggada" userId="d4b41bd52ee26fc6" providerId="LiveId" clId="{123BC44A-C474-48CB-82BB-654AFA0EC14D}" dt="2022-05-20T11:42:32.549" v="570"/>
        <pc:sldMkLst>
          <pc:docMk/>
          <pc:sldMk cId="797027895" sldId="319"/>
        </pc:sldMkLst>
      </pc:sldChg>
      <pc:sldChg chg="add del">
        <pc:chgData name="Mounika Boggada" userId="d4b41bd52ee26fc6" providerId="LiveId" clId="{123BC44A-C474-48CB-82BB-654AFA0EC14D}" dt="2022-05-20T11:42:24.244" v="568"/>
        <pc:sldMkLst>
          <pc:docMk/>
          <pc:sldMk cId="1551852193"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ECE02-B7D8-4B10-A57D-A65FDFFF9F54}" type="datetimeFigureOut">
              <a:rPr lang="en-IN" smtClean="0"/>
              <a:t>20-05-2022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3156D-3690-47E2-ABE3-B415A347ABC8}" type="slidenum">
              <a:rPr lang="en-IN" smtClean="0"/>
              <a:t>‹#›</a:t>
            </a:fld>
            <a:endParaRPr lang="en-IN"/>
          </a:p>
        </p:txBody>
      </p:sp>
    </p:spTree>
    <p:extLst>
      <p:ext uri="{BB962C8B-B14F-4D97-AF65-F5344CB8AC3E}">
        <p14:creationId xmlns:p14="http://schemas.microsoft.com/office/powerpoint/2010/main" val="333434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883924164_2_54: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18" name="Google Shape;218;g108839241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3b1a5885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3b1a5885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3b1a5885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3b1a5885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32BE-0784-448B-BDBD-360E00129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D6F1D9-740D-4C68-8243-7161CC134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88EFA5-5B4A-4BB1-9C1A-41B3115DB503}"/>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5" name="Footer Placeholder 4">
            <a:extLst>
              <a:ext uri="{FF2B5EF4-FFF2-40B4-BE49-F238E27FC236}">
                <a16:creationId xmlns:a16="http://schemas.microsoft.com/office/drawing/2014/main" id="{96EA5810-9447-4B70-9315-AAF2599E2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FCAB9-3B9E-4A43-8EEB-9FA00BF78FE8}"/>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319564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F9C4-4568-426B-B42B-5217DFF762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4E9BF-CAAF-44E5-97A3-01BFEEAAA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052534-3456-40B2-8EF8-AE4B0983E8B7}"/>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5" name="Footer Placeholder 4">
            <a:extLst>
              <a:ext uri="{FF2B5EF4-FFF2-40B4-BE49-F238E27FC236}">
                <a16:creationId xmlns:a16="http://schemas.microsoft.com/office/drawing/2014/main" id="{FE7B149D-AFBF-49A8-A275-EBA9F79A2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DCA86-5484-4925-BE1A-B8BA6A48F703}"/>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253305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72AD8-8A50-45DF-813C-43403CA44A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724A17-2F8F-4D59-B032-666C8FF24C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EC3B2-6FDD-4FB7-AD8F-0479DB224CB7}"/>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5" name="Footer Placeholder 4">
            <a:extLst>
              <a:ext uri="{FF2B5EF4-FFF2-40B4-BE49-F238E27FC236}">
                <a16:creationId xmlns:a16="http://schemas.microsoft.com/office/drawing/2014/main" id="{961FD849-C1C3-41C5-B610-C2C851913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45A2F-A43E-450E-A7DA-133449EBD0B2}"/>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3210907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839880" y="365040"/>
            <a:ext cx="10515600" cy="132552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7"/>
          <p:cNvSpPr txBox="1">
            <a:spLocks noGrp="1"/>
          </p:cNvSpPr>
          <p:nvPr>
            <p:ph type="body" idx="1"/>
          </p:nvPr>
        </p:nvSpPr>
        <p:spPr>
          <a:xfrm>
            <a:off x="839880" y="1681200"/>
            <a:ext cx="2516760" cy="392760"/>
          </a:xfrm>
          <a:prstGeom prst="rect">
            <a:avLst/>
          </a:prstGeom>
          <a:noFill/>
          <a:ln>
            <a:noFill/>
          </a:ln>
        </p:spPr>
        <p:txBody>
          <a:bodyPr spcFirstLastPara="1" wrap="square" lIns="0" tIns="0" rIns="0" bIns="0" anchor="t" anchorCtr="0">
            <a:normAutofit/>
          </a:bodyPr>
          <a:lstStyle>
            <a:lvl1pPr marL="609585" lvl="0" indent="-304792" algn="l">
              <a:spcBef>
                <a:spcPts val="0"/>
              </a:spcBef>
              <a:spcAft>
                <a:spcPts val="0"/>
              </a:spcAft>
              <a:buSzPts val="1100"/>
              <a:buNone/>
              <a:defRPr/>
            </a:lvl1pPr>
            <a:lvl2pPr marL="1219170" lvl="1" indent="-304792" algn="l">
              <a:spcBef>
                <a:spcPts val="0"/>
              </a:spcBef>
              <a:spcAft>
                <a:spcPts val="0"/>
              </a:spcAft>
              <a:buSzPts val="1100"/>
              <a:buNone/>
              <a:defRPr/>
            </a:lvl2pPr>
            <a:lvl3pPr marL="1828754" lvl="2" indent="-304792" algn="l">
              <a:spcBef>
                <a:spcPts val="0"/>
              </a:spcBef>
              <a:spcAft>
                <a:spcPts val="0"/>
              </a:spcAft>
              <a:buSzPts val="1100"/>
              <a:buNone/>
              <a:defRPr/>
            </a:lvl3pPr>
            <a:lvl4pPr marL="2438339" lvl="3" indent="-304792" algn="l">
              <a:spcBef>
                <a:spcPts val="0"/>
              </a:spcBef>
              <a:spcAft>
                <a:spcPts val="0"/>
              </a:spcAft>
              <a:buSzPts val="1100"/>
              <a:buNone/>
              <a:defRPr/>
            </a:lvl4pPr>
            <a:lvl5pPr marL="3047924" lvl="4" indent="-304792" algn="l">
              <a:spcBef>
                <a:spcPts val="0"/>
              </a:spcBef>
              <a:spcAft>
                <a:spcPts val="0"/>
              </a:spcAft>
              <a:buSzPts val="1100"/>
              <a:buNone/>
              <a:defRPr/>
            </a:lvl5pPr>
            <a:lvl6pPr marL="3657509" lvl="5" indent="-304792" algn="l">
              <a:spcBef>
                <a:spcPts val="0"/>
              </a:spcBef>
              <a:spcAft>
                <a:spcPts val="0"/>
              </a:spcAft>
              <a:buSzPts val="1100"/>
              <a:buNone/>
              <a:defRPr/>
            </a:lvl6pPr>
            <a:lvl7pPr marL="4267093" lvl="6" indent="-304792" algn="l">
              <a:spcBef>
                <a:spcPts val="0"/>
              </a:spcBef>
              <a:spcAft>
                <a:spcPts val="0"/>
              </a:spcAft>
              <a:buSzPts val="1100"/>
              <a:buNone/>
              <a:defRPr/>
            </a:lvl7pPr>
            <a:lvl8pPr marL="4876678" lvl="7" indent="-304792" algn="l">
              <a:spcBef>
                <a:spcPts val="0"/>
              </a:spcBef>
              <a:spcAft>
                <a:spcPts val="0"/>
              </a:spcAft>
              <a:buSzPts val="1100"/>
              <a:buNone/>
              <a:defRPr/>
            </a:lvl8pPr>
            <a:lvl9pPr marL="5486263" lvl="8" indent="-304792" algn="l">
              <a:spcBef>
                <a:spcPts val="0"/>
              </a:spcBef>
              <a:spcAft>
                <a:spcPts val="0"/>
              </a:spcAft>
              <a:buSzPts val="1100"/>
              <a:buNone/>
              <a:defRPr/>
            </a:lvl9pPr>
          </a:lstStyle>
          <a:p>
            <a:endParaRPr/>
          </a:p>
        </p:txBody>
      </p:sp>
      <p:sp>
        <p:nvSpPr>
          <p:cNvPr id="114" name="Google Shape;114;p27"/>
          <p:cNvSpPr txBox="1">
            <a:spLocks noGrp="1"/>
          </p:cNvSpPr>
          <p:nvPr>
            <p:ph type="body" idx="2"/>
          </p:nvPr>
        </p:nvSpPr>
        <p:spPr>
          <a:xfrm>
            <a:off x="3483000" y="1681200"/>
            <a:ext cx="2516760" cy="392760"/>
          </a:xfrm>
          <a:prstGeom prst="rect">
            <a:avLst/>
          </a:prstGeom>
          <a:noFill/>
          <a:ln>
            <a:noFill/>
          </a:ln>
        </p:spPr>
        <p:txBody>
          <a:bodyPr spcFirstLastPara="1" wrap="square" lIns="0" tIns="0" rIns="0" bIns="0" anchor="t" anchorCtr="0">
            <a:normAutofit/>
          </a:bodyPr>
          <a:lstStyle>
            <a:lvl1pPr marL="609585" lvl="0" indent="-304792" algn="l">
              <a:spcBef>
                <a:spcPts val="0"/>
              </a:spcBef>
              <a:spcAft>
                <a:spcPts val="0"/>
              </a:spcAft>
              <a:buSzPts val="1100"/>
              <a:buNone/>
              <a:defRPr/>
            </a:lvl1pPr>
            <a:lvl2pPr marL="1219170" lvl="1" indent="-304792" algn="l">
              <a:spcBef>
                <a:spcPts val="0"/>
              </a:spcBef>
              <a:spcAft>
                <a:spcPts val="0"/>
              </a:spcAft>
              <a:buSzPts val="1100"/>
              <a:buNone/>
              <a:defRPr/>
            </a:lvl2pPr>
            <a:lvl3pPr marL="1828754" lvl="2" indent="-304792" algn="l">
              <a:spcBef>
                <a:spcPts val="0"/>
              </a:spcBef>
              <a:spcAft>
                <a:spcPts val="0"/>
              </a:spcAft>
              <a:buSzPts val="1100"/>
              <a:buNone/>
              <a:defRPr/>
            </a:lvl3pPr>
            <a:lvl4pPr marL="2438339" lvl="3" indent="-304792" algn="l">
              <a:spcBef>
                <a:spcPts val="0"/>
              </a:spcBef>
              <a:spcAft>
                <a:spcPts val="0"/>
              </a:spcAft>
              <a:buSzPts val="1100"/>
              <a:buNone/>
              <a:defRPr/>
            </a:lvl4pPr>
            <a:lvl5pPr marL="3047924" lvl="4" indent="-304792" algn="l">
              <a:spcBef>
                <a:spcPts val="0"/>
              </a:spcBef>
              <a:spcAft>
                <a:spcPts val="0"/>
              </a:spcAft>
              <a:buSzPts val="1100"/>
              <a:buNone/>
              <a:defRPr/>
            </a:lvl5pPr>
            <a:lvl6pPr marL="3657509" lvl="5" indent="-304792" algn="l">
              <a:spcBef>
                <a:spcPts val="0"/>
              </a:spcBef>
              <a:spcAft>
                <a:spcPts val="0"/>
              </a:spcAft>
              <a:buSzPts val="1100"/>
              <a:buNone/>
              <a:defRPr/>
            </a:lvl6pPr>
            <a:lvl7pPr marL="4267093" lvl="6" indent="-304792" algn="l">
              <a:spcBef>
                <a:spcPts val="0"/>
              </a:spcBef>
              <a:spcAft>
                <a:spcPts val="0"/>
              </a:spcAft>
              <a:buSzPts val="1100"/>
              <a:buNone/>
              <a:defRPr/>
            </a:lvl7pPr>
            <a:lvl8pPr marL="4876678" lvl="7" indent="-304792" algn="l">
              <a:spcBef>
                <a:spcPts val="0"/>
              </a:spcBef>
              <a:spcAft>
                <a:spcPts val="0"/>
              </a:spcAft>
              <a:buSzPts val="1100"/>
              <a:buNone/>
              <a:defRPr/>
            </a:lvl8pPr>
            <a:lvl9pPr marL="5486263" lvl="8" indent="-304792" algn="l">
              <a:spcBef>
                <a:spcPts val="0"/>
              </a:spcBef>
              <a:spcAft>
                <a:spcPts val="0"/>
              </a:spcAft>
              <a:buSzPts val="1100"/>
              <a:buNone/>
              <a:defRPr/>
            </a:lvl9pPr>
          </a:lstStyle>
          <a:p>
            <a:endParaRPr/>
          </a:p>
        </p:txBody>
      </p:sp>
      <p:sp>
        <p:nvSpPr>
          <p:cNvPr id="115" name="Google Shape;115;p27"/>
          <p:cNvSpPr txBox="1">
            <a:spLocks noGrp="1"/>
          </p:cNvSpPr>
          <p:nvPr>
            <p:ph type="body" idx="3"/>
          </p:nvPr>
        </p:nvSpPr>
        <p:spPr>
          <a:xfrm>
            <a:off x="839880" y="2111760"/>
            <a:ext cx="2516760" cy="392760"/>
          </a:xfrm>
          <a:prstGeom prst="rect">
            <a:avLst/>
          </a:prstGeom>
          <a:noFill/>
          <a:ln>
            <a:noFill/>
          </a:ln>
        </p:spPr>
        <p:txBody>
          <a:bodyPr spcFirstLastPara="1" wrap="square" lIns="0" tIns="0" rIns="0" bIns="0" anchor="t" anchorCtr="0">
            <a:normAutofit/>
          </a:bodyPr>
          <a:lstStyle>
            <a:lvl1pPr marL="609585" lvl="0" indent="-304792" algn="l">
              <a:spcBef>
                <a:spcPts val="0"/>
              </a:spcBef>
              <a:spcAft>
                <a:spcPts val="0"/>
              </a:spcAft>
              <a:buSzPts val="1100"/>
              <a:buNone/>
              <a:defRPr/>
            </a:lvl1pPr>
            <a:lvl2pPr marL="1219170" lvl="1" indent="-304792" algn="l">
              <a:spcBef>
                <a:spcPts val="0"/>
              </a:spcBef>
              <a:spcAft>
                <a:spcPts val="0"/>
              </a:spcAft>
              <a:buSzPts val="1100"/>
              <a:buNone/>
              <a:defRPr/>
            </a:lvl2pPr>
            <a:lvl3pPr marL="1828754" lvl="2" indent="-304792" algn="l">
              <a:spcBef>
                <a:spcPts val="0"/>
              </a:spcBef>
              <a:spcAft>
                <a:spcPts val="0"/>
              </a:spcAft>
              <a:buSzPts val="1100"/>
              <a:buNone/>
              <a:defRPr/>
            </a:lvl3pPr>
            <a:lvl4pPr marL="2438339" lvl="3" indent="-304792" algn="l">
              <a:spcBef>
                <a:spcPts val="0"/>
              </a:spcBef>
              <a:spcAft>
                <a:spcPts val="0"/>
              </a:spcAft>
              <a:buSzPts val="1100"/>
              <a:buNone/>
              <a:defRPr/>
            </a:lvl4pPr>
            <a:lvl5pPr marL="3047924" lvl="4" indent="-304792" algn="l">
              <a:spcBef>
                <a:spcPts val="0"/>
              </a:spcBef>
              <a:spcAft>
                <a:spcPts val="0"/>
              </a:spcAft>
              <a:buSzPts val="1100"/>
              <a:buNone/>
              <a:defRPr/>
            </a:lvl5pPr>
            <a:lvl6pPr marL="3657509" lvl="5" indent="-304792" algn="l">
              <a:spcBef>
                <a:spcPts val="0"/>
              </a:spcBef>
              <a:spcAft>
                <a:spcPts val="0"/>
              </a:spcAft>
              <a:buSzPts val="1100"/>
              <a:buNone/>
              <a:defRPr/>
            </a:lvl6pPr>
            <a:lvl7pPr marL="4267093" lvl="6" indent="-304792" algn="l">
              <a:spcBef>
                <a:spcPts val="0"/>
              </a:spcBef>
              <a:spcAft>
                <a:spcPts val="0"/>
              </a:spcAft>
              <a:buSzPts val="1100"/>
              <a:buNone/>
              <a:defRPr/>
            </a:lvl7pPr>
            <a:lvl8pPr marL="4876678" lvl="7" indent="-304792" algn="l">
              <a:spcBef>
                <a:spcPts val="0"/>
              </a:spcBef>
              <a:spcAft>
                <a:spcPts val="0"/>
              </a:spcAft>
              <a:buSzPts val="1100"/>
              <a:buNone/>
              <a:defRPr/>
            </a:lvl8pPr>
            <a:lvl9pPr marL="5486263" lvl="8" indent="-304792" algn="l">
              <a:spcBef>
                <a:spcPts val="0"/>
              </a:spcBef>
              <a:spcAft>
                <a:spcPts val="0"/>
              </a:spcAft>
              <a:buSzPts val="1100"/>
              <a:buNone/>
              <a:defRPr/>
            </a:lvl9pPr>
          </a:lstStyle>
          <a:p>
            <a:endParaRPr/>
          </a:p>
        </p:txBody>
      </p:sp>
      <p:sp>
        <p:nvSpPr>
          <p:cNvPr id="116" name="Google Shape;116;p27"/>
          <p:cNvSpPr txBox="1">
            <a:spLocks noGrp="1"/>
          </p:cNvSpPr>
          <p:nvPr>
            <p:ph type="body" idx="4"/>
          </p:nvPr>
        </p:nvSpPr>
        <p:spPr>
          <a:xfrm>
            <a:off x="3483000" y="2111760"/>
            <a:ext cx="2516760" cy="392760"/>
          </a:xfrm>
          <a:prstGeom prst="rect">
            <a:avLst/>
          </a:prstGeom>
          <a:noFill/>
          <a:ln>
            <a:noFill/>
          </a:ln>
        </p:spPr>
        <p:txBody>
          <a:bodyPr spcFirstLastPara="1" wrap="square" lIns="0" tIns="0" rIns="0" bIns="0" anchor="t" anchorCtr="0">
            <a:normAutofit/>
          </a:bodyPr>
          <a:lstStyle>
            <a:lvl1pPr marL="609585" lvl="0" indent="-304792" algn="l">
              <a:spcBef>
                <a:spcPts val="0"/>
              </a:spcBef>
              <a:spcAft>
                <a:spcPts val="0"/>
              </a:spcAft>
              <a:buSzPts val="1100"/>
              <a:buNone/>
              <a:defRPr/>
            </a:lvl1pPr>
            <a:lvl2pPr marL="1219170" lvl="1" indent="-304792" algn="l">
              <a:spcBef>
                <a:spcPts val="0"/>
              </a:spcBef>
              <a:spcAft>
                <a:spcPts val="0"/>
              </a:spcAft>
              <a:buSzPts val="1100"/>
              <a:buNone/>
              <a:defRPr/>
            </a:lvl2pPr>
            <a:lvl3pPr marL="1828754" lvl="2" indent="-304792" algn="l">
              <a:spcBef>
                <a:spcPts val="0"/>
              </a:spcBef>
              <a:spcAft>
                <a:spcPts val="0"/>
              </a:spcAft>
              <a:buSzPts val="1100"/>
              <a:buNone/>
              <a:defRPr/>
            </a:lvl3pPr>
            <a:lvl4pPr marL="2438339" lvl="3" indent="-304792" algn="l">
              <a:spcBef>
                <a:spcPts val="0"/>
              </a:spcBef>
              <a:spcAft>
                <a:spcPts val="0"/>
              </a:spcAft>
              <a:buSzPts val="1100"/>
              <a:buNone/>
              <a:defRPr/>
            </a:lvl4pPr>
            <a:lvl5pPr marL="3047924" lvl="4" indent="-304792" algn="l">
              <a:spcBef>
                <a:spcPts val="0"/>
              </a:spcBef>
              <a:spcAft>
                <a:spcPts val="0"/>
              </a:spcAft>
              <a:buSzPts val="1100"/>
              <a:buNone/>
              <a:defRPr/>
            </a:lvl5pPr>
            <a:lvl6pPr marL="3657509" lvl="5" indent="-304792" algn="l">
              <a:spcBef>
                <a:spcPts val="0"/>
              </a:spcBef>
              <a:spcAft>
                <a:spcPts val="0"/>
              </a:spcAft>
              <a:buSzPts val="1100"/>
              <a:buNone/>
              <a:defRPr/>
            </a:lvl6pPr>
            <a:lvl7pPr marL="4267093" lvl="6" indent="-304792" algn="l">
              <a:spcBef>
                <a:spcPts val="0"/>
              </a:spcBef>
              <a:spcAft>
                <a:spcPts val="0"/>
              </a:spcAft>
              <a:buSzPts val="1100"/>
              <a:buNone/>
              <a:defRPr/>
            </a:lvl7pPr>
            <a:lvl8pPr marL="4876678" lvl="7" indent="-304792" algn="l">
              <a:spcBef>
                <a:spcPts val="0"/>
              </a:spcBef>
              <a:spcAft>
                <a:spcPts val="0"/>
              </a:spcAft>
              <a:buSzPts val="1100"/>
              <a:buNone/>
              <a:defRPr/>
            </a:lvl8pPr>
            <a:lvl9pPr marL="5486263" lvl="8" indent="-304792" algn="l">
              <a:spcBef>
                <a:spcPts val="0"/>
              </a:spcBef>
              <a:spcAft>
                <a:spcPts val="0"/>
              </a:spcAft>
              <a:buSzPts val="1100"/>
              <a:buNone/>
              <a:defRPr/>
            </a:lvl9pPr>
          </a:lstStyle>
          <a:p>
            <a:endParaRPr/>
          </a:p>
        </p:txBody>
      </p:sp>
    </p:spTree>
    <p:extLst>
      <p:ext uri="{BB962C8B-B14F-4D97-AF65-F5344CB8AC3E}">
        <p14:creationId xmlns:p14="http://schemas.microsoft.com/office/powerpoint/2010/main" val="255114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8E7E-EAC6-4A62-A09C-84DD601D48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02837-370F-4449-BF57-BC67FEFF80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A1FAA-0657-4289-9C74-B199AEDB9694}"/>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5" name="Footer Placeholder 4">
            <a:extLst>
              <a:ext uri="{FF2B5EF4-FFF2-40B4-BE49-F238E27FC236}">
                <a16:creationId xmlns:a16="http://schemas.microsoft.com/office/drawing/2014/main" id="{B6521173-E7FE-4C00-B878-6C7592BAE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A428E-A037-45C7-BCBE-74467958B261}"/>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178364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0FA1-DFF9-4F4E-A8BD-38ECF320D3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3A80B4-54EF-42DB-A8C5-A726CEC54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82912-C075-4275-918F-8473A395E9DD}"/>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5" name="Footer Placeholder 4">
            <a:extLst>
              <a:ext uri="{FF2B5EF4-FFF2-40B4-BE49-F238E27FC236}">
                <a16:creationId xmlns:a16="http://schemas.microsoft.com/office/drawing/2014/main" id="{830C01F3-E2CF-45A6-8427-F587DF915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485B9-DDD7-489D-951F-3A71E0819B17}"/>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328791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53BA-3371-4471-B5EC-9596A0505E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84A988-A1AA-4DFE-B65F-A054D72B75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B4DD21-0F8B-448C-BF23-69FC09327F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5990AB-BCD8-4CC5-AC25-290716A495DC}"/>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6" name="Footer Placeholder 5">
            <a:extLst>
              <a:ext uri="{FF2B5EF4-FFF2-40B4-BE49-F238E27FC236}">
                <a16:creationId xmlns:a16="http://schemas.microsoft.com/office/drawing/2014/main" id="{182F0E97-ED2E-4420-A94C-AC62CE8ACD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B112D-30B8-42F7-B7A2-3AD34BF5BCFA}"/>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394926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9BF4-0875-4745-B26F-4DA1A33485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F8010-FE54-4B61-8BBD-E0A4F1F77D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9F735F-FD14-4864-BB69-D2724C36E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720C31-FE6C-4991-856F-49A0FF0C1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434F0-F22C-41C1-AB61-B82911E1DB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CCA829-8FF4-4F8E-BA55-B3E08A15EC05}"/>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8" name="Footer Placeholder 7">
            <a:extLst>
              <a:ext uri="{FF2B5EF4-FFF2-40B4-BE49-F238E27FC236}">
                <a16:creationId xmlns:a16="http://schemas.microsoft.com/office/drawing/2014/main" id="{31BC0898-9D9F-46BF-83A8-0D9D89F0D7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DC2EAB-2A92-4BE6-A47F-50BC3414B335}"/>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256930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CE30-8702-4545-9462-C17F15D50C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FE02FF-3D52-4713-8C62-390BB82044D5}"/>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4" name="Footer Placeholder 3">
            <a:extLst>
              <a:ext uri="{FF2B5EF4-FFF2-40B4-BE49-F238E27FC236}">
                <a16:creationId xmlns:a16="http://schemas.microsoft.com/office/drawing/2014/main" id="{F669E4A4-6864-4A1D-893B-ABB707F94E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D7017-EB67-4A32-91FD-DB97CD6206E5}"/>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165625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41620-6189-429D-8B58-CD5E41ACABA7}"/>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3" name="Footer Placeholder 2">
            <a:extLst>
              <a:ext uri="{FF2B5EF4-FFF2-40B4-BE49-F238E27FC236}">
                <a16:creationId xmlns:a16="http://schemas.microsoft.com/office/drawing/2014/main" id="{7DFEF1DB-89C6-46E6-BA7E-A37A0B13E3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E60E33-7F1C-4219-833C-6336291BF4DC}"/>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325628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3F0C-5E70-448F-8D68-6187F08FB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1F33E8-6737-4DB7-A57E-D18F355E0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B62306-E542-4E23-9D80-39BC9CA1C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8135B-7BCE-497A-98C2-EEF052B8FD70}"/>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6" name="Footer Placeholder 5">
            <a:extLst>
              <a:ext uri="{FF2B5EF4-FFF2-40B4-BE49-F238E27FC236}">
                <a16:creationId xmlns:a16="http://schemas.microsoft.com/office/drawing/2014/main" id="{918E4540-6A4B-4CB8-BCF2-CE35F22764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55B9C1-EA5E-4265-8F79-72A6CFFAA8F9}"/>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50446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DA66-9A27-4EC9-B3EA-70494EDC8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E61DFC-AD7E-4FD4-AB55-BC1ED4124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6A8146-CF9F-4CB9-BA1D-839717484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6E04D-5FFE-41B3-B601-143165BDD80D}"/>
              </a:ext>
            </a:extLst>
          </p:cNvPr>
          <p:cNvSpPr>
            <a:spLocks noGrp="1"/>
          </p:cNvSpPr>
          <p:nvPr>
            <p:ph type="dt" sz="half" idx="10"/>
          </p:nvPr>
        </p:nvSpPr>
        <p:spPr/>
        <p:txBody>
          <a:bodyPr/>
          <a:lstStyle/>
          <a:p>
            <a:fld id="{9C3141FD-1FBF-4ECF-A73E-53685AAF7A53}" type="datetimeFigureOut">
              <a:rPr lang="en-IN" smtClean="0"/>
              <a:t>20-05-2022</a:t>
            </a:fld>
            <a:endParaRPr lang="en-IN"/>
          </a:p>
        </p:txBody>
      </p:sp>
      <p:sp>
        <p:nvSpPr>
          <p:cNvPr id="6" name="Footer Placeholder 5">
            <a:extLst>
              <a:ext uri="{FF2B5EF4-FFF2-40B4-BE49-F238E27FC236}">
                <a16:creationId xmlns:a16="http://schemas.microsoft.com/office/drawing/2014/main" id="{C2F10E37-F8C9-427F-8317-405DCF079A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4964B3-27CE-41F0-A682-1274DA0ED2A7}"/>
              </a:ext>
            </a:extLst>
          </p:cNvPr>
          <p:cNvSpPr>
            <a:spLocks noGrp="1"/>
          </p:cNvSpPr>
          <p:nvPr>
            <p:ph type="sldNum" sz="quarter" idx="12"/>
          </p:nvPr>
        </p:nvSpPr>
        <p:spPr/>
        <p:txBody>
          <a:bodyPr/>
          <a:lstStyle/>
          <a:p>
            <a:fld id="{785B1B07-0E54-44FA-8C39-C7C87B06957F}" type="slidenum">
              <a:rPr lang="en-IN" smtClean="0"/>
              <a:t>‹#›</a:t>
            </a:fld>
            <a:endParaRPr lang="en-IN"/>
          </a:p>
        </p:txBody>
      </p:sp>
    </p:spTree>
    <p:extLst>
      <p:ext uri="{BB962C8B-B14F-4D97-AF65-F5344CB8AC3E}">
        <p14:creationId xmlns:p14="http://schemas.microsoft.com/office/powerpoint/2010/main" val="263458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71267-2DA8-492C-801C-D7C447757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E6D797-51B8-4201-B48F-9D20CE61A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5570C-D056-4F15-AF1A-07562FBAC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141FD-1FBF-4ECF-A73E-53685AAF7A53}" type="datetimeFigureOut">
              <a:rPr lang="en-IN" smtClean="0"/>
              <a:t>20-05-2022</a:t>
            </a:fld>
            <a:endParaRPr lang="en-IN"/>
          </a:p>
        </p:txBody>
      </p:sp>
      <p:sp>
        <p:nvSpPr>
          <p:cNvPr id="5" name="Footer Placeholder 4">
            <a:extLst>
              <a:ext uri="{FF2B5EF4-FFF2-40B4-BE49-F238E27FC236}">
                <a16:creationId xmlns:a16="http://schemas.microsoft.com/office/drawing/2014/main" id="{7578FADC-9FAD-4D74-8DCE-03D41AD04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8686B7-2663-483F-AB33-6D9EED89E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B1B07-0E54-44FA-8C39-C7C87B06957F}" type="slidenum">
              <a:rPr lang="en-IN" smtClean="0"/>
              <a:t>‹#›</a:t>
            </a:fld>
            <a:endParaRPr lang="en-IN"/>
          </a:p>
        </p:txBody>
      </p:sp>
    </p:spTree>
    <p:extLst>
      <p:ext uri="{BB962C8B-B14F-4D97-AF65-F5344CB8AC3E}">
        <p14:creationId xmlns:p14="http://schemas.microsoft.com/office/powerpoint/2010/main" val="367850438"/>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hyperlink" Target="https://zenodo.org/record/53169#.Yb8SEtvhXEp" TargetMode="External"/><Relationship Id="rId1" Type="http://schemas.openxmlformats.org/officeDocument/2006/relationships/slideLayout" Target="../slideLayouts/slideLayout6.xml"/><Relationship Id="rId5" Type="http://schemas.openxmlformats.org/officeDocument/2006/relationships/image" Target="../media/image9.tif"/><Relationship Id="rId4" Type="http://schemas.openxmlformats.org/officeDocument/2006/relationships/image" Target="../media/image8.tif"/></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2"/>
          <p:cNvSpPr/>
          <p:nvPr/>
        </p:nvSpPr>
        <p:spPr>
          <a:xfrm>
            <a:off x="1313713" y="710267"/>
            <a:ext cx="9470065" cy="56412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33" tIns="45700" rIns="91433" bIns="45700" anchor="t" anchorCtr="1">
            <a:noAutofit/>
          </a:bodyPr>
          <a:lstStyle/>
          <a:p>
            <a:pPr algn="ctr"/>
            <a:r>
              <a:rPr lang="en-GB" sz="3067" dirty="0">
                <a:latin typeface="Times New Roman"/>
                <a:ea typeface="Times New Roman"/>
                <a:cs typeface="Times New Roman"/>
                <a:sym typeface="Times New Roman"/>
              </a:rPr>
              <a:t>PANIMALAR</a:t>
            </a:r>
            <a:r>
              <a:rPr lang="en-GB" sz="3067" dirty="0">
                <a:solidFill>
                  <a:srgbClr val="000000"/>
                </a:solidFill>
                <a:latin typeface="Times New Roman"/>
                <a:ea typeface="Times New Roman"/>
                <a:cs typeface="Times New Roman"/>
                <a:sym typeface="Times New Roman"/>
              </a:rPr>
              <a:t> ENGINEERING COLLEGE</a:t>
            </a:r>
            <a:endParaRPr sz="3067" dirty="0">
              <a:latin typeface="Arial"/>
              <a:ea typeface="Arial"/>
              <a:cs typeface="Arial"/>
              <a:sym typeface="Arial"/>
            </a:endParaRPr>
          </a:p>
        </p:txBody>
      </p:sp>
      <p:sp>
        <p:nvSpPr>
          <p:cNvPr id="221" name="Google Shape;221;p52"/>
          <p:cNvSpPr txBox="1"/>
          <p:nvPr/>
        </p:nvSpPr>
        <p:spPr>
          <a:xfrm>
            <a:off x="2059200" y="1283760"/>
            <a:ext cx="8120160" cy="523080"/>
          </a:xfrm>
          <a:prstGeom prst="rect">
            <a:avLst/>
          </a:prstGeom>
          <a:noFill/>
          <a:ln>
            <a:noFill/>
          </a:ln>
        </p:spPr>
        <p:txBody>
          <a:bodyPr spcFirstLastPara="1" wrap="square" lIns="91433" tIns="45700" rIns="91433" bIns="45700" anchor="t" anchorCtr="0">
            <a:noAutofit/>
          </a:bodyPr>
          <a:lstStyle/>
          <a:p>
            <a:r>
              <a:rPr lang="en-GB" sz="2800" i="1" dirty="0">
                <a:solidFill>
                  <a:srgbClr val="C00000"/>
                </a:solidFill>
                <a:latin typeface="Times New Roman"/>
                <a:ea typeface="Times New Roman"/>
                <a:cs typeface="Times New Roman"/>
                <a:sym typeface="Times New Roman"/>
              </a:rPr>
              <a:t>                  Department of Computer Science</a:t>
            </a:r>
            <a:endParaRPr sz="2800" dirty="0">
              <a:latin typeface="Arial"/>
              <a:ea typeface="Arial"/>
              <a:cs typeface="Arial"/>
              <a:sym typeface="Arial"/>
            </a:endParaRPr>
          </a:p>
        </p:txBody>
      </p:sp>
      <p:sp>
        <p:nvSpPr>
          <p:cNvPr id="222" name="Google Shape;222;p52"/>
          <p:cNvSpPr txBox="1"/>
          <p:nvPr/>
        </p:nvSpPr>
        <p:spPr>
          <a:xfrm>
            <a:off x="564480" y="1973147"/>
            <a:ext cx="11246760" cy="1077120"/>
          </a:xfrm>
          <a:prstGeom prst="rect">
            <a:avLst/>
          </a:prstGeom>
          <a:noFill/>
          <a:ln>
            <a:noFill/>
          </a:ln>
        </p:spPr>
        <p:txBody>
          <a:bodyPr spcFirstLastPara="1" wrap="square" lIns="91433" tIns="45700" rIns="91433" bIns="45700" anchor="t" anchorCtr="1">
            <a:noAutofit/>
          </a:bodyPr>
          <a:lstStyle/>
          <a:p>
            <a:pPr algn="ctr"/>
            <a:r>
              <a:rPr lang="en-GB" sz="3333" b="1" dirty="0">
                <a:latin typeface="Times New Roman" panose="02020603050405020304" pitchFamily="18" charset="0"/>
                <a:ea typeface="Calibri"/>
                <a:cs typeface="Times New Roman" panose="02020603050405020304" pitchFamily="18" charset="0"/>
                <a:sym typeface="Calibri"/>
              </a:rPr>
              <a:t>AI based rectal cancer and stage prediction over web in real-time for general users</a:t>
            </a:r>
            <a:endParaRPr sz="3333" dirty="0">
              <a:latin typeface="Times New Roman" panose="02020603050405020304" pitchFamily="18" charset="0"/>
              <a:cs typeface="Times New Roman" panose="02020603050405020304" pitchFamily="18" charset="0"/>
              <a:sym typeface="Arial"/>
            </a:endParaRPr>
          </a:p>
        </p:txBody>
      </p:sp>
      <p:sp>
        <p:nvSpPr>
          <p:cNvPr id="223" name="Google Shape;223;p52"/>
          <p:cNvSpPr txBox="1"/>
          <p:nvPr/>
        </p:nvSpPr>
        <p:spPr>
          <a:xfrm>
            <a:off x="564480" y="3749027"/>
            <a:ext cx="5531520" cy="2536270"/>
          </a:xfrm>
          <a:prstGeom prst="rect">
            <a:avLst/>
          </a:prstGeom>
          <a:noFill/>
          <a:ln>
            <a:noFill/>
          </a:ln>
        </p:spPr>
        <p:txBody>
          <a:bodyPr spcFirstLastPara="1" wrap="square" lIns="91433" tIns="45700" rIns="91433" bIns="45700" anchor="t" anchorCtr="0">
            <a:noAutofit/>
          </a:bodyPr>
          <a:lstStyle/>
          <a:p>
            <a:pPr>
              <a:lnSpc>
                <a:spcPct val="150000"/>
              </a:lnSpc>
            </a:pPr>
            <a:r>
              <a:rPr lang="en-GB" sz="2400" b="1" dirty="0">
                <a:solidFill>
                  <a:srgbClr val="000000"/>
                </a:solidFill>
                <a:latin typeface="Calibri"/>
                <a:ea typeface="Calibri"/>
                <a:cs typeface="Calibri"/>
                <a:sym typeface="Calibri"/>
              </a:rPr>
              <a:t> </a:t>
            </a:r>
            <a:r>
              <a:rPr lang="en-GB" sz="2400" b="1" dirty="0">
                <a:solidFill>
                  <a:srgbClr val="000000"/>
                </a:solidFill>
                <a:latin typeface="Times New Roman" panose="02020603050405020304" pitchFamily="18" charset="0"/>
                <a:ea typeface="Calibri"/>
                <a:cs typeface="Times New Roman" panose="02020603050405020304" pitchFamily="18" charset="0"/>
                <a:sym typeface="Calibri"/>
              </a:rPr>
              <a:t>Team Members:</a:t>
            </a:r>
            <a:endParaRPr lang="en-GB" sz="2400" dirty="0">
              <a:latin typeface="Times New Roman" panose="02020603050405020304" pitchFamily="18" charset="0"/>
              <a:ea typeface="Calibri"/>
              <a:cs typeface="Times New Roman" panose="02020603050405020304" pitchFamily="18" charset="0"/>
            </a:endParaRPr>
          </a:p>
          <a:p>
            <a:pPr>
              <a:lnSpc>
                <a:spcPct val="150000"/>
              </a:lnSpc>
            </a:pPr>
            <a:r>
              <a:rPr lang="en-GB" sz="2400" dirty="0">
                <a:solidFill>
                  <a:srgbClr val="000000"/>
                </a:solidFill>
                <a:latin typeface="Times New Roman" panose="02020603050405020304" pitchFamily="18" charset="0"/>
                <a:ea typeface="Calibri"/>
                <a:cs typeface="Times New Roman" panose="02020603050405020304" pitchFamily="18" charset="0"/>
                <a:sym typeface="Calibri"/>
              </a:rPr>
              <a:t>      </a:t>
            </a:r>
            <a:r>
              <a:rPr lang="en-GB" sz="2400" dirty="0" err="1">
                <a:solidFill>
                  <a:srgbClr val="000000"/>
                </a:solidFill>
                <a:latin typeface="Times New Roman" panose="02020603050405020304" pitchFamily="18" charset="0"/>
                <a:ea typeface="Calibri"/>
                <a:cs typeface="Times New Roman" panose="02020603050405020304" pitchFamily="18" charset="0"/>
                <a:sym typeface="Calibri"/>
              </a:rPr>
              <a:t>Boggada</a:t>
            </a:r>
            <a:r>
              <a:rPr lang="en-GB" sz="2400" b="1" dirty="0">
                <a:solidFill>
                  <a:srgbClr val="000000"/>
                </a:solidFill>
                <a:latin typeface="Times New Roman" panose="02020603050405020304" pitchFamily="18" charset="0"/>
                <a:ea typeface="Calibri"/>
                <a:cs typeface="Times New Roman" panose="02020603050405020304" pitchFamily="18" charset="0"/>
                <a:sym typeface="Calibri"/>
              </a:rPr>
              <a:t> </a:t>
            </a:r>
            <a:r>
              <a:rPr lang="en-GB" sz="2400" dirty="0">
                <a:latin typeface="Times New Roman" panose="02020603050405020304" pitchFamily="18" charset="0"/>
                <a:ea typeface="Calibri"/>
                <a:cs typeface="Times New Roman" panose="02020603050405020304" pitchFamily="18" charset="0"/>
                <a:sym typeface="Calibri"/>
              </a:rPr>
              <a:t>Mounika          211418104041</a:t>
            </a:r>
          </a:p>
          <a:p>
            <a:pPr>
              <a:lnSpc>
                <a:spcPct val="150000"/>
              </a:lnSpc>
            </a:pPr>
            <a:r>
              <a:rPr lang="en-GB" sz="2400" dirty="0">
                <a:latin typeface="Times New Roman" panose="02020603050405020304" pitchFamily="18" charset="0"/>
                <a:ea typeface="Calibri"/>
                <a:cs typeface="Times New Roman" panose="02020603050405020304" pitchFamily="18" charset="0"/>
                <a:sym typeface="Calibri"/>
              </a:rPr>
              <a:t>      Y. Eesha Sai Sri              211418104057</a:t>
            </a:r>
          </a:p>
          <a:p>
            <a:pPr>
              <a:lnSpc>
                <a:spcPct val="150000"/>
              </a:lnSpc>
            </a:pPr>
            <a:r>
              <a:rPr lang="en-GB" sz="2400" dirty="0">
                <a:latin typeface="Times New Roman" panose="02020603050405020304" pitchFamily="18" charset="0"/>
                <a:ea typeface="Calibri"/>
                <a:cs typeface="Times New Roman" panose="02020603050405020304" pitchFamily="18" charset="0"/>
                <a:sym typeface="Calibri"/>
              </a:rPr>
              <a:t>      Pancheti </a:t>
            </a:r>
            <a:r>
              <a:rPr lang="en-GB" sz="2400" dirty="0" err="1">
                <a:latin typeface="Times New Roman" panose="02020603050405020304" pitchFamily="18" charset="0"/>
                <a:ea typeface="Calibri"/>
                <a:cs typeface="Times New Roman" panose="02020603050405020304" pitchFamily="18" charset="0"/>
                <a:sym typeface="Calibri"/>
              </a:rPr>
              <a:t>Divija</a:t>
            </a:r>
            <a:r>
              <a:rPr lang="en-GB" sz="2400" dirty="0">
                <a:latin typeface="Times New Roman" panose="02020603050405020304" pitchFamily="18" charset="0"/>
                <a:ea typeface="Calibri"/>
                <a:cs typeface="Times New Roman" panose="02020603050405020304" pitchFamily="18" charset="0"/>
                <a:sym typeface="Calibri"/>
              </a:rPr>
              <a:t> Reddy   211418104184</a:t>
            </a:r>
            <a:endParaRPr sz="2400" dirty="0">
              <a:latin typeface="Times New Roman" panose="02020603050405020304" pitchFamily="18" charset="0"/>
              <a:cs typeface="Times New Roman" panose="02020603050405020304" pitchFamily="18" charset="0"/>
              <a:sym typeface="Arial"/>
            </a:endParaRPr>
          </a:p>
        </p:txBody>
      </p:sp>
      <p:sp>
        <p:nvSpPr>
          <p:cNvPr id="224" name="Google Shape;224;p52"/>
          <p:cNvSpPr txBox="1"/>
          <p:nvPr/>
        </p:nvSpPr>
        <p:spPr>
          <a:xfrm>
            <a:off x="7592757" y="3854919"/>
            <a:ext cx="3760923" cy="2292814"/>
          </a:xfrm>
          <a:prstGeom prst="rect">
            <a:avLst/>
          </a:prstGeom>
          <a:noFill/>
          <a:ln>
            <a:noFill/>
          </a:ln>
        </p:spPr>
        <p:txBody>
          <a:bodyPr spcFirstLastPara="1" wrap="square" lIns="91433" tIns="45700" rIns="91433" bIns="45700" anchor="t" anchorCtr="0">
            <a:noAutofit/>
          </a:bodyPr>
          <a:lstStyle/>
          <a:p>
            <a:r>
              <a:rPr lang="en-GB" sz="2400" b="1" dirty="0">
                <a:solidFill>
                  <a:srgbClr val="000000"/>
                </a:solidFill>
                <a:latin typeface="Calibri"/>
                <a:ea typeface="Calibri"/>
                <a:cs typeface="Calibri"/>
                <a:sym typeface="Calibri"/>
              </a:rPr>
              <a:t> </a:t>
            </a:r>
            <a:r>
              <a:rPr lang="en-GB" sz="2400" b="1" dirty="0">
                <a:solidFill>
                  <a:srgbClr val="000000"/>
                </a:solidFill>
                <a:latin typeface="Times New Roman" panose="02020603050405020304" pitchFamily="18" charset="0"/>
                <a:ea typeface="Calibri"/>
                <a:cs typeface="Times New Roman" panose="02020603050405020304" pitchFamily="18" charset="0"/>
                <a:sym typeface="Calibri"/>
              </a:rPr>
              <a:t>Guide:</a:t>
            </a:r>
            <a:endParaRPr sz="2400" dirty="0">
              <a:latin typeface="Times New Roman" panose="02020603050405020304" pitchFamily="18" charset="0"/>
              <a:cs typeface="Times New Roman" panose="02020603050405020304" pitchFamily="18" charset="0"/>
              <a:sym typeface="Arial"/>
            </a:endParaRPr>
          </a:p>
          <a:p>
            <a:r>
              <a:rPr lang="en-GB" sz="2400" b="1" dirty="0">
                <a:solidFill>
                  <a:srgbClr val="000000"/>
                </a:solidFill>
                <a:latin typeface="Times New Roman" panose="02020603050405020304" pitchFamily="18" charset="0"/>
                <a:ea typeface="Calibri"/>
                <a:cs typeface="Times New Roman" panose="02020603050405020304" pitchFamily="18" charset="0"/>
                <a:sym typeface="Calibri"/>
              </a:rPr>
              <a:t>     </a:t>
            </a:r>
            <a:r>
              <a:rPr lang="en-GB" sz="2400" dirty="0">
                <a:solidFill>
                  <a:srgbClr val="000000"/>
                </a:solidFill>
                <a:latin typeface="Times New Roman" panose="02020603050405020304" pitchFamily="18" charset="0"/>
                <a:ea typeface="Calibri"/>
                <a:cs typeface="Times New Roman" panose="02020603050405020304" pitchFamily="18" charset="0"/>
                <a:sym typeface="Calibri"/>
              </a:rPr>
              <a:t>D</a:t>
            </a:r>
            <a:r>
              <a:rPr lang="en-GB" sz="2400" dirty="0">
                <a:latin typeface="Times New Roman" panose="02020603050405020304" pitchFamily="18" charset="0"/>
                <a:ea typeface="Calibri"/>
                <a:cs typeface="Times New Roman" panose="02020603050405020304" pitchFamily="18" charset="0"/>
                <a:sym typeface="Calibri"/>
              </a:rPr>
              <a:t>R. K. Sangeetha</a:t>
            </a:r>
          </a:p>
          <a:p>
            <a:endParaRPr lang="en-GB" sz="2400" dirty="0">
              <a:latin typeface="Times New Roman" panose="02020603050405020304" pitchFamily="18" charset="0"/>
              <a:cs typeface="Times New Roman" panose="02020603050405020304" pitchFamily="18" charset="0"/>
              <a:sym typeface="Calibri"/>
            </a:endParaRPr>
          </a:p>
          <a:p>
            <a:r>
              <a:rPr lang="en-GB" sz="2400" b="1" dirty="0">
                <a:latin typeface="Times New Roman" panose="02020603050405020304" pitchFamily="18" charset="0"/>
                <a:cs typeface="Times New Roman" panose="02020603050405020304" pitchFamily="18" charset="0"/>
                <a:sym typeface="Calibri"/>
              </a:rPr>
              <a:t>Designation:</a:t>
            </a:r>
          </a:p>
          <a:p>
            <a:r>
              <a:rPr lang="en-GB" sz="2400" dirty="0">
                <a:latin typeface="Times New Roman" panose="02020603050405020304" pitchFamily="18" charset="0"/>
                <a:cs typeface="Times New Roman" panose="02020603050405020304" pitchFamily="18" charset="0"/>
                <a:sym typeface="Calibri"/>
              </a:rPr>
              <a:t>     Associate Professor</a:t>
            </a:r>
            <a:endParaRPr sz="2400" dirty="0">
              <a:latin typeface="Times New Roman" panose="02020603050405020304" pitchFamily="18" charset="0"/>
              <a:cs typeface="Times New Roman" panose="02020603050405020304" pitchFamily="18" charset="0"/>
              <a:sym typeface="Arial"/>
            </a:endParaRPr>
          </a:p>
        </p:txBody>
      </p:sp>
      <p:sp>
        <p:nvSpPr>
          <p:cNvPr id="225" name="Google Shape;225;p52"/>
          <p:cNvSpPr txBox="1"/>
          <p:nvPr/>
        </p:nvSpPr>
        <p:spPr>
          <a:xfrm>
            <a:off x="8610480" y="6356520"/>
            <a:ext cx="2743200" cy="365040"/>
          </a:xfrm>
          <a:prstGeom prst="rect">
            <a:avLst/>
          </a:prstGeom>
          <a:noFill/>
          <a:ln>
            <a:noFill/>
          </a:ln>
        </p:spPr>
        <p:txBody>
          <a:bodyPr spcFirstLastPara="1" wrap="square" lIns="91433" tIns="45700" rIns="91433" bIns="45700" anchor="ctr" anchorCtr="0">
            <a:noAutofit/>
          </a:bodyPr>
          <a:lstStyle/>
          <a:p>
            <a:pPr algn="r"/>
            <a:fld id="{00000000-1234-1234-1234-123412341234}" type="slidenum">
              <a:rPr lang="en-GB" sz="1200">
                <a:solidFill>
                  <a:srgbClr val="898989"/>
                </a:solidFill>
                <a:latin typeface="Calibri"/>
                <a:ea typeface="Calibri"/>
                <a:cs typeface="Calibri"/>
                <a:sym typeface="Calibri"/>
              </a:rPr>
              <a:pPr algn="r"/>
              <a:t>1</a:t>
            </a:fld>
            <a:endParaRPr sz="12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AFF4-8435-4677-99B6-A232D43E6427}"/>
              </a:ext>
            </a:extLst>
          </p:cNvPr>
          <p:cNvSpPr>
            <a:spLocks noGrp="1"/>
          </p:cNvSpPr>
          <p:nvPr>
            <p:ph type="title"/>
          </p:nvPr>
        </p:nvSpPr>
        <p:spPr>
          <a:xfrm>
            <a:off x="838200" y="365125"/>
            <a:ext cx="10515600" cy="655153"/>
          </a:xfrm>
        </p:spPr>
        <p:txBody>
          <a:bodyPr>
            <a:normAutofit/>
          </a:bodyPr>
          <a:lstStyle/>
          <a:p>
            <a:pPr algn="ctr"/>
            <a:r>
              <a:rPr lang="en-IN" sz="3200" b="1" dirty="0">
                <a:latin typeface="Times New Roman" panose="02020603050405020304" pitchFamily="18" charset="0"/>
                <a:cs typeface="Times New Roman" panose="02020603050405020304" pitchFamily="18" charset="0"/>
              </a:rPr>
              <a:t>INPUT DESGIN(UI)</a:t>
            </a:r>
          </a:p>
        </p:txBody>
      </p:sp>
      <p:pic>
        <p:nvPicPr>
          <p:cNvPr id="3" name="Content Placeholder 6">
            <a:extLst>
              <a:ext uri="{FF2B5EF4-FFF2-40B4-BE49-F238E27FC236}">
                <a16:creationId xmlns:a16="http://schemas.microsoft.com/office/drawing/2014/main" id="{C387408B-2A34-4319-B92C-EEE64212D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897" y="1690688"/>
            <a:ext cx="8404259" cy="4576548"/>
          </a:xfrm>
          <a:prstGeom prst="rect">
            <a:avLst/>
          </a:prstGeom>
        </p:spPr>
      </p:pic>
    </p:spTree>
    <p:extLst>
      <p:ext uri="{BB962C8B-B14F-4D97-AF65-F5344CB8AC3E}">
        <p14:creationId xmlns:p14="http://schemas.microsoft.com/office/powerpoint/2010/main" val="419206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4710-5264-4823-AC51-AC2ACC74820E}"/>
              </a:ext>
            </a:extLst>
          </p:cNvPr>
          <p:cNvSpPr>
            <a:spLocks noGrp="1"/>
          </p:cNvSpPr>
          <p:nvPr>
            <p:ph type="title"/>
          </p:nvPr>
        </p:nvSpPr>
        <p:spPr>
          <a:xfrm>
            <a:off x="838200" y="365125"/>
            <a:ext cx="10515600" cy="655153"/>
          </a:xfrm>
        </p:spPr>
        <p:txBody>
          <a:bodyPr>
            <a:normAutofit/>
          </a:bodyPr>
          <a:lstStyle/>
          <a:p>
            <a:pPr algn="ctr"/>
            <a:r>
              <a:rPr lang="en-IN" sz="3200" b="1" dirty="0">
                <a:latin typeface="Times New Roman" panose="02020603050405020304" pitchFamily="18" charset="0"/>
                <a:cs typeface="Times New Roman" panose="02020603050405020304" pitchFamily="18" charset="0"/>
              </a:rPr>
              <a:t>DATAFLOW DIAGRAM</a:t>
            </a:r>
          </a:p>
        </p:txBody>
      </p:sp>
      <p:pic>
        <p:nvPicPr>
          <p:cNvPr id="3" name="Google Shape;239;p54">
            <a:extLst>
              <a:ext uri="{FF2B5EF4-FFF2-40B4-BE49-F238E27FC236}">
                <a16:creationId xmlns:a16="http://schemas.microsoft.com/office/drawing/2014/main" id="{009E46C6-D5E7-4846-84BD-B112FA6889B6}"/>
              </a:ext>
            </a:extLst>
          </p:cNvPr>
          <p:cNvPicPr preferRelativeResize="0"/>
          <p:nvPr/>
        </p:nvPicPr>
        <p:blipFill rotWithShape="1">
          <a:blip r:embed="rId2">
            <a:alphaModFix/>
          </a:blip>
          <a:srcRect l="9269" t="-130" r="6304" b="-131"/>
          <a:stretch/>
        </p:blipFill>
        <p:spPr>
          <a:xfrm>
            <a:off x="237921" y="994069"/>
            <a:ext cx="11427479" cy="5495399"/>
          </a:xfrm>
          <a:prstGeom prst="rect">
            <a:avLst/>
          </a:prstGeom>
          <a:noFill/>
          <a:ln>
            <a:noFill/>
          </a:ln>
        </p:spPr>
      </p:pic>
    </p:spTree>
    <p:extLst>
      <p:ext uri="{BB962C8B-B14F-4D97-AF65-F5344CB8AC3E}">
        <p14:creationId xmlns:p14="http://schemas.microsoft.com/office/powerpoint/2010/main" val="797339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B7E7-8D03-47E1-899A-F6C53661C570}"/>
              </a:ext>
            </a:extLst>
          </p:cNvPr>
          <p:cNvSpPr>
            <a:spLocks noGrp="1"/>
          </p:cNvSpPr>
          <p:nvPr>
            <p:ph type="title"/>
          </p:nvPr>
        </p:nvSpPr>
        <p:spPr>
          <a:xfrm>
            <a:off x="838200" y="365125"/>
            <a:ext cx="10515600" cy="655153"/>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 DESCRIPTION</a:t>
            </a:r>
          </a:p>
        </p:txBody>
      </p:sp>
      <p:sp>
        <p:nvSpPr>
          <p:cNvPr id="3" name="TextBox 2">
            <a:extLst>
              <a:ext uri="{FF2B5EF4-FFF2-40B4-BE49-F238E27FC236}">
                <a16:creationId xmlns:a16="http://schemas.microsoft.com/office/drawing/2014/main" id="{00F1BA93-E591-406B-9107-141484FD400B}"/>
              </a:ext>
            </a:extLst>
          </p:cNvPr>
          <p:cNvSpPr txBox="1"/>
          <p:nvPr/>
        </p:nvSpPr>
        <p:spPr>
          <a:xfrm>
            <a:off x="1106252" y="1302136"/>
            <a:ext cx="7911966" cy="1709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 preparation and pre-processing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 splitting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Modelling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deployment over web</a:t>
            </a:r>
            <a:endParaRPr lang="en-IN" dirty="0"/>
          </a:p>
        </p:txBody>
      </p:sp>
      <p:sp>
        <p:nvSpPr>
          <p:cNvPr id="5" name="TextBox 4">
            <a:extLst>
              <a:ext uri="{FF2B5EF4-FFF2-40B4-BE49-F238E27FC236}">
                <a16:creationId xmlns:a16="http://schemas.microsoft.com/office/drawing/2014/main" id="{443F4052-2F14-A59C-19EB-4A7FC2F1F305}"/>
              </a:ext>
            </a:extLst>
          </p:cNvPr>
          <p:cNvSpPr txBox="1"/>
          <p:nvPr/>
        </p:nvSpPr>
        <p:spPr>
          <a:xfrm>
            <a:off x="1106251" y="3509262"/>
            <a:ext cx="6244459"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Dataset preparation and preprocessing: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Data is the foundation for any machine learning project. The second stage of project implementation is complex and involves data collection, selection, preprocessing, and transformation which includes: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Data collection :</a:t>
            </a:r>
          </a:p>
          <a:p>
            <a:r>
              <a:rPr lang="en-US" dirty="0">
                <a:latin typeface="Times New Roman" panose="02020603050405020304" pitchFamily="18" charset="0"/>
                <a:cs typeface="Times New Roman" panose="02020603050405020304" pitchFamily="18" charset="0"/>
              </a:rPr>
              <a:t>                             </a:t>
            </a:r>
            <a:r>
              <a:rPr lang="nn-NO" sz="1800" b="0" i="0" u="sng" strike="noStrike" cap="none" dirty="0">
                <a:solidFill>
                  <a:schemeClr val="hlink"/>
                </a:solidFill>
                <a:latin typeface="Times New Roman" panose="02020603050405020304" pitchFamily="18" charset="0"/>
                <a:ea typeface="Calibri"/>
                <a:cs typeface="Times New Roman" panose="02020603050405020304" pitchFamily="18" charset="0"/>
                <a:sym typeface="Calibri"/>
                <a:hlinkClick r:id="rId2"/>
              </a:rPr>
              <a:t>https://zenodo.org/record/53169#.Yb8SEtvhXEp</a:t>
            </a:r>
            <a:r>
              <a:rPr lang="nn-NO"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t>
            </a:r>
            <a:r>
              <a:rPr lang="nn-NO" dirty="0">
                <a:solidFill>
                  <a:srgbClr val="000000"/>
                </a:solidFill>
                <a:latin typeface="Times New Roman" panose="02020603050405020304" pitchFamily="18" charset="0"/>
                <a:ea typeface="Calibri"/>
                <a:cs typeface="Times New Roman" panose="02020603050405020304" pitchFamily="18" charset="0"/>
                <a:sym typeface="Calibri"/>
              </a:rPr>
              <a:t>  </a:t>
            </a:r>
          </a:p>
        </p:txBody>
      </p:sp>
      <p:pic>
        <p:nvPicPr>
          <p:cNvPr id="8" name="Picture 7">
            <a:extLst>
              <a:ext uri="{FF2B5EF4-FFF2-40B4-BE49-F238E27FC236}">
                <a16:creationId xmlns:a16="http://schemas.microsoft.com/office/drawing/2014/main" id="{8E9D176F-564E-ADA5-1D4E-E749183F7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333" y="3429000"/>
            <a:ext cx="1339049" cy="1339049"/>
          </a:xfrm>
          <a:prstGeom prst="rect">
            <a:avLst/>
          </a:prstGeom>
          <a:ln>
            <a:noFill/>
          </a:ln>
          <a:effectLst>
            <a:softEdge rad="112500"/>
          </a:effectLst>
        </p:spPr>
      </p:pic>
      <p:pic>
        <p:nvPicPr>
          <p:cNvPr id="9" name="Picture 8">
            <a:extLst>
              <a:ext uri="{FF2B5EF4-FFF2-40B4-BE49-F238E27FC236}">
                <a16:creationId xmlns:a16="http://schemas.microsoft.com/office/drawing/2014/main" id="{959B673D-40A9-F40F-1481-A3A0A15CB4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4752" y="3429000"/>
            <a:ext cx="1339048" cy="1339048"/>
          </a:xfrm>
          <a:prstGeom prst="rect">
            <a:avLst/>
          </a:prstGeom>
          <a:ln>
            <a:noFill/>
          </a:ln>
          <a:effectLst>
            <a:softEdge rad="112500"/>
          </a:effectLst>
        </p:spPr>
      </p:pic>
      <p:pic>
        <p:nvPicPr>
          <p:cNvPr id="10" name="Picture 9">
            <a:extLst>
              <a:ext uri="{FF2B5EF4-FFF2-40B4-BE49-F238E27FC236}">
                <a16:creationId xmlns:a16="http://schemas.microsoft.com/office/drawing/2014/main" id="{10A4ED58-9FAB-FE2C-FF3D-BC0BE321C7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8218" y="5153826"/>
            <a:ext cx="1339049" cy="1339049"/>
          </a:xfrm>
          <a:prstGeom prst="rect">
            <a:avLst/>
          </a:prstGeom>
          <a:ln>
            <a:noFill/>
          </a:ln>
          <a:effectLst>
            <a:softEdge rad="112500"/>
          </a:effectLst>
        </p:spPr>
      </p:pic>
      <p:sp>
        <p:nvSpPr>
          <p:cNvPr id="14" name="TextBox 13">
            <a:extLst>
              <a:ext uri="{FF2B5EF4-FFF2-40B4-BE49-F238E27FC236}">
                <a16:creationId xmlns:a16="http://schemas.microsoft.com/office/drawing/2014/main" id="{375600C5-BC81-8F8E-89CB-97DE8FE8280C}"/>
              </a:ext>
            </a:extLst>
          </p:cNvPr>
          <p:cNvSpPr txBox="1"/>
          <p:nvPr/>
        </p:nvSpPr>
        <p:spPr>
          <a:xfrm>
            <a:off x="8306540" y="4734394"/>
            <a:ext cx="892324" cy="369332"/>
          </a:xfrm>
          <a:prstGeom prst="rect">
            <a:avLst/>
          </a:prstGeom>
          <a:noFill/>
        </p:spPr>
        <p:txBody>
          <a:bodyPr wrap="square">
            <a:spAutoFit/>
          </a:bodyPr>
          <a:lstStyle/>
          <a:p>
            <a:r>
              <a:rPr lang="en-IN" b="1" dirty="0" err="1">
                <a:latin typeface="Times New Roman" panose="02020603050405020304" pitchFamily="18" charset="0"/>
                <a:cs typeface="Times New Roman" panose="02020603050405020304" pitchFamily="18" charset="0"/>
              </a:rPr>
              <a:t>Tumor</a:t>
            </a:r>
            <a:endParaRPr lang="en-IN" dirty="0"/>
          </a:p>
        </p:txBody>
      </p:sp>
      <p:sp>
        <p:nvSpPr>
          <p:cNvPr id="16" name="TextBox 15">
            <a:extLst>
              <a:ext uri="{FF2B5EF4-FFF2-40B4-BE49-F238E27FC236}">
                <a16:creationId xmlns:a16="http://schemas.microsoft.com/office/drawing/2014/main" id="{139C1174-5050-5A1C-86AD-1AC0B98D520A}"/>
              </a:ext>
            </a:extLst>
          </p:cNvPr>
          <p:cNvSpPr txBox="1"/>
          <p:nvPr/>
        </p:nvSpPr>
        <p:spPr>
          <a:xfrm>
            <a:off x="10280142" y="4747917"/>
            <a:ext cx="6094476"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Stroma</a:t>
            </a:r>
            <a:endParaRPr lang="en-IN" dirty="0"/>
          </a:p>
        </p:txBody>
      </p:sp>
      <p:sp>
        <p:nvSpPr>
          <p:cNvPr id="18" name="TextBox 17">
            <a:extLst>
              <a:ext uri="{FF2B5EF4-FFF2-40B4-BE49-F238E27FC236}">
                <a16:creationId xmlns:a16="http://schemas.microsoft.com/office/drawing/2014/main" id="{F0C6E5E5-00E8-5B94-376F-531C49AE611A}"/>
              </a:ext>
            </a:extLst>
          </p:cNvPr>
          <p:cNvSpPr txBox="1"/>
          <p:nvPr/>
        </p:nvSpPr>
        <p:spPr>
          <a:xfrm>
            <a:off x="9233154" y="6436166"/>
            <a:ext cx="8188452"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Complex</a:t>
            </a:r>
            <a:endParaRPr lang="en-IN" dirty="0"/>
          </a:p>
        </p:txBody>
      </p:sp>
    </p:spTree>
    <p:extLst>
      <p:ext uri="{BB962C8B-B14F-4D97-AF65-F5344CB8AC3E}">
        <p14:creationId xmlns:p14="http://schemas.microsoft.com/office/powerpoint/2010/main" val="136446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BCF1-CC22-44CC-A719-6DBF25548350}"/>
              </a:ext>
            </a:extLst>
          </p:cNvPr>
          <p:cNvSpPr>
            <a:spLocks noGrp="1"/>
          </p:cNvSpPr>
          <p:nvPr>
            <p:ph type="title"/>
          </p:nvPr>
        </p:nvSpPr>
        <p:spPr>
          <a:xfrm>
            <a:off x="838200" y="365126"/>
            <a:ext cx="10515600" cy="712904"/>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 DESCRIPTION</a:t>
            </a:r>
            <a:endParaRPr lang="en-IN" sz="3200" dirty="0"/>
          </a:p>
        </p:txBody>
      </p:sp>
      <p:sp>
        <p:nvSpPr>
          <p:cNvPr id="8" name="TextBox 7">
            <a:extLst>
              <a:ext uri="{FF2B5EF4-FFF2-40B4-BE49-F238E27FC236}">
                <a16:creationId xmlns:a16="http://schemas.microsoft.com/office/drawing/2014/main" id="{63B27EBB-4B70-C502-1E73-6F2EC83A05C6}"/>
              </a:ext>
            </a:extLst>
          </p:cNvPr>
          <p:cNvSpPr txBox="1"/>
          <p:nvPr/>
        </p:nvSpPr>
        <p:spPr>
          <a:xfrm>
            <a:off x="630314" y="1338676"/>
            <a:ext cx="10723485" cy="2263889"/>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Data preprocessing:</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Here the collected tissues </a:t>
            </a:r>
            <a:r>
              <a:rPr lang="en-US" dirty="0">
                <a:latin typeface="Times New Roman" panose="02020603050405020304" pitchFamily="18" charset="0"/>
                <a:ea typeface="Times New Roman" panose="02020603050405020304" pitchFamily="18" charset="0"/>
              </a:rPr>
              <a:t>are</a:t>
            </a:r>
            <a:r>
              <a:rPr lang="en-US" sz="1800" dirty="0">
                <a:effectLst/>
                <a:latin typeface="Times New Roman" panose="02020603050405020304" pitchFamily="18" charset="0"/>
                <a:ea typeface="Times New Roman" panose="02020603050405020304" pitchFamily="18" charset="0"/>
              </a:rPr>
              <a:t> given as raw data set to train the model for prediction. </a:t>
            </a:r>
            <a:r>
              <a:rPr lang="en-US" sz="1800" dirty="0">
                <a:solidFill>
                  <a:srgbClr val="000000"/>
                </a:solidFill>
                <a:effectLst/>
                <a:latin typeface="Times New Roman" panose="02020603050405020304" pitchFamily="18" charset="0"/>
                <a:ea typeface="Times" panose="02020603050405020304" pitchFamily="18" charset="0"/>
              </a:rPr>
              <a:t>After conversion the images </a:t>
            </a:r>
            <a:r>
              <a:rPr lang="en-US" sz="1800" dirty="0">
                <a:effectLst/>
                <a:latin typeface="Times New Roman" panose="02020603050405020304" pitchFamily="18" charset="0"/>
                <a:ea typeface="Times" panose="02020603050405020304" pitchFamily="18" charset="0"/>
              </a:rPr>
              <a:t>undergo</a:t>
            </a:r>
            <a:r>
              <a:rPr lang="en-US" dirty="0">
                <a:solidFill>
                  <a:srgbClr val="000000"/>
                </a:solidFill>
                <a:latin typeface="Times New Roman" panose="02020603050405020304" pitchFamily="18" charset="0"/>
                <a:ea typeface="Times" panose="02020603050405020304" pitchFamily="18" charset="0"/>
              </a:rPr>
              <a:t> </a:t>
            </a:r>
            <a:r>
              <a:rPr lang="en-US" sz="1800" dirty="0">
                <a:solidFill>
                  <a:srgbClr val="000000"/>
                </a:solidFill>
                <a:effectLst/>
                <a:latin typeface="Times New Roman" panose="02020603050405020304" pitchFamily="18" charset="0"/>
                <a:ea typeface="Times" panose="02020603050405020304" pitchFamily="18" charset="0"/>
              </a:rPr>
              <a:t>image segmentation</a:t>
            </a:r>
            <a:r>
              <a:rPr lang="en-US" dirty="0">
                <a:solidFill>
                  <a:srgbClr val="000000"/>
                </a:solidFill>
                <a:latin typeface="Times New Roman" panose="02020603050405020304" pitchFamily="18" charset="0"/>
                <a:ea typeface="Times" panose="02020603050405020304" pitchFamily="18" charset="0"/>
              </a:rPr>
              <a:t>, which </a:t>
            </a:r>
            <a:r>
              <a:rPr lang="en-US" sz="1800" dirty="0">
                <a:solidFill>
                  <a:srgbClr val="111111"/>
                </a:solidFill>
                <a:effectLst/>
                <a:highlight>
                  <a:srgbClr val="FFFFFF"/>
                </a:highlight>
                <a:latin typeface="Times New Roman" panose="02020603050405020304" pitchFamily="18" charset="0"/>
                <a:ea typeface="Times" panose="02020603050405020304" pitchFamily="18" charset="0"/>
              </a:rPr>
              <a:t>involves converting an image into a collection of regions of pixels that are represented by a mask or a labeled image.</a:t>
            </a:r>
            <a:r>
              <a:rPr lang="en-US" sz="1800" dirty="0">
                <a:solidFill>
                  <a:srgbClr val="111111"/>
                </a:solidFill>
                <a:effectLst/>
                <a:latin typeface="Times New Roman" panose="02020603050405020304" pitchFamily="18" charset="0"/>
                <a:ea typeface="Times" panose="02020603050405020304" pitchFamily="18" charset="0"/>
              </a:rPr>
              <a:t> </a:t>
            </a:r>
            <a:r>
              <a:rPr lang="en-US" sz="1800" dirty="0">
                <a:solidFill>
                  <a:srgbClr val="111111"/>
                </a:solidFill>
                <a:effectLst/>
                <a:highlight>
                  <a:srgbClr val="FFFFFF"/>
                </a:highlight>
                <a:latin typeface="Times New Roman" panose="02020603050405020304" pitchFamily="18" charset="0"/>
                <a:ea typeface="Times" panose="02020603050405020304" pitchFamily="18" charset="0"/>
              </a:rPr>
              <a:t>By dividing an image into segments, you can process only the important segments of the image instead of processing the entire image.</a:t>
            </a:r>
            <a:endParaRPr lang="en-IN" dirty="0"/>
          </a:p>
        </p:txBody>
      </p:sp>
      <p:pic>
        <p:nvPicPr>
          <p:cNvPr id="11" name="Picture 10">
            <a:extLst>
              <a:ext uri="{FF2B5EF4-FFF2-40B4-BE49-F238E27FC236}">
                <a16:creationId xmlns:a16="http://schemas.microsoft.com/office/drawing/2014/main" id="{66A26B0D-E3EC-AF20-91AA-B1350F43395E}"/>
              </a:ext>
            </a:extLst>
          </p:cNvPr>
          <p:cNvPicPr>
            <a:picLocks noChangeAspect="1"/>
          </p:cNvPicPr>
          <p:nvPr/>
        </p:nvPicPr>
        <p:blipFill>
          <a:blip r:embed="rId2"/>
          <a:stretch>
            <a:fillRect/>
          </a:stretch>
        </p:blipFill>
        <p:spPr>
          <a:xfrm>
            <a:off x="3261065" y="4147225"/>
            <a:ext cx="4894555" cy="2345649"/>
          </a:xfrm>
          <a:prstGeom prst="rect">
            <a:avLst/>
          </a:prstGeom>
        </p:spPr>
      </p:pic>
    </p:spTree>
    <p:extLst>
      <p:ext uri="{BB962C8B-B14F-4D97-AF65-F5344CB8AC3E}">
        <p14:creationId xmlns:p14="http://schemas.microsoft.com/office/powerpoint/2010/main" val="48150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DF51-4AEF-408A-A983-EEE03B4DD779}"/>
              </a:ext>
            </a:extLst>
          </p:cNvPr>
          <p:cNvSpPr>
            <a:spLocks noGrp="1"/>
          </p:cNvSpPr>
          <p:nvPr>
            <p:ph type="title"/>
          </p:nvPr>
        </p:nvSpPr>
        <p:spPr>
          <a:xfrm>
            <a:off x="838200" y="365126"/>
            <a:ext cx="10515600" cy="741780"/>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 DESCRIPTION</a:t>
            </a:r>
            <a:endParaRPr lang="en-IN" sz="3200" dirty="0"/>
          </a:p>
        </p:txBody>
      </p:sp>
      <p:sp>
        <p:nvSpPr>
          <p:cNvPr id="11" name="TextBox 10">
            <a:extLst>
              <a:ext uri="{FF2B5EF4-FFF2-40B4-BE49-F238E27FC236}">
                <a16:creationId xmlns:a16="http://schemas.microsoft.com/office/drawing/2014/main" id="{87F90713-6767-A0BC-0CD6-401F1F27DDA2}"/>
              </a:ext>
            </a:extLst>
          </p:cNvPr>
          <p:cNvSpPr txBox="1"/>
          <p:nvPr/>
        </p:nvSpPr>
        <p:spPr>
          <a:xfrm>
            <a:off x="769398" y="3986982"/>
            <a:ext cx="5137951" cy="1981568"/>
          </a:xfrm>
          <a:prstGeom prst="rect">
            <a:avLst/>
          </a:prstGeom>
          <a:noFill/>
        </p:spPr>
        <p:txBody>
          <a:bodyPr wrap="square">
            <a:spAutoFit/>
          </a:bodyPr>
          <a:lstStyle/>
          <a:p>
            <a:pPr marL="5143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Data visualization:</a:t>
            </a:r>
            <a:endParaRPr lang="en-IN" sz="1800" dirty="0">
              <a:effectLst/>
              <a:latin typeface="Times New Roman" panose="02020603050405020304" pitchFamily="18" charset="0"/>
              <a:ea typeface="Times New Roman" panose="02020603050405020304" pitchFamily="18" charset="0"/>
            </a:endParaRPr>
          </a:p>
          <a:p>
            <a:pPr marL="1479550" indent="-229235">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Here the data is represented the chart as we splits the types of cancer in the form of distributed data.</a:t>
            </a:r>
            <a:endParaRPr lang="en-IN" sz="1800" dirty="0">
              <a:effectLst/>
              <a:latin typeface="Times New Roman" panose="02020603050405020304" pitchFamily="18" charset="0"/>
              <a:ea typeface="Times New Roman" panose="02020603050405020304" pitchFamily="18" charset="0"/>
            </a:endParaRPr>
          </a:p>
        </p:txBody>
      </p:sp>
      <p:pic>
        <p:nvPicPr>
          <p:cNvPr id="12" name="image14.jpeg">
            <a:extLst>
              <a:ext uri="{FF2B5EF4-FFF2-40B4-BE49-F238E27FC236}">
                <a16:creationId xmlns:a16="http://schemas.microsoft.com/office/drawing/2014/main" id="{8D19A826-7753-F5B3-B177-A1A45B2B38F8}"/>
              </a:ext>
            </a:extLst>
          </p:cNvPr>
          <p:cNvPicPr>
            <a:picLocks noChangeAspect="1"/>
          </p:cNvPicPr>
          <p:nvPr/>
        </p:nvPicPr>
        <p:blipFill>
          <a:blip r:embed="rId2" cstate="print"/>
          <a:stretch>
            <a:fillRect/>
          </a:stretch>
        </p:blipFill>
        <p:spPr>
          <a:xfrm>
            <a:off x="7064405" y="3986982"/>
            <a:ext cx="4358197" cy="2396945"/>
          </a:xfrm>
          <a:prstGeom prst="rect">
            <a:avLst/>
          </a:prstGeom>
        </p:spPr>
      </p:pic>
      <p:sp>
        <p:nvSpPr>
          <p:cNvPr id="17" name="TextBox 16">
            <a:extLst>
              <a:ext uri="{FF2B5EF4-FFF2-40B4-BE49-F238E27FC236}">
                <a16:creationId xmlns:a16="http://schemas.microsoft.com/office/drawing/2014/main" id="{B286A673-0430-ACDB-12A8-E79E281251D7}"/>
              </a:ext>
            </a:extLst>
          </p:cNvPr>
          <p:cNvSpPr txBox="1"/>
          <p:nvPr/>
        </p:nvSpPr>
        <p:spPr>
          <a:xfrm>
            <a:off x="969885" y="1567744"/>
            <a:ext cx="6025718" cy="142757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Data transformation:</a:t>
            </a:r>
          </a:p>
          <a:p>
            <a:pPr marL="285750" indent="-285750">
              <a:buFont typeface="Arial" panose="020B0604020202020204" pitchFamily="34" charset="0"/>
              <a:buChar char="•"/>
            </a:pPr>
            <a:endParaRPr lang="en-US" sz="1800" b="1"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After training the data user has to select the image for the prediction using CNN algorithm.</a:t>
            </a:r>
            <a:endParaRPr lang="en-IN" sz="1800" dirty="0">
              <a:effectLst/>
              <a:latin typeface="Times New Roman" panose="02020603050405020304" pitchFamily="18" charset="0"/>
              <a:ea typeface="Times New Roman" panose="02020603050405020304" pitchFamily="18" charset="0"/>
            </a:endParaRPr>
          </a:p>
        </p:txBody>
      </p:sp>
      <p:pic>
        <p:nvPicPr>
          <p:cNvPr id="18" name="Picture 17">
            <a:extLst>
              <a:ext uri="{FF2B5EF4-FFF2-40B4-BE49-F238E27FC236}">
                <a16:creationId xmlns:a16="http://schemas.microsoft.com/office/drawing/2014/main" id="{3A6F8ABD-0FA0-F993-ED8F-01C188D5E153}"/>
              </a:ext>
            </a:extLst>
          </p:cNvPr>
          <p:cNvPicPr>
            <a:picLocks noChangeAspect="1"/>
          </p:cNvPicPr>
          <p:nvPr/>
        </p:nvPicPr>
        <p:blipFill>
          <a:blip r:embed="rId3"/>
          <a:stretch>
            <a:fillRect/>
          </a:stretch>
        </p:blipFill>
        <p:spPr>
          <a:xfrm>
            <a:off x="7064405" y="1226598"/>
            <a:ext cx="4823534" cy="2399806"/>
          </a:xfrm>
          <a:prstGeom prst="rect">
            <a:avLst/>
          </a:prstGeom>
        </p:spPr>
      </p:pic>
    </p:spTree>
    <p:extLst>
      <p:ext uri="{BB962C8B-B14F-4D97-AF65-F5344CB8AC3E}">
        <p14:creationId xmlns:p14="http://schemas.microsoft.com/office/powerpoint/2010/main" val="399026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E005-09B2-4501-837D-F8FE4E8367CC}"/>
              </a:ext>
            </a:extLst>
          </p:cNvPr>
          <p:cNvSpPr>
            <a:spLocks noGrp="1"/>
          </p:cNvSpPr>
          <p:nvPr>
            <p:ph type="title"/>
          </p:nvPr>
        </p:nvSpPr>
        <p:spPr>
          <a:xfrm>
            <a:off x="838200" y="365125"/>
            <a:ext cx="10515600" cy="732155"/>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 DESCRIPTION</a:t>
            </a:r>
            <a:endParaRPr lang="en-IN" sz="3200" dirty="0"/>
          </a:p>
        </p:txBody>
      </p:sp>
      <p:sp>
        <p:nvSpPr>
          <p:cNvPr id="8" name="TextBox 7">
            <a:extLst>
              <a:ext uri="{FF2B5EF4-FFF2-40B4-BE49-F238E27FC236}">
                <a16:creationId xmlns:a16="http://schemas.microsoft.com/office/drawing/2014/main" id="{92A08F87-93EB-2772-D129-3DFF57DF2DB7}"/>
              </a:ext>
            </a:extLst>
          </p:cNvPr>
          <p:cNvSpPr txBox="1"/>
          <p:nvPr/>
        </p:nvSpPr>
        <p:spPr>
          <a:xfrm>
            <a:off x="642891" y="4130738"/>
            <a:ext cx="6094520" cy="1477328"/>
          </a:xfrm>
          <a:prstGeom prst="rect">
            <a:avLst/>
          </a:prstGeom>
          <a:noFill/>
        </p:spPr>
        <p:txBody>
          <a:bodyPr wrap="square">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a:t>
            </a:r>
            <a:r>
              <a:rPr lang="en-IN" b="1" dirty="0">
                <a:latin typeface="Times New Roman" panose="02020603050405020304" pitchFamily="18" charset="0"/>
                <a:cs typeface="Times New Roman" panose="02020603050405020304" pitchFamily="18" charset="0"/>
              </a:rPr>
              <a:t>Test set:</a:t>
            </a:r>
          </a:p>
          <a:p>
            <a:r>
              <a:rPr lang="en-IN" dirty="0"/>
              <a:t>                   </a:t>
            </a:r>
          </a:p>
          <a:p>
            <a:r>
              <a:rPr lang="en-IN" dirty="0"/>
              <a:t>                   </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test set is needed for an evaluation of the trained  </a:t>
            </a:r>
          </a:p>
          <a:p>
            <a:r>
              <a:rPr lang="en-US" dirty="0">
                <a:latin typeface="Times New Roman" panose="02020603050405020304" pitchFamily="18" charset="0"/>
                <a:ea typeface="Times New Roman" panose="02020603050405020304" pitchFamily="18" charset="0"/>
              </a:rPr>
              <a:t>         model and its capability for generalization.</a:t>
            </a:r>
            <a:r>
              <a:rPr lang="en-US" sz="1800" dirty="0">
                <a:effectLst/>
                <a:latin typeface="Times New Roman" panose="02020603050405020304" pitchFamily="18" charset="0"/>
                <a:ea typeface="Times New Roman" panose="02020603050405020304" pitchFamily="18" charset="0"/>
              </a:rPr>
              <a:t>                    </a:t>
            </a:r>
            <a:endParaRPr lang="en-IN" dirty="0"/>
          </a:p>
        </p:txBody>
      </p:sp>
      <p:pic>
        <p:nvPicPr>
          <p:cNvPr id="9" name="image18.jpeg">
            <a:extLst>
              <a:ext uri="{FF2B5EF4-FFF2-40B4-BE49-F238E27FC236}">
                <a16:creationId xmlns:a16="http://schemas.microsoft.com/office/drawing/2014/main" id="{19BCA150-ED58-6F7F-8F80-9D68B64B4C1A}"/>
              </a:ext>
            </a:extLst>
          </p:cNvPr>
          <p:cNvPicPr>
            <a:picLocks noChangeAspect="1"/>
          </p:cNvPicPr>
          <p:nvPr/>
        </p:nvPicPr>
        <p:blipFill>
          <a:blip r:embed="rId2" cstate="print"/>
          <a:stretch>
            <a:fillRect/>
          </a:stretch>
        </p:blipFill>
        <p:spPr>
          <a:xfrm>
            <a:off x="7223932" y="4050396"/>
            <a:ext cx="4254895" cy="2601412"/>
          </a:xfrm>
          <a:prstGeom prst="rect">
            <a:avLst/>
          </a:prstGeom>
        </p:spPr>
      </p:pic>
      <p:sp>
        <p:nvSpPr>
          <p:cNvPr id="11" name="TextBox 10">
            <a:extLst>
              <a:ext uri="{FF2B5EF4-FFF2-40B4-BE49-F238E27FC236}">
                <a16:creationId xmlns:a16="http://schemas.microsoft.com/office/drawing/2014/main" id="{27659BCB-E2D0-32E8-1A98-181FA9EB40A3}"/>
              </a:ext>
            </a:extLst>
          </p:cNvPr>
          <p:cNvSpPr txBox="1"/>
          <p:nvPr/>
        </p:nvSpPr>
        <p:spPr>
          <a:xfrm>
            <a:off x="642891" y="1295610"/>
            <a:ext cx="6094520" cy="2308324"/>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Data splitting:</a:t>
            </a:r>
            <a:endParaRPr lang="en-IN" sz="1800" dirty="0">
              <a:effectLst/>
              <a:latin typeface="Times New Roman" panose="02020603050405020304" pitchFamily="18" charset="0"/>
              <a:ea typeface="Times New Roman" panose="02020603050405020304" pitchFamily="18" charset="0"/>
            </a:endParaRPr>
          </a:p>
          <a:p>
            <a:pPr marL="228600"/>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03225"/>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rPr>
              <a:t>) Training set :</a:t>
            </a:r>
            <a:endParaRPr lang="en-IN" sz="1800" dirty="0">
              <a:effectLst/>
              <a:latin typeface="Times New Roman" panose="02020603050405020304" pitchFamily="18" charset="0"/>
              <a:ea typeface="Times New Roman" panose="02020603050405020304" pitchFamily="18" charset="0"/>
            </a:endParaRPr>
          </a:p>
          <a:p>
            <a:pPr marL="638810">
              <a:tabLst>
                <a:tab pos="868680" algn="l"/>
              </a:tabLs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8810">
              <a:tabLst>
                <a:tab pos="868680" algn="l"/>
              </a:tabLs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scientist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uses 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p>
          <a:p>
            <a:pPr marL="638810">
              <a:tabLst>
                <a:tab pos="868680" algn="l"/>
              </a:tabLst>
            </a:pPr>
            <a:r>
              <a:rPr lang="en-US" sz="1800" dirty="0">
                <a:effectLst/>
                <a:latin typeface="Times New Roman" panose="02020603050405020304" pitchFamily="18" charset="0"/>
                <a:ea typeface="Times New Roman" panose="02020603050405020304" pitchFamily="18" charset="0"/>
              </a:rPr>
              <a:t>define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optimal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parameters</a:t>
            </a:r>
            <a:r>
              <a:rPr lang="en-US" spc="295" dirty="0">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parameters 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 from data.</a:t>
            </a:r>
            <a:endParaRPr lang="en-IN" sz="1800" dirty="0">
              <a:effectLst/>
              <a:latin typeface="Times New Roman" panose="02020603050405020304" pitchFamily="18" charset="0"/>
              <a:ea typeface="Times New Roman" panose="02020603050405020304" pitchFamily="18" charset="0"/>
            </a:endParaRPr>
          </a:p>
        </p:txBody>
      </p:sp>
      <p:pic>
        <p:nvPicPr>
          <p:cNvPr id="12" name="image17.jpeg">
            <a:extLst>
              <a:ext uri="{FF2B5EF4-FFF2-40B4-BE49-F238E27FC236}">
                <a16:creationId xmlns:a16="http://schemas.microsoft.com/office/drawing/2014/main" id="{0F5A94E7-1A70-10FA-D33B-771D31B9D4A7}"/>
              </a:ext>
            </a:extLst>
          </p:cNvPr>
          <p:cNvPicPr>
            <a:picLocks noChangeAspect="1"/>
          </p:cNvPicPr>
          <p:nvPr/>
        </p:nvPicPr>
        <p:blipFill>
          <a:blip r:embed="rId3" cstate="print"/>
          <a:stretch>
            <a:fillRect/>
          </a:stretch>
        </p:blipFill>
        <p:spPr>
          <a:xfrm>
            <a:off x="7136562" y="1097280"/>
            <a:ext cx="4412547" cy="2601412"/>
          </a:xfrm>
          <a:prstGeom prst="rect">
            <a:avLst/>
          </a:prstGeom>
        </p:spPr>
      </p:pic>
    </p:spTree>
    <p:extLst>
      <p:ext uri="{BB962C8B-B14F-4D97-AF65-F5344CB8AC3E}">
        <p14:creationId xmlns:p14="http://schemas.microsoft.com/office/powerpoint/2010/main" val="198026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7E9D-E5CC-429F-81ED-033A6F9D2E0C}"/>
              </a:ext>
            </a:extLst>
          </p:cNvPr>
          <p:cNvSpPr>
            <a:spLocks noGrp="1"/>
          </p:cNvSpPr>
          <p:nvPr>
            <p:ph type="title"/>
          </p:nvPr>
        </p:nvSpPr>
        <p:spPr>
          <a:xfrm>
            <a:off x="838200" y="365126"/>
            <a:ext cx="10515600" cy="568526"/>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 DESCRIPTION</a:t>
            </a:r>
            <a:endParaRPr lang="en-IN" sz="3200" dirty="0"/>
          </a:p>
        </p:txBody>
      </p:sp>
      <p:sp>
        <p:nvSpPr>
          <p:cNvPr id="7" name="TextBox 6">
            <a:extLst>
              <a:ext uri="{FF2B5EF4-FFF2-40B4-BE49-F238E27FC236}">
                <a16:creationId xmlns:a16="http://schemas.microsoft.com/office/drawing/2014/main" id="{7DF7CB7D-9E73-0518-CA6D-1F2FA75E2E14}"/>
              </a:ext>
            </a:extLst>
          </p:cNvPr>
          <p:cNvSpPr txBox="1"/>
          <p:nvPr/>
        </p:nvSpPr>
        <p:spPr>
          <a:xfrm>
            <a:off x="710214" y="1305018"/>
            <a:ext cx="10377996" cy="2585323"/>
          </a:xfrm>
          <a:prstGeom prst="rect">
            <a:avLst/>
          </a:prstGeom>
          <a:noFill/>
        </p:spPr>
        <p:txBody>
          <a:bodyPr wrap="square">
            <a:spAutoFit/>
          </a:bodyPr>
          <a:lstStyle/>
          <a:p>
            <a:pPr marL="285750" lvl="0" indent="-285750">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rPr>
              <a:t>Modelling:</a:t>
            </a:r>
            <a:endParaRPr lang="en-IN" sz="14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During this stage we train numerous models to define which one of them provides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endParaRPr lang="en-IN" sz="14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r>
              <a:rPr lang="en-IN" sz="1400" dirty="0">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rPr>
              <a:t>)Model training:</a:t>
            </a:r>
            <a:endParaRPr lang="en-IN" sz="1400" dirty="0">
              <a:effectLst/>
              <a:latin typeface="Times New Roman" panose="02020603050405020304" pitchFamily="18" charset="0"/>
              <a:ea typeface="Times New Roman" panose="02020603050405020304" pitchFamily="18" charset="0"/>
            </a:endParaRPr>
          </a:p>
          <a:p>
            <a:pPr marL="1363980" indent="-229235"/>
            <a:r>
              <a:rPr lang="en-US" sz="1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Here the human tissues collected from the lab/hospitals are to be drained and converted to datasets.</a:t>
            </a:r>
            <a:endParaRPr lang="en-IN" sz="1400" dirty="0">
              <a:effectLst/>
              <a:latin typeface="Times New Roman" panose="02020603050405020304" pitchFamily="18" charset="0"/>
              <a:ea typeface="Times New Roman" panose="02020603050405020304" pitchFamily="18" charset="0"/>
            </a:endParaRPr>
          </a:p>
        </p:txBody>
      </p:sp>
      <p:pic>
        <p:nvPicPr>
          <p:cNvPr id="8" name="image17.jpeg">
            <a:extLst>
              <a:ext uri="{FF2B5EF4-FFF2-40B4-BE49-F238E27FC236}">
                <a16:creationId xmlns:a16="http://schemas.microsoft.com/office/drawing/2014/main" id="{03BEC7E4-FB86-E5D7-A301-4734E28368EC}"/>
              </a:ext>
            </a:extLst>
          </p:cNvPr>
          <p:cNvPicPr>
            <a:picLocks noChangeAspect="1"/>
          </p:cNvPicPr>
          <p:nvPr/>
        </p:nvPicPr>
        <p:blipFill>
          <a:blip r:embed="rId2" cstate="print"/>
          <a:stretch>
            <a:fillRect/>
          </a:stretch>
        </p:blipFill>
        <p:spPr>
          <a:xfrm>
            <a:off x="3644700" y="4074411"/>
            <a:ext cx="4132580" cy="2232025"/>
          </a:xfrm>
          <a:prstGeom prst="rect">
            <a:avLst/>
          </a:prstGeom>
        </p:spPr>
      </p:pic>
    </p:spTree>
    <p:extLst>
      <p:ext uri="{BB962C8B-B14F-4D97-AF65-F5344CB8AC3E}">
        <p14:creationId xmlns:p14="http://schemas.microsoft.com/office/powerpoint/2010/main" val="221933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B5A-28EF-4B13-A4D2-C5D6C38AA752}"/>
              </a:ext>
            </a:extLst>
          </p:cNvPr>
          <p:cNvSpPr>
            <a:spLocks noGrp="1"/>
          </p:cNvSpPr>
          <p:nvPr>
            <p:ph type="title"/>
          </p:nvPr>
        </p:nvSpPr>
        <p:spPr>
          <a:xfrm>
            <a:off x="838200" y="365125"/>
            <a:ext cx="10515600" cy="655153"/>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 DESCRIPTION</a:t>
            </a:r>
            <a:endParaRPr lang="en-IN" sz="3200" dirty="0"/>
          </a:p>
        </p:txBody>
      </p:sp>
      <p:sp>
        <p:nvSpPr>
          <p:cNvPr id="10" name="TextBox 9">
            <a:extLst>
              <a:ext uri="{FF2B5EF4-FFF2-40B4-BE49-F238E27FC236}">
                <a16:creationId xmlns:a16="http://schemas.microsoft.com/office/drawing/2014/main" id="{5BF273B5-6D95-4C82-5B87-F263F008BFF2}"/>
              </a:ext>
            </a:extLst>
          </p:cNvPr>
          <p:cNvSpPr txBox="1"/>
          <p:nvPr/>
        </p:nvSpPr>
        <p:spPr>
          <a:xfrm>
            <a:off x="727969" y="1518082"/>
            <a:ext cx="5805996"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Model evaluation and testing:</a:t>
            </a:r>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process is done by the user as the trained images are available and need to be selected and the stage of the cancer is predicted. This is done in the web page.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11" name="image19.jpeg">
            <a:extLst>
              <a:ext uri="{FF2B5EF4-FFF2-40B4-BE49-F238E27FC236}">
                <a16:creationId xmlns:a16="http://schemas.microsoft.com/office/drawing/2014/main" id="{ACD584FF-EFBA-FDB2-258D-4AAE11FC2846}"/>
              </a:ext>
            </a:extLst>
          </p:cNvPr>
          <p:cNvPicPr>
            <a:picLocks noChangeAspect="1"/>
          </p:cNvPicPr>
          <p:nvPr/>
        </p:nvPicPr>
        <p:blipFill>
          <a:blip r:embed="rId2" cstate="print"/>
          <a:stretch>
            <a:fillRect/>
          </a:stretch>
        </p:blipFill>
        <p:spPr>
          <a:xfrm>
            <a:off x="6716720" y="1145219"/>
            <a:ext cx="4747311" cy="2498813"/>
          </a:xfrm>
          <a:prstGeom prst="rect">
            <a:avLst/>
          </a:prstGeom>
        </p:spPr>
      </p:pic>
      <p:sp>
        <p:nvSpPr>
          <p:cNvPr id="13" name="TextBox 12">
            <a:extLst>
              <a:ext uri="{FF2B5EF4-FFF2-40B4-BE49-F238E27FC236}">
                <a16:creationId xmlns:a16="http://schemas.microsoft.com/office/drawing/2014/main" id="{F5F7850E-F61A-CC15-DA83-46C202650978}"/>
              </a:ext>
            </a:extLst>
          </p:cNvPr>
          <p:cNvSpPr txBox="1"/>
          <p:nvPr/>
        </p:nvSpPr>
        <p:spPr>
          <a:xfrm>
            <a:off x="551398" y="4288291"/>
            <a:ext cx="6094520" cy="1200329"/>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Model deployment over web:</a:t>
            </a:r>
            <a:endParaRPr lang="en-IN" sz="1800" dirty="0">
              <a:effectLst/>
              <a:latin typeface="Times New Roman" panose="02020603050405020304" pitchFamily="18" charset="0"/>
              <a:ea typeface="Times New Roman" panose="02020603050405020304" pitchFamily="18" charset="0"/>
            </a:endParaRPr>
          </a:p>
          <a:p>
            <a:pPr marL="67818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After selecting the image by the result as the cancer prediction and ranking is done over the web.</a:t>
            </a:r>
            <a:endParaRPr lang="en-IN" sz="1800" dirty="0">
              <a:effectLst/>
              <a:latin typeface="Times New Roman" panose="02020603050405020304" pitchFamily="18" charset="0"/>
              <a:ea typeface="Times New Roman" panose="02020603050405020304" pitchFamily="18" charset="0"/>
            </a:endParaRPr>
          </a:p>
        </p:txBody>
      </p:sp>
      <p:pic>
        <p:nvPicPr>
          <p:cNvPr id="14" name="Picture 13">
            <a:extLst>
              <a:ext uri="{FF2B5EF4-FFF2-40B4-BE49-F238E27FC236}">
                <a16:creationId xmlns:a16="http://schemas.microsoft.com/office/drawing/2014/main" id="{48AAB82C-4397-29B4-05D1-87658C841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720" y="4172179"/>
            <a:ext cx="4747311" cy="2498813"/>
          </a:xfrm>
          <a:prstGeom prst="rect">
            <a:avLst/>
          </a:prstGeom>
        </p:spPr>
      </p:pic>
    </p:spTree>
    <p:extLst>
      <p:ext uri="{BB962C8B-B14F-4D97-AF65-F5344CB8AC3E}">
        <p14:creationId xmlns:p14="http://schemas.microsoft.com/office/powerpoint/2010/main" val="399945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1EC0-51C9-4457-A065-AF1C3EF3BD1E}"/>
              </a:ext>
            </a:extLst>
          </p:cNvPr>
          <p:cNvSpPr>
            <a:spLocks noGrp="1"/>
          </p:cNvSpPr>
          <p:nvPr>
            <p:ph type="title"/>
          </p:nvPr>
        </p:nvSpPr>
        <p:spPr>
          <a:xfrm>
            <a:off x="838200" y="365125"/>
            <a:ext cx="10515600" cy="866909"/>
          </a:xfrm>
        </p:spPr>
        <p:txBody>
          <a:bodyPr>
            <a:normAutofit/>
          </a:bodyPr>
          <a:lstStyle/>
          <a:p>
            <a:pPr algn="ctr"/>
            <a:r>
              <a:rPr lang="en-IN" sz="3200" b="1" dirty="0">
                <a:latin typeface="Times New Roman" panose="02020603050405020304" pitchFamily="18" charset="0"/>
                <a:cs typeface="Times New Roman" panose="02020603050405020304" pitchFamily="18" charset="0"/>
              </a:rPr>
              <a:t>RESULT</a:t>
            </a:r>
          </a:p>
        </p:txBody>
      </p:sp>
      <p:pic>
        <p:nvPicPr>
          <p:cNvPr id="3" name="Content Placeholder 4">
            <a:extLst>
              <a:ext uri="{FF2B5EF4-FFF2-40B4-BE49-F238E27FC236}">
                <a16:creationId xmlns:a16="http://schemas.microsoft.com/office/drawing/2014/main" id="{A9008016-0D5E-43B4-A1DD-5C0CE2A5D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207" y="1666582"/>
            <a:ext cx="4504491" cy="4271488"/>
          </a:xfrm>
          <a:prstGeom prst="rect">
            <a:avLst/>
          </a:prstGeom>
        </p:spPr>
      </p:pic>
      <p:pic>
        <p:nvPicPr>
          <p:cNvPr id="4" name="Content Placeholder 4">
            <a:extLst>
              <a:ext uri="{FF2B5EF4-FFF2-40B4-BE49-F238E27FC236}">
                <a16:creationId xmlns:a16="http://schemas.microsoft.com/office/drawing/2014/main" id="{0865D190-8257-4524-A177-7E5DA4C24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871" y="2124720"/>
            <a:ext cx="5909235" cy="741051"/>
          </a:xfrm>
          <a:prstGeom prst="rect">
            <a:avLst/>
          </a:prstGeom>
        </p:spPr>
      </p:pic>
      <p:sp>
        <p:nvSpPr>
          <p:cNvPr id="6" name="TextBox 5">
            <a:extLst>
              <a:ext uri="{FF2B5EF4-FFF2-40B4-BE49-F238E27FC236}">
                <a16:creationId xmlns:a16="http://schemas.microsoft.com/office/drawing/2014/main" id="{F02A1500-E73B-4160-B6EE-82D595238C6D}"/>
              </a:ext>
            </a:extLst>
          </p:cNvPr>
          <p:cNvSpPr txBox="1"/>
          <p:nvPr/>
        </p:nvSpPr>
        <p:spPr>
          <a:xfrm>
            <a:off x="6094288" y="5753404"/>
            <a:ext cx="609771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Using 7 epochs we are getting is 94% accuracy.</a:t>
            </a:r>
          </a:p>
        </p:txBody>
      </p:sp>
    </p:spTree>
    <p:extLst>
      <p:ext uri="{BB962C8B-B14F-4D97-AF65-F5344CB8AC3E}">
        <p14:creationId xmlns:p14="http://schemas.microsoft.com/office/powerpoint/2010/main" val="423623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62"/>
          <p:cNvPicPr preferRelativeResize="0"/>
          <p:nvPr/>
        </p:nvPicPr>
        <p:blipFill>
          <a:blip r:embed="rId3">
            <a:alphaModFix/>
          </a:blip>
          <a:stretch>
            <a:fillRect/>
          </a:stretch>
        </p:blipFill>
        <p:spPr>
          <a:xfrm>
            <a:off x="1944303" y="1260909"/>
            <a:ext cx="7998594" cy="4109988"/>
          </a:xfrm>
          <a:prstGeom prst="rect">
            <a:avLst/>
          </a:prstGeom>
          <a:noFill/>
          <a:ln>
            <a:noFill/>
          </a:ln>
        </p:spPr>
      </p:pic>
      <p:sp>
        <p:nvSpPr>
          <p:cNvPr id="288" name="Google Shape;288;p62"/>
          <p:cNvSpPr txBox="1"/>
          <p:nvPr/>
        </p:nvSpPr>
        <p:spPr>
          <a:xfrm>
            <a:off x="1173067" y="187691"/>
            <a:ext cx="9854000" cy="757200"/>
          </a:xfrm>
          <a:prstGeom prst="rect">
            <a:avLst/>
          </a:prstGeom>
          <a:noFill/>
          <a:ln>
            <a:noFill/>
          </a:ln>
        </p:spPr>
        <p:txBody>
          <a:bodyPr spcFirstLastPara="1" wrap="square" lIns="91433" tIns="45700" rIns="91433" bIns="45700" anchor="ctr" anchorCtr="1">
            <a:normAutofit/>
          </a:bodyPr>
          <a:lstStyle/>
          <a:p>
            <a:pPr algn="ctr">
              <a:lnSpc>
                <a:spcPct val="90000"/>
              </a:lnSpc>
            </a:pPr>
            <a:r>
              <a:rPr lang="en-GB" sz="3200" b="1" dirty="0">
                <a:latin typeface="Times New Roman" panose="02020603050405020304" pitchFamily="18" charset="0"/>
                <a:ea typeface="Calibri"/>
                <a:cs typeface="Times New Roman" panose="02020603050405020304" pitchFamily="18" charset="0"/>
                <a:sym typeface="Calibri"/>
              </a:rPr>
              <a:t>SCREEN SHOTS</a:t>
            </a:r>
            <a:endParaRPr sz="3200" b="1" dirty="0">
              <a:latin typeface="Times New Roman" panose="02020603050405020304" pitchFamily="18" charset="0"/>
              <a:ea typeface="Arial"/>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A3E9178F-DD61-40C3-9293-99F6E9D7DA0A}"/>
              </a:ext>
            </a:extLst>
          </p:cNvPr>
          <p:cNvSpPr txBox="1"/>
          <p:nvPr/>
        </p:nvSpPr>
        <p:spPr>
          <a:xfrm>
            <a:off x="3012707" y="5597091"/>
            <a:ext cx="5236144" cy="923330"/>
          </a:xfrm>
          <a:prstGeom prst="rect">
            <a:avLst/>
          </a:prstGeom>
          <a:noFill/>
        </p:spPr>
        <p:txBody>
          <a:bodyPr wrap="square" rtlCol="0">
            <a:spAutoFit/>
          </a:bodyPr>
          <a:lstStyle/>
          <a:p>
            <a:pPr marL="1832610"/>
            <a:r>
              <a:rPr lang="en-US" b="1" spc="-30" dirty="0">
                <a:latin typeface="Times New Roman" panose="02020603050405020304" pitchFamily="18" charset="0"/>
                <a:ea typeface="Times New Roman" panose="02020603050405020304" pitchFamily="18" charset="0"/>
              </a:rPr>
              <a:t>Select</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image</a:t>
            </a:r>
            <a:endParaRPr lang="en-IN"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6811-B15C-48AB-B1D3-22730C093546}"/>
              </a:ext>
            </a:extLst>
          </p:cNvPr>
          <p:cNvSpPr>
            <a:spLocks noGrp="1"/>
          </p:cNvSpPr>
          <p:nvPr>
            <p:ph type="title"/>
          </p:nvPr>
        </p:nvSpPr>
        <p:spPr>
          <a:xfrm>
            <a:off x="838200" y="365125"/>
            <a:ext cx="10515600" cy="626277"/>
          </a:xfrm>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4D5037B8-FEC9-4870-9EC1-6A3FEB4D5A9E}"/>
              </a:ext>
            </a:extLst>
          </p:cNvPr>
          <p:cNvSpPr txBox="1"/>
          <p:nvPr/>
        </p:nvSpPr>
        <p:spPr>
          <a:xfrm>
            <a:off x="770021" y="991402"/>
            <a:ext cx="10583779" cy="563231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dk1"/>
                </a:solidFill>
                <a:latin typeface="Times New Roman" panose="02020603050405020304" pitchFamily="18" charset="0"/>
                <a:ea typeface="Calibri"/>
                <a:cs typeface="Times New Roman" panose="02020603050405020304" pitchFamily="18" charset="0"/>
                <a:sym typeface="Calibri"/>
              </a:rPr>
              <a:t>With the development of targeted therapies, many treatments are based on molecular studies, which require sampling tumour tissue from paraffin blocks for sequencing.</a:t>
            </a:r>
          </a:p>
          <a:p>
            <a:endParaRPr lang="en-GB"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buFont typeface="Arial" panose="020B0604020202020204" pitchFamily="34" charset="0"/>
              <a:buChar char="•"/>
            </a:pPr>
            <a:r>
              <a:rPr lang="en-GB" b="1" dirty="0">
                <a:solidFill>
                  <a:schemeClr val="dk1"/>
                </a:solidFill>
                <a:latin typeface="Times New Roman" panose="02020603050405020304" pitchFamily="18" charset="0"/>
                <a:ea typeface="Calibri"/>
                <a:cs typeface="Times New Roman" panose="02020603050405020304" pitchFamily="18" charset="0"/>
                <a:sym typeface="Calibri"/>
              </a:rPr>
              <a:t>An automated solution could potentially reduce the workload of pathologists by acting as a screening device and may reduce the subjectivity in diagnosis. </a:t>
            </a:r>
            <a:r>
              <a:rPr lang="en-GB" dirty="0">
                <a:solidFill>
                  <a:schemeClr val="dk1"/>
                </a:solidFill>
                <a:latin typeface="Times New Roman" panose="02020603050405020304" pitchFamily="18" charset="0"/>
                <a:ea typeface="Calibri"/>
                <a:cs typeface="Times New Roman" panose="02020603050405020304" pitchFamily="18" charset="0"/>
                <a:sym typeface="Calibri"/>
              </a:rPr>
              <a:t>In tissue-based diagnostics, </a:t>
            </a:r>
            <a:r>
              <a:rPr lang="en-GB" b="1" dirty="0">
                <a:solidFill>
                  <a:schemeClr val="dk1"/>
                </a:solidFill>
                <a:latin typeface="Times New Roman" panose="02020603050405020304" pitchFamily="18" charset="0"/>
                <a:ea typeface="Calibri"/>
                <a:cs typeface="Times New Roman" panose="02020603050405020304" pitchFamily="18" charset="0"/>
                <a:sym typeface="Calibri"/>
              </a:rPr>
              <a:t>most of the work still needs to be done manually by a pathologist</a:t>
            </a:r>
            <a:r>
              <a:rPr lang="en-GB" dirty="0">
                <a:solidFill>
                  <a:schemeClr val="dk1"/>
                </a:solidFill>
                <a:latin typeface="Times New Roman" panose="02020603050405020304" pitchFamily="18" charset="0"/>
                <a:ea typeface="Calibri"/>
                <a:cs typeface="Times New Roman" panose="02020603050405020304" pitchFamily="18" charset="0"/>
                <a:sym typeface="Calibri"/>
              </a:rPr>
              <a:t> using a microscope to examine stained slides. </a:t>
            </a:r>
          </a:p>
          <a:p>
            <a:endParaRPr lang="en-GB"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buFont typeface="Arial" panose="020B0604020202020204" pitchFamily="34" charset="0"/>
              <a:buChar char="•"/>
            </a:pPr>
            <a:r>
              <a:rPr lang="en-GB" dirty="0">
                <a:solidFill>
                  <a:schemeClr val="dk1"/>
                </a:solidFill>
                <a:latin typeface="Times New Roman" panose="02020603050405020304" pitchFamily="18" charset="0"/>
                <a:ea typeface="Calibri"/>
                <a:cs typeface="Times New Roman" panose="02020603050405020304" pitchFamily="18" charset="0"/>
                <a:sym typeface="Calibri"/>
              </a:rPr>
              <a:t>The foundation of such tasks is to accurately distinguish cancer/malignant cells from normal/benign cells. However, the determination of </a:t>
            </a:r>
            <a:r>
              <a:rPr lang="en-GB" b="1" dirty="0">
                <a:solidFill>
                  <a:schemeClr val="dk1"/>
                </a:solidFill>
                <a:latin typeface="Times New Roman" panose="02020603050405020304" pitchFamily="18" charset="0"/>
                <a:ea typeface="Calibri"/>
                <a:cs typeface="Times New Roman" panose="02020603050405020304" pitchFamily="18" charset="0"/>
                <a:sym typeface="Calibri"/>
              </a:rPr>
              <a:t>tumour content is poorly reproducible with significant variation. </a:t>
            </a:r>
          </a:p>
          <a:p>
            <a:endParaRPr lang="en-GB"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buFont typeface="Arial" panose="020B0604020202020204" pitchFamily="34" charset="0"/>
              <a:buChar char="•"/>
            </a:pPr>
            <a:r>
              <a:rPr lang="en-GB" dirty="0">
                <a:solidFill>
                  <a:schemeClr val="dk1"/>
                </a:solidFill>
                <a:latin typeface="Times New Roman" panose="02020603050405020304" pitchFamily="18" charset="0"/>
                <a:ea typeface="Calibri"/>
                <a:cs typeface="Times New Roman" panose="02020603050405020304" pitchFamily="18" charset="0"/>
                <a:sym typeface="Calibri"/>
              </a:rPr>
              <a:t>As the size of tumour regions can be very small, pathologists are often required to use high magnification for detecting tumour cells. This requirement significantly increases the workload for pathologists.</a:t>
            </a:r>
          </a:p>
          <a:p>
            <a:r>
              <a:rPr lang="en-GB" dirty="0">
                <a:solidFill>
                  <a:schemeClr val="dk1"/>
                </a:solidFill>
                <a:latin typeface="Times New Roman" panose="02020603050405020304" pitchFamily="18" charset="0"/>
                <a:ea typeface="Calibri"/>
                <a:cs typeface="Times New Roman" panose="02020603050405020304" pitchFamily="18" charset="0"/>
                <a:sym typeface="Calibri"/>
              </a:rPr>
              <a:t> </a:t>
            </a:r>
          </a:p>
          <a:p>
            <a:pPr marL="285750" indent="-285750">
              <a:buFont typeface="Arial" panose="020B0604020202020204" pitchFamily="34" charset="0"/>
              <a:buChar char="•"/>
            </a:pPr>
            <a:r>
              <a:rPr lang="en-GB" dirty="0">
                <a:solidFill>
                  <a:schemeClr val="dk1"/>
                </a:solidFill>
                <a:latin typeface="Times New Roman" panose="02020603050405020304" pitchFamily="18" charset="0"/>
                <a:ea typeface="Calibri"/>
                <a:cs typeface="Times New Roman" panose="02020603050405020304" pitchFamily="18" charset="0"/>
                <a:sym typeface="Calibri"/>
              </a:rPr>
              <a:t>As digital pathology </a:t>
            </a:r>
            <a:r>
              <a:rPr lang="en-GB" b="1" dirty="0">
                <a:solidFill>
                  <a:schemeClr val="dk1"/>
                </a:solidFill>
                <a:latin typeface="Times New Roman" panose="02020603050405020304" pitchFamily="18" charset="0"/>
                <a:ea typeface="Calibri"/>
                <a:cs typeface="Times New Roman" panose="02020603050405020304" pitchFamily="18" charset="0"/>
                <a:sym typeface="Calibri"/>
              </a:rPr>
              <a:t>datasets have become publicly available</a:t>
            </a:r>
            <a:r>
              <a:rPr lang="en-GB" dirty="0">
                <a:solidFill>
                  <a:schemeClr val="dk1"/>
                </a:solidFill>
                <a:latin typeface="Times New Roman" panose="02020603050405020304" pitchFamily="18" charset="0"/>
                <a:ea typeface="Calibri"/>
                <a:cs typeface="Times New Roman" panose="02020603050405020304" pitchFamily="18" charset="0"/>
                <a:sym typeface="Calibri"/>
              </a:rPr>
              <a:t> and have opened up the possibility of evaluating the feasibility of applying deep learning techniques to improving the efficiency and quality of histologic diagnosis. </a:t>
            </a:r>
          </a:p>
          <a:p>
            <a:endParaRPr lang="en-GB"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buFont typeface="Arial" panose="020B0604020202020204" pitchFamily="34" charset="0"/>
              <a:buChar char="•"/>
            </a:pPr>
            <a:r>
              <a:rPr lang="en-GB" dirty="0">
                <a:solidFill>
                  <a:schemeClr val="dk1"/>
                </a:solidFill>
                <a:latin typeface="Times New Roman" panose="02020603050405020304" pitchFamily="18" charset="0"/>
                <a:ea typeface="Calibri"/>
                <a:cs typeface="Times New Roman" panose="02020603050405020304" pitchFamily="18" charset="0"/>
                <a:sym typeface="Calibri"/>
              </a:rPr>
              <a:t>In this project we introduce an </a:t>
            </a:r>
            <a:r>
              <a:rPr lang="en-GB" b="1" dirty="0">
                <a:solidFill>
                  <a:schemeClr val="dk1"/>
                </a:solidFill>
                <a:latin typeface="Times New Roman" panose="02020603050405020304" pitchFamily="18" charset="0"/>
                <a:ea typeface="Calibri"/>
                <a:cs typeface="Times New Roman" panose="02020603050405020304" pitchFamily="18" charset="0"/>
                <a:sym typeface="Calibri"/>
              </a:rPr>
              <a:t>application to detect Rectal cancer based on Convolutional Neural Network and Ranking algorithm.</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978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00AD-61C8-6BAB-F4F2-68CA6698731D}"/>
              </a:ext>
            </a:extLst>
          </p:cNvPr>
          <p:cNvSpPr>
            <a:spLocks noGrp="1"/>
          </p:cNvSpPr>
          <p:nvPr>
            <p:ph type="title"/>
          </p:nvPr>
        </p:nvSpPr>
        <p:spPr>
          <a:xfrm>
            <a:off x="391886" y="21436"/>
            <a:ext cx="11800114" cy="6329589"/>
          </a:xfrm>
        </p:spPr>
        <p:txBody>
          <a:bodyPr/>
          <a:lstStyle/>
          <a:p>
            <a:r>
              <a:rPr lang="en-IN" dirty="0"/>
              <a:t>                                   </a:t>
            </a:r>
            <a:br>
              <a:rPr lang="en-IN"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3" name="Picture 2">
            <a:extLst>
              <a:ext uri="{FF2B5EF4-FFF2-40B4-BE49-F238E27FC236}">
                <a16:creationId xmlns:a16="http://schemas.microsoft.com/office/drawing/2014/main" id="{B6BDAB68-3C00-ADB0-3F35-1D0ED639B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6" y="1402672"/>
            <a:ext cx="5357107" cy="3195318"/>
          </a:xfrm>
          <a:prstGeom prst="rect">
            <a:avLst/>
          </a:prstGeom>
        </p:spPr>
      </p:pic>
      <p:sp>
        <p:nvSpPr>
          <p:cNvPr id="4" name="TextBox 3">
            <a:extLst>
              <a:ext uri="{FF2B5EF4-FFF2-40B4-BE49-F238E27FC236}">
                <a16:creationId xmlns:a16="http://schemas.microsoft.com/office/drawing/2014/main" id="{B60AF934-0CBC-4FBA-896E-12E784261132}"/>
              </a:ext>
            </a:extLst>
          </p:cNvPr>
          <p:cNvSpPr txBox="1"/>
          <p:nvPr/>
        </p:nvSpPr>
        <p:spPr>
          <a:xfrm>
            <a:off x="2233809" y="4947852"/>
            <a:ext cx="326296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Trained data</a:t>
            </a:r>
          </a:p>
        </p:txBody>
      </p:sp>
      <p:pic>
        <p:nvPicPr>
          <p:cNvPr id="5" name="Picture 4">
            <a:extLst>
              <a:ext uri="{FF2B5EF4-FFF2-40B4-BE49-F238E27FC236}">
                <a16:creationId xmlns:a16="http://schemas.microsoft.com/office/drawing/2014/main" id="{27C43CBE-B979-3346-52DC-27B1453DA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115" y="1402672"/>
            <a:ext cx="5853999" cy="3211964"/>
          </a:xfrm>
          <a:prstGeom prst="rect">
            <a:avLst/>
          </a:prstGeom>
        </p:spPr>
      </p:pic>
      <p:sp>
        <p:nvSpPr>
          <p:cNvPr id="7" name="TextBox 6">
            <a:extLst>
              <a:ext uri="{FF2B5EF4-FFF2-40B4-BE49-F238E27FC236}">
                <a16:creationId xmlns:a16="http://schemas.microsoft.com/office/drawing/2014/main" id="{E8BE59EC-A412-EA02-9C97-523D0CCFC8A3}"/>
              </a:ext>
            </a:extLst>
          </p:cNvPr>
          <p:cNvSpPr txBox="1"/>
          <p:nvPr/>
        </p:nvSpPr>
        <p:spPr>
          <a:xfrm>
            <a:off x="5240044" y="4920509"/>
            <a:ext cx="6094520"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               Uploading the image</a:t>
            </a:r>
          </a:p>
        </p:txBody>
      </p:sp>
    </p:spTree>
    <p:extLst>
      <p:ext uri="{BB962C8B-B14F-4D97-AF65-F5344CB8AC3E}">
        <p14:creationId xmlns:p14="http://schemas.microsoft.com/office/powerpoint/2010/main" val="46297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63"/>
          <p:cNvPicPr preferRelativeResize="0"/>
          <p:nvPr/>
        </p:nvPicPr>
        <p:blipFill>
          <a:blip r:embed="rId3">
            <a:alphaModFix/>
          </a:blip>
          <a:stretch>
            <a:fillRect/>
          </a:stretch>
        </p:blipFill>
        <p:spPr>
          <a:xfrm>
            <a:off x="2290814" y="1097280"/>
            <a:ext cx="7228572" cy="4167739"/>
          </a:xfrm>
          <a:prstGeom prst="rect">
            <a:avLst/>
          </a:prstGeom>
          <a:noFill/>
          <a:ln>
            <a:noFill/>
          </a:ln>
        </p:spPr>
      </p:pic>
      <p:sp>
        <p:nvSpPr>
          <p:cNvPr id="2" name="TextBox 1">
            <a:extLst>
              <a:ext uri="{FF2B5EF4-FFF2-40B4-BE49-F238E27FC236}">
                <a16:creationId xmlns:a16="http://schemas.microsoft.com/office/drawing/2014/main" id="{6D396CAD-DA3C-4DEE-BFDB-3DD1767E1A8F}"/>
              </a:ext>
            </a:extLst>
          </p:cNvPr>
          <p:cNvSpPr txBox="1"/>
          <p:nvPr/>
        </p:nvSpPr>
        <p:spPr>
          <a:xfrm>
            <a:off x="3734602" y="5727032"/>
            <a:ext cx="4697129"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Result more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chance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colorectal</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cancer</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4F9BC6-F473-F205-2AAB-5A93599D2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192" y="895150"/>
            <a:ext cx="6910939" cy="4427621"/>
          </a:xfrm>
          <a:prstGeom prst="rect">
            <a:avLst/>
          </a:prstGeom>
        </p:spPr>
      </p:pic>
      <p:sp>
        <p:nvSpPr>
          <p:cNvPr id="2" name="TextBox 1">
            <a:extLst>
              <a:ext uri="{FF2B5EF4-FFF2-40B4-BE49-F238E27FC236}">
                <a16:creationId xmlns:a16="http://schemas.microsoft.com/office/drawing/2014/main" id="{DA1FADD3-AA46-4749-B282-F881C3A43770}"/>
              </a:ext>
            </a:extLst>
          </p:cNvPr>
          <p:cNvSpPr txBox="1"/>
          <p:nvPr/>
        </p:nvSpPr>
        <p:spPr>
          <a:xfrm>
            <a:off x="3840479" y="5794408"/>
            <a:ext cx="4533499"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Result with</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less</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chance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colorectal</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cancer</a:t>
            </a:r>
            <a:endParaRPr lang="en-IN" dirty="0"/>
          </a:p>
        </p:txBody>
      </p:sp>
    </p:spTree>
    <p:extLst>
      <p:ext uri="{BB962C8B-B14F-4D97-AF65-F5344CB8AC3E}">
        <p14:creationId xmlns:p14="http://schemas.microsoft.com/office/powerpoint/2010/main" val="124003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113F-D1C0-4A47-B818-23B18810F6C4}"/>
              </a:ext>
            </a:extLst>
          </p:cNvPr>
          <p:cNvSpPr>
            <a:spLocks noGrp="1"/>
          </p:cNvSpPr>
          <p:nvPr>
            <p:ph type="title"/>
          </p:nvPr>
        </p:nvSpPr>
        <p:spPr>
          <a:xfrm>
            <a:off x="838200" y="365126"/>
            <a:ext cx="10515600" cy="693654"/>
          </a:xfrm>
        </p:spPr>
        <p:txBody>
          <a:bodyPr>
            <a:normAutofit/>
          </a:bodyPr>
          <a:lstStyle/>
          <a:p>
            <a:pPr algn="ctr"/>
            <a:r>
              <a:rPr lang="en-IN" sz="32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E4D86A37-520A-46A3-B7DC-A05B26605091}"/>
              </a:ext>
            </a:extLst>
          </p:cNvPr>
          <p:cNvSpPr txBox="1"/>
          <p:nvPr/>
        </p:nvSpPr>
        <p:spPr>
          <a:xfrm>
            <a:off x="838200" y="1607419"/>
            <a:ext cx="10376034" cy="452431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Early detection of cancer is very important in the medical field. In this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work,we</a:t>
            </a:r>
            <a:r>
              <a:rPr lang="en-US" sz="1800" dirty="0">
                <a:effectLst/>
                <a:latin typeface="Times New Roman" panose="02020603050405020304" pitchFamily="18" charset="0"/>
                <a:ea typeface="Times New Roman" panose="02020603050405020304" pitchFamily="18" charset="0"/>
              </a:rPr>
              <a:t> present an image-based feature extraction, segmentation and training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approaches for classification and screening of cancer tissues.</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previous 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focused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k-mean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clustering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less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73%.</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3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 we have increased the accuracy to 94% by training the model with EPOCH.</a:t>
            </a:r>
            <a:r>
              <a:rPr lang="en-US" sz="1800" spc="5"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endParaRPr lang="en-US" spc="5"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LSTM is used for fast processing and stores the best result for comparison 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 Analysis is done by training a Neural network using the processed set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images in predicting the future output from input given to model.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Future 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Directed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Towards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acquired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 imaging conditions.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Since the datasets under analysis in this 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 a huge variety of imaging condition variabilities, the observations 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experimental 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generalizable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limited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capabilities.</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1902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74F0-CEC4-46CE-84AC-66EEF27AE48C}"/>
              </a:ext>
            </a:extLst>
          </p:cNvPr>
          <p:cNvSpPr>
            <a:spLocks noGrp="1"/>
          </p:cNvSpPr>
          <p:nvPr>
            <p:ph type="title"/>
          </p:nvPr>
        </p:nvSpPr>
        <p:spPr>
          <a:xfrm>
            <a:off x="838200" y="365125"/>
            <a:ext cx="10515600" cy="703279"/>
          </a:xfrm>
        </p:spPr>
        <p:txBody>
          <a:bodyPr>
            <a:normAutofit/>
          </a:bodyPr>
          <a:lstStyle/>
          <a:p>
            <a:pPr algn="ctr"/>
            <a:r>
              <a:rPr lang="en-IN" sz="3200" dirty="0">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id="{4C39A2A6-8C54-4137-8083-04A322457BC1}"/>
              </a:ext>
            </a:extLst>
          </p:cNvPr>
          <p:cNvSpPr txBox="1"/>
          <p:nvPr/>
        </p:nvSpPr>
        <p:spPr>
          <a:xfrm>
            <a:off x="635268" y="1151674"/>
            <a:ext cx="10587789" cy="5773375"/>
          </a:xfrm>
          <a:prstGeom prst="rect">
            <a:avLst/>
          </a:prstGeom>
          <a:noFill/>
        </p:spPr>
        <p:txBody>
          <a:bodyPr wrap="square" rtlCol="0">
            <a:spAutoFit/>
          </a:bodyPr>
          <a:lstStyle/>
          <a:p>
            <a:pPr marL="590550" marR="424815" indent="-285750">
              <a:spcBef>
                <a:spcPts val="96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Bunil</a:t>
            </a:r>
            <a:r>
              <a:rPr lang="en-US" sz="1800" dirty="0">
                <a:effectLst/>
                <a:latin typeface="Times New Roman" panose="02020603050405020304" pitchFamily="18" charset="0"/>
                <a:ea typeface="Times New Roman" panose="02020603050405020304" pitchFamily="18" charset="0"/>
              </a:rPr>
              <a:t> Kumar </a:t>
            </a:r>
            <a:r>
              <a:rPr lang="en-US" sz="1800" dirty="0" err="1">
                <a:effectLst/>
                <a:latin typeface="Times New Roman" panose="02020603050405020304" pitchFamily="18" charset="0"/>
                <a:ea typeface="Times New Roman" panose="02020603050405020304" pitchFamily="18" charset="0"/>
              </a:rPr>
              <a:t>Balabantaray,Kangkana</a:t>
            </a:r>
            <a:r>
              <a:rPr lang="en-US" sz="1800" dirty="0">
                <a:effectLst/>
                <a:latin typeface="Times New Roman" panose="02020603050405020304" pitchFamily="18" charset="0"/>
                <a:ea typeface="Times New Roman" panose="02020603050405020304" pitchFamily="18" charset="0"/>
              </a:rPr>
              <a:t> Bora, Kunio Kasugai and </a:t>
            </a:r>
            <a:r>
              <a:rPr lang="en-US" sz="1800" dirty="0" err="1">
                <a:effectLst/>
                <a:latin typeface="Times New Roman" panose="02020603050405020304" pitchFamily="18" charset="0"/>
                <a:ea typeface="Times New Roman" panose="02020603050405020304" pitchFamily="18" charset="0"/>
              </a:rPr>
              <a:t>Pallabi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Sharma(2020)</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Stage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Colorectal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Cancer</a:t>
            </a:r>
            <a:r>
              <a:rPr lang="en-US" sz="1800" spc="4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Detection”Oncologie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a:t>
            </a:r>
            <a:endParaRPr lang="en-IN" sz="1800" dirty="0">
              <a:effectLst/>
              <a:latin typeface="Times New Roman" panose="02020603050405020304" pitchFamily="18" charset="0"/>
              <a:ea typeface="Times New Roman" panose="02020603050405020304" pitchFamily="18" charset="0"/>
            </a:endParaRPr>
          </a:p>
          <a:p>
            <a:pPr marL="587375" marR="406400" indent="-285750" algn="just">
              <a:spcBef>
                <a:spcPts val="112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[2]. M. </a:t>
            </a:r>
            <a:r>
              <a:rPr lang="en-US" sz="1800" dirty="0" err="1">
                <a:effectLst/>
                <a:latin typeface="Times New Roman" panose="02020603050405020304" pitchFamily="18" charset="0"/>
                <a:ea typeface="Times New Roman" panose="02020603050405020304" pitchFamily="18" charset="0"/>
              </a:rPr>
              <a:t>Jayakandan</a:t>
            </a:r>
            <a:r>
              <a:rPr lang="en-US" sz="1800" dirty="0">
                <a:effectLst/>
                <a:latin typeface="Times New Roman" panose="02020603050405020304" pitchFamily="18" charset="0"/>
                <a:ea typeface="Times New Roman" panose="02020603050405020304" pitchFamily="18" charset="0"/>
              </a:rPr>
              <a:t>, T. </a:t>
            </a:r>
            <a:r>
              <a:rPr lang="en-US" sz="1800" dirty="0" err="1">
                <a:effectLst/>
                <a:latin typeface="Times New Roman" panose="02020603050405020304" pitchFamily="18" charset="0"/>
                <a:ea typeface="Times New Roman" panose="02020603050405020304" pitchFamily="18" charset="0"/>
              </a:rPr>
              <a:t>Manivannan</a:t>
            </a:r>
            <a:r>
              <a:rPr lang="en-US" sz="1800" dirty="0">
                <a:effectLst/>
                <a:latin typeface="Times New Roman" panose="02020603050405020304" pitchFamily="18" charset="0"/>
                <a:ea typeface="Times New Roman" panose="02020603050405020304" pitchFamily="18" charset="0"/>
              </a:rPr>
              <a:t>(February 2018) “Colorectal Cancer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 in MRI</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Images Using </a:t>
            </a:r>
            <a:r>
              <a:rPr lang="en-US" sz="1800" dirty="0">
                <a:effectLst/>
                <a:latin typeface="Times New Roman" panose="02020603050405020304" pitchFamily="18" charset="0"/>
                <a:ea typeface="Times New Roman" panose="02020603050405020304" pitchFamily="18" charset="0"/>
              </a:rPr>
              <a:t>Image Processing </a:t>
            </a:r>
            <a:r>
              <a:rPr lang="en-US" sz="1800" dirty="0" err="1">
                <a:effectLst/>
                <a:latin typeface="Times New Roman" panose="02020603050405020304" pitchFamily="18" charset="0"/>
                <a:ea typeface="Times New Roman" panose="02020603050405020304" pitchFamily="18" charset="0"/>
              </a:rPr>
              <a:t>Techniques”International</a:t>
            </a:r>
            <a:r>
              <a:rPr lang="en-US" sz="1800" dirty="0">
                <a:effectLst/>
                <a:latin typeface="Times New Roman" panose="02020603050405020304" pitchFamily="18" charset="0"/>
                <a:ea typeface="Times New Roman" panose="02020603050405020304" pitchFamily="18" charset="0"/>
              </a:rPr>
              <a:t> Journal of Engineering Science &amp;</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Research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90550" marR="406400" indent="-285750" algn="just">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[3].Jiri</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Prinosil,Malay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Kishore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Dutta,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Namita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Sengar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Neeraj</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Mishra,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Radim</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Burget</a:t>
            </a:r>
            <a:r>
              <a:rPr lang="en-US" sz="1800" dirty="0">
                <a:effectLst/>
                <a:latin typeface="Times New Roman" panose="02020603050405020304" pitchFamily="18" charset="0"/>
                <a:ea typeface="Times New Roman" panose="02020603050405020304" pitchFamily="18" charset="0"/>
              </a:rPr>
              <a:t>(2016)“Grading Of Colorectal Cancer Using Histology Images” 39</a:t>
            </a:r>
            <a:r>
              <a:rPr lang="en-US" sz="1800" baseline="30000" dirty="0">
                <a:effectLst/>
                <a:latin typeface="Times New Roman" panose="02020603050405020304" pitchFamily="18" charset="0"/>
                <a:ea typeface="Times New Roman" panose="02020603050405020304" pitchFamily="18" charset="0"/>
              </a:rPr>
              <a:t>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 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Telecommunications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Processing,29</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June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2016</a:t>
            </a:r>
            <a:endParaRPr lang="en-IN" sz="1800" dirty="0">
              <a:effectLst/>
              <a:latin typeface="Times New Roman" panose="02020603050405020304" pitchFamily="18" charset="0"/>
              <a:ea typeface="Times New Roman" panose="02020603050405020304" pitchFamily="18" charset="0"/>
            </a:endParaRPr>
          </a:p>
          <a:p>
            <a:pPr marL="285750" indent="-285750">
              <a:spcBef>
                <a:spcPts val="45"/>
              </a:spcBef>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590550" marR="419100" indent="-285750" algn="just">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[4].</a:t>
            </a:r>
            <a:r>
              <a:rPr lang="en-US" sz="1800" dirty="0" err="1">
                <a:effectLst/>
                <a:latin typeface="Times New Roman" panose="02020603050405020304" pitchFamily="18" charset="0"/>
                <a:ea typeface="Times New Roman" panose="02020603050405020304" pitchFamily="18" charset="0"/>
              </a:rPr>
              <a:t>KorsukSirinukunwattana</a:t>
            </a:r>
            <a:r>
              <a:rPr lang="en-US" sz="1800" dirty="0">
                <a:effectLst/>
                <a:latin typeface="Times New Roman" panose="02020603050405020304" pitchFamily="18" charset="0"/>
                <a:ea typeface="Times New Roman" panose="02020603050405020304" pitchFamily="18" charset="0"/>
              </a:rPr>
              <a:t> et al.,(2016)“Locality Sensitive Deep Learning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Classification </a:t>
            </a:r>
            <a:r>
              <a:rPr lang="en-US" sz="1800" dirty="0" err="1">
                <a:effectLst/>
                <a:latin typeface="Times New Roman" panose="02020603050405020304" pitchFamily="18" charset="0"/>
                <a:ea typeface="Times New Roman" panose="02020603050405020304" pitchFamily="18" charset="0"/>
              </a:rPr>
              <a:t>ofNuclei</a:t>
            </a:r>
            <a:r>
              <a:rPr lang="en-US" sz="1800" dirty="0">
                <a:effectLst/>
                <a:latin typeface="Times New Roman" panose="02020603050405020304" pitchFamily="18" charset="0"/>
                <a:ea typeface="Times New Roman" panose="02020603050405020304" pitchFamily="18" charset="0"/>
              </a:rPr>
              <a:t> in Routine Colon Cancer Histology </a:t>
            </a:r>
            <a:r>
              <a:rPr lang="en-US" sz="1800" dirty="0" err="1">
                <a:effectLst/>
                <a:latin typeface="Times New Roman" panose="02020603050405020304" pitchFamily="18" charset="0"/>
                <a:ea typeface="Times New Roman" panose="02020603050405020304" pitchFamily="18" charset="0"/>
              </a:rPr>
              <a:t>Images”,IEEE</a:t>
            </a:r>
            <a:r>
              <a:rPr lang="en-US" sz="1800" dirty="0">
                <a:effectLst/>
                <a:latin typeface="Times New Roman" panose="02020603050405020304" pitchFamily="18" charset="0"/>
                <a:ea typeface="Times New Roman" panose="02020603050405020304" pitchFamily="18" charset="0"/>
              </a:rPr>
              <a:t> Transactions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Medical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Imaging(Volume:35,</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Issue: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a:t>
            </a:r>
          </a:p>
          <a:p>
            <a:pPr marL="590550" marR="419100" indent="-285750" algn="just">
              <a:spcAft>
                <a:spcPts val="0"/>
              </a:spcAft>
              <a:buFont typeface="Arial" panose="020B0604020202020204" pitchFamily="34" charset="0"/>
              <a:buChar char="•"/>
            </a:pPr>
            <a:endParaRPr lang="en-US" spc="-10" dirty="0">
              <a:latin typeface="Times New Roman" panose="02020603050405020304" pitchFamily="18" charset="0"/>
              <a:ea typeface="Times New Roman" panose="02020603050405020304" pitchFamily="18" charset="0"/>
            </a:endParaRPr>
          </a:p>
          <a:p>
            <a:pPr marL="590550" marR="419100" indent="-285750" algn="just">
              <a:spcAft>
                <a:spcPts val="0"/>
              </a:spcAft>
              <a:buFont typeface="Arial" panose="020B0604020202020204" pitchFamily="34" charset="0"/>
              <a:buChar char="•"/>
            </a:pPr>
            <a:r>
              <a:rPr lang="en-US" spc="-10" dirty="0">
                <a:effectLst/>
                <a:latin typeface="Times New Roman" panose="02020603050405020304" pitchFamily="18" charset="0"/>
                <a:ea typeface="Times New Roman" panose="02020603050405020304" pitchFamily="18" charset="0"/>
              </a:rPr>
              <a:t>[5]Shi,</a:t>
            </a:r>
            <a:r>
              <a:rPr lang="en-US" spc="-5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G.,</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Wang,</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Y.,</a:t>
            </a:r>
            <a:r>
              <a:rPr lang="en-US" spc="-3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Zhang,</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C.,</a:t>
            </a:r>
            <a:r>
              <a:rPr lang="en-US" spc="-7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Zhao,</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Z.,</a:t>
            </a:r>
            <a:r>
              <a:rPr lang="en-US" spc="-7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Sun,</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X.,</a:t>
            </a:r>
            <a:r>
              <a:rPr lang="en-US" spc="-10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Zhang,</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S.,</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a:t>
            </a:r>
            <a:r>
              <a:rPr lang="en-US" spc="-8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Liu,</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J.</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(2018).</a:t>
            </a:r>
            <a:r>
              <a:rPr lang="en-US" spc="-7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Identification</a:t>
            </a:r>
            <a:r>
              <a:rPr lang="en-US" spc="-28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of</a:t>
            </a:r>
            <a:r>
              <a:rPr lang="en-US" spc="-7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genes</a:t>
            </a:r>
            <a:r>
              <a:rPr lang="en-US" spc="-2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involve</a:t>
            </a:r>
            <a:r>
              <a:rPr lang="en-US" spc="-1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in</a:t>
            </a:r>
            <a:r>
              <a:rPr lang="en-US" spc="-5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4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four</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stages</a:t>
            </a:r>
            <a:r>
              <a:rPr lang="en-US" spc="-6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of</a:t>
            </a:r>
            <a:r>
              <a:rPr lang="en-US" spc="-7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colorectal</a:t>
            </a:r>
            <a:r>
              <a:rPr lang="en-US" spc="-7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cancer:</a:t>
            </a:r>
            <a:r>
              <a:rPr lang="en-US" spc="-3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Gene</a:t>
            </a:r>
            <a:r>
              <a:rPr lang="en-US" spc="-3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expression</a:t>
            </a:r>
            <a:r>
              <a:rPr lang="en-US" spc="-5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profiling.</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Molecular</a:t>
            </a:r>
            <a:r>
              <a:rPr lang="en-US" spc="-29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Cellular</a:t>
            </a:r>
            <a:r>
              <a:rPr lang="en-US" spc="1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Probes</a:t>
            </a:r>
            <a:r>
              <a:rPr lang="en-US" spc="-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37,</a:t>
            </a:r>
            <a:r>
              <a:rPr lang="en-US" spc="1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39-47.</a:t>
            </a:r>
            <a:r>
              <a:rPr lang="en-US" spc="-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https://doi.org/10.1016/j.mcp.2017.11.004</a:t>
            </a:r>
            <a:endParaRPr lang="en-IN" spc="0" dirty="0">
              <a:effectLst/>
              <a:latin typeface="Times New Roman" panose="02020603050405020304" pitchFamily="18" charset="0"/>
              <a:ea typeface="Times New Roman" panose="02020603050405020304" pitchFamily="18" charset="0"/>
            </a:endParaRPr>
          </a:p>
          <a:p>
            <a:pPr>
              <a:spcBef>
                <a:spcPts val="3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590550" marR="419100" indent="-285750" algn="just">
              <a:spcAft>
                <a:spcPts val="0"/>
              </a:spcAft>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93259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3A8F-31EE-4102-AE14-70CE8EF46447}"/>
              </a:ext>
            </a:extLst>
          </p:cNvPr>
          <p:cNvSpPr>
            <a:spLocks noGrp="1"/>
          </p:cNvSpPr>
          <p:nvPr>
            <p:ph type="title"/>
          </p:nvPr>
        </p:nvSpPr>
        <p:spPr>
          <a:xfrm>
            <a:off x="838200" y="365125"/>
            <a:ext cx="10515600" cy="818781"/>
          </a:xfrm>
        </p:spPr>
        <p:txBody>
          <a:bodyPr>
            <a:normAutofit/>
          </a:bodyPr>
          <a:lstStyle/>
          <a:p>
            <a:pPr algn="ctr"/>
            <a:r>
              <a:rPr lang="en-US" sz="32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PLAGIARISM REPORT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48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C28D-2651-4173-A302-F0314D1F287C}"/>
              </a:ext>
            </a:extLst>
          </p:cNvPr>
          <p:cNvSpPr>
            <a:spLocks noGrp="1"/>
          </p:cNvSpPr>
          <p:nvPr>
            <p:ph type="title"/>
          </p:nvPr>
        </p:nvSpPr>
        <p:spPr>
          <a:xfrm>
            <a:off x="838200" y="259247"/>
            <a:ext cx="10515600" cy="472273"/>
          </a:xfrm>
        </p:spPr>
        <p:txBody>
          <a:bodyPr>
            <a:normAutofit fontScale="90000"/>
          </a:bodyPr>
          <a:lstStyle/>
          <a:p>
            <a:pPr algn="ctr"/>
            <a:r>
              <a:rPr lang="en-IN" sz="32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FD15E0FA-1706-47C8-960A-D98D6BBDAA18}"/>
              </a:ext>
            </a:extLst>
          </p:cNvPr>
          <p:cNvGraphicFramePr>
            <a:graphicFrameLocks noGrp="1"/>
          </p:cNvGraphicFramePr>
          <p:nvPr>
            <p:extLst>
              <p:ext uri="{D42A27DB-BD31-4B8C-83A1-F6EECF244321}">
                <p14:modId xmlns:p14="http://schemas.microsoft.com/office/powerpoint/2010/main" val="1476644676"/>
              </p:ext>
            </p:extLst>
          </p:nvPr>
        </p:nvGraphicFramePr>
        <p:xfrm>
          <a:off x="134754" y="989173"/>
          <a:ext cx="11935326" cy="5491480"/>
        </p:xfrm>
        <a:graphic>
          <a:graphicData uri="http://schemas.openxmlformats.org/drawingml/2006/table">
            <a:tbl>
              <a:tblPr firstRow="1" bandRow="1">
                <a:tableStyleId>{073A0DAA-6AF3-43AB-8588-CEC1D06C72B9}</a:tableStyleId>
              </a:tblPr>
              <a:tblGrid>
                <a:gridCol w="3978442">
                  <a:extLst>
                    <a:ext uri="{9D8B030D-6E8A-4147-A177-3AD203B41FA5}">
                      <a16:colId xmlns:a16="http://schemas.microsoft.com/office/drawing/2014/main" val="216932810"/>
                    </a:ext>
                  </a:extLst>
                </a:gridCol>
                <a:gridCol w="3978442">
                  <a:extLst>
                    <a:ext uri="{9D8B030D-6E8A-4147-A177-3AD203B41FA5}">
                      <a16:colId xmlns:a16="http://schemas.microsoft.com/office/drawing/2014/main" val="2736089800"/>
                    </a:ext>
                  </a:extLst>
                </a:gridCol>
                <a:gridCol w="3978442">
                  <a:extLst>
                    <a:ext uri="{9D8B030D-6E8A-4147-A177-3AD203B41FA5}">
                      <a16:colId xmlns:a16="http://schemas.microsoft.com/office/drawing/2014/main" val="753886625"/>
                    </a:ext>
                  </a:extLst>
                </a:gridCol>
              </a:tblGrid>
              <a:tr h="370840">
                <a:tc>
                  <a:txBody>
                    <a:bodyPr/>
                    <a:lstStyle/>
                    <a:p>
                      <a:r>
                        <a:rPr lang="en-IN" dirty="0"/>
                        <a:t>AUTHOR</a:t>
                      </a:r>
                    </a:p>
                  </a:txBody>
                  <a:tcPr/>
                </a:tc>
                <a:tc>
                  <a:txBody>
                    <a:bodyPr/>
                    <a:lstStyle/>
                    <a:p>
                      <a:r>
                        <a:rPr lang="en-IN" dirty="0"/>
                        <a:t>                     METHODOLOGY</a:t>
                      </a:r>
                    </a:p>
                  </a:txBody>
                  <a:tcPr/>
                </a:tc>
                <a:tc>
                  <a:txBody>
                    <a:bodyPr/>
                    <a:lstStyle/>
                    <a:p>
                      <a:r>
                        <a:rPr lang="en-IN" dirty="0"/>
                        <a:t>               MAJOR FINDINGS</a:t>
                      </a:r>
                    </a:p>
                  </a:txBody>
                  <a:tcPr/>
                </a:tc>
                <a:extLst>
                  <a:ext uri="{0D108BD9-81ED-4DB2-BD59-A6C34878D82A}">
                    <a16:rowId xmlns:a16="http://schemas.microsoft.com/office/drawing/2014/main" val="970300910"/>
                  </a:ext>
                </a:extLst>
              </a:tr>
              <a:tr h="370840">
                <a:tc>
                  <a:txBody>
                    <a:bodyPr/>
                    <a:lstStyle/>
                    <a:p>
                      <a:r>
                        <a:rPr lang="en-IN" sz="1800" dirty="0"/>
                        <a:t>Ling Zheng, Elijah </a:t>
                      </a:r>
                      <a:r>
                        <a:rPr lang="en-IN" sz="1800" dirty="0" err="1"/>
                        <a:t>Eniola</a:t>
                      </a:r>
                      <a:r>
                        <a:rPr lang="en-IN" sz="1800" dirty="0"/>
                        <a:t>, </a:t>
                      </a:r>
                      <a:r>
                        <a:rPr lang="en-IN" sz="1800" dirty="0" err="1"/>
                        <a:t>Jiacun</a:t>
                      </a:r>
                      <a:r>
                        <a:rPr lang="en-IN" sz="1800" dirty="0"/>
                        <a:t> Wang (2021)</a:t>
                      </a:r>
                      <a:endParaRPr lang="en-IN" dirty="0"/>
                    </a:p>
                    <a:p>
                      <a:endParaRPr lang="en-IN" dirty="0"/>
                    </a:p>
                  </a:txBody>
                  <a:tcPr/>
                </a:tc>
                <a:tc>
                  <a:txBody>
                    <a:bodyPr/>
                    <a:lstStyle/>
                    <a:p>
                      <a:r>
                        <a:rPr lang="en-IN" dirty="0"/>
                        <a:t>All the eight machine learning algorithms are used for training and testing are for training and testing.</a:t>
                      </a:r>
                    </a:p>
                  </a:txBody>
                  <a:tcPr/>
                </a:tc>
                <a:tc>
                  <a:txBody>
                    <a:bodyPr/>
                    <a:lstStyle/>
                    <a:p>
                      <a:r>
                        <a:rPr lang="en-IN" dirty="0"/>
                        <a:t>These model is used to predict the risk of colorectal cancer using machine learning.</a:t>
                      </a:r>
                    </a:p>
                  </a:txBody>
                  <a:tcPr/>
                </a:tc>
                <a:extLst>
                  <a:ext uri="{0D108BD9-81ED-4DB2-BD59-A6C34878D82A}">
                    <a16:rowId xmlns:a16="http://schemas.microsoft.com/office/drawing/2014/main" val="4179009867"/>
                  </a:ext>
                </a:extLst>
              </a:tr>
              <a:tr h="370840">
                <a:tc>
                  <a:txBody>
                    <a:bodyPr/>
                    <a:lstStyle/>
                    <a:p>
                      <a:r>
                        <a:rPr lang="en-IN" sz="1800" dirty="0">
                          <a:latin typeface="Times New Roman" panose="02020603050405020304" pitchFamily="18" charset="0"/>
                          <a:cs typeface="Times New Roman" panose="02020603050405020304" pitchFamily="18" charset="0"/>
                        </a:rPr>
                        <a:t>Pallavi Sharma, Kangana bora, Kunio Kasugai and Sunil Kumar </a:t>
                      </a:r>
                      <a:r>
                        <a:rPr lang="en-IN" sz="1800" dirty="0" err="1">
                          <a:latin typeface="Times New Roman" panose="02020603050405020304" pitchFamily="18" charset="0"/>
                          <a:cs typeface="Times New Roman" panose="02020603050405020304" pitchFamily="18" charset="0"/>
                        </a:rPr>
                        <a:t>balabantaray</a:t>
                      </a:r>
                      <a:r>
                        <a:rPr lang="en-IN" sz="1800" dirty="0">
                          <a:latin typeface="Times New Roman" panose="02020603050405020304" pitchFamily="18" charset="0"/>
                          <a:cs typeface="Times New Roman" panose="02020603050405020304" pitchFamily="18" charset="0"/>
                        </a:rPr>
                        <a:t> (2020)</a:t>
                      </a:r>
                      <a:endParaRPr lang="en-IN" dirty="0"/>
                    </a:p>
                  </a:txBody>
                  <a:tcPr/>
                </a:tc>
                <a:tc>
                  <a:txBody>
                    <a:bodyPr/>
                    <a:lstStyle/>
                    <a:p>
                      <a:r>
                        <a:rPr lang="en-IN" dirty="0"/>
                        <a:t>CNN (</a:t>
                      </a:r>
                      <a:r>
                        <a:rPr lang="en-US" sz="1800" dirty="0">
                          <a:latin typeface="Times New Roman" panose="02020603050405020304" pitchFamily="18" charset="0"/>
                          <a:cs typeface="Times New Roman" panose="02020603050405020304" pitchFamily="18" charset="0"/>
                        </a:rPr>
                        <a:t>Convolutional</a:t>
                      </a:r>
                      <a:r>
                        <a:rPr lang="en-US" sz="1800" baseline="0" dirty="0">
                          <a:latin typeface="Times New Roman" panose="02020603050405020304" pitchFamily="18" charset="0"/>
                          <a:cs typeface="Times New Roman" panose="02020603050405020304" pitchFamily="18" charset="0"/>
                        </a:rPr>
                        <a:t> Neural Network)</a:t>
                      </a:r>
                      <a:endParaRPr lang="en-IN" dirty="0"/>
                    </a:p>
                  </a:txBody>
                  <a:tcPr/>
                </a:tc>
                <a:tc>
                  <a:txBody>
                    <a:bodyPr/>
                    <a:lstStyle/>
                    <a:p>
                      <a:r>
                        <a:rPr lang="en-IN" dirty="0"/>
                        <a:t>These model is used to deduct the colorectal cancer with two states classification.</a:t>
                      </a:r>
                    </a:p>
                  </a:txBody>
                  <a:tcPr/>
                </a:tc>
                <a:extLst>
                  <a:ext uri="{0D108BD9-81ED-4DB2-BD59-A6C34878D82A}">
                    <a16:rowId xmlns:a16="http://schemas.microsoft.com/office/drawing/2014/main" val="3852006237"/>
                  </a:ext>
                </a:extLst>
              </a:tr>
              <a:tr h="370840">
                <a:tc>
                  <a:txBody>
                    <a:bodyPr/>
                    <a:lstStyle/>
                    <a:p>
                      <a:r>
                        <a:rPr lang="en-IN" sz="1800" dirty="0">
                          <a:latin typeface="Times New Roman" panose="02020603050405020304" pitchFamily="18" charset="0"/>
                          <a:cs typeface="Times New Roman" panose="02020603050405020304" pitchFamily="18" charset="0"/>
                        </a:rPr>
                        <a:t>Ballesteros, Trujillo and C. </a:t>
                      </a:r>
                      <a:r>
                        <a:rPr lang="en-IN" sz="1800" dirty="0" err="1">
                          <a:latin typeface="Times New Roman" panose="02020603050405020304" pitchFamily="18" charset="0"/>
                          <a:cs typeface="Times New Roman" panose="02020603050405020304" pitchFamily="18" charset="0"/>
                        </a:rPr>
                        <a:t>Mazo</a:t>
                      </a:r>
                      <a:r>
                        <a:rPr lang="en-IN" sz="1800" dirty="0">
                          <a:latin typeface="Times New Roman" panose="02020603050405020304" pitchFamily="18" charset="0"/>
                          <a:cs typeface="Times New Roman" panose="02020603050405020304" pitchFamily="18" charset="0"/>
                        </a:rPr>
                        <a:t> (2020)</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dirty="0"/>
                        <a:t>SVM (Support Vector Machine)</a:t>
                      </a:r>
                    </a:p>
                  </a:txBody>
                  <a:tcPr/>
                </a:tc>
                <a:tc>
                  <a:txBody>
                    <a:bodyPr/>
                    <a:lstStyle/>
                    <a:p>
                      <a:r>
                        <a:rPr lang="en-IN" dirty="0"/>
                        <a:t>These model is used to find the classification of non-informative frames.</a:t>
                      </a:r>
                    </a:p>
                  </a:txBody>
                  <a:tcPr/>
                </a:tc>
                <a:extLst>
                  <a:ext uri="{0D108BD9-81ED-4DB2-BD59-A6C34878D82A}">
                    <a16:rowId xmlns:a16="http://schemas.microsoft.com/office/drawing/2014/main" val="24071772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G.W. </a:t>
                      </a:r>
                      <a:r>
                        <a:rPr lang="en-IN" sz="1800" dirty="0" err="1">
                          <a:latin typeface="Times New Roman" panose="02020603050405020304" pitchFamily="18" charset="0"/>
                          <a:cs typeface="Times New Roman" panose="02020603050405020304" pitchFamily="18" charset="0"/>
                        </a:rPr>
                        <a:t>boers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J.van</a:t>
                      </a:r>
                      <a:r>
                        <a:rPr lang="en-IN" sz="1800" dirty="0">
                          <a:latin typeface="Times New Roman" panose="02020603050405020304" pitchFamily="18" charset="0"/>
                          <a:cs typeface="Times New Roman" panose="02020603050405020304" pitchFamily="18" charset="0"/>
                        </a:rPr>
                        <a:t> der </a:t>
                      </a:r>
                      <a:r>
                        <a:rPr lang="en-IN" sz="1800" dirty="0" err="1">
                          <a:latin typeface="Times New Roman" panose="02020603050405020304" pitchFamily="18" charset="0"/>
                          <a:cs typeface="Times New Roman" panose="02020603050405020304" pitchFamily="18" charset="0"/>
                        </a:rPr>
                        <a:t>putten</a:t>
                      </a:r>
                      <a:r>
                        <a:rPr lang="en-IN" sz="1800" dirty="0">
                          <a:latin typeface="Times New Roman" panose="02020603050405020304" pitchFamily="18" charset="0"/>
                          <a:cs typeface="Times New Roman" panose="02020603050405020304" pitchFamily="18" charset="0"/>
                        </a:rPr>
                        <a:t>, J.de </a:t>
                      </a:r>
                      <a:r>
                        <a:rPr lang="en-IN" sz="1800" dirty="0" err="1">
                          <a:latin typeface="Times New Roman" panose="02020603050405020304" pitchFamily="18" charset="0"/>
                          <a:cs typeface="Times New Roman" panose="02020603050405020304" pitchFamily="18" charset="0"/>
                        </a:rPr>
                        <a:t>groof</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M.struyvenberg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K.fockens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W.curvers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E.schoon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F.van</a:t>
                      </a:r>
                      <a:r>
                        <a:rPr lang="en-IN" sz="1800" dirty="0">
                          <a:latin typeface="Times New Roman" panose="02020603050405020304" pitchFamily="18" charset="0"/>
                          <a:cs typeface="Times New Roman" panose="02020603050405020304" pitchFamily="18" charset="0"/>
                        </a:rPr>
                        <a:t> der </a:t>
                      </a:r>
                      <a:r>
                        <a:rPr lang="en-IN" sz="1800" dirty="0" err="1">
                          <a:latin typeface="Times New Roman" panose="02020603050405020304" pitchFamily="18" charset="0"/>
                          <a:cs typeface="Times New Roman" panose="02020603050405020304" pitchFamily="18" charset="0"/>
                        </a:rPr>
                        <a:t>sommen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J.bergman</a:t>
                      </a:r>
                      <a:r>
                        <a:rPr lang="en-IN" sz="1800" dirty="0">
                          <a:latin typeface="Times New Roman" panose="02020603050405020304" pitchFamily="18" charset="0"/>
                          <a:cs typeface="Times New Roman" panose="02020603050405020304" pitchFamily="18" charset="0"/>
                        </a:rPr>
                        <a:t> and P.H.N.de (2020)</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dirty="0"/>
                        <a:t>Machine Learning- LSTM (Long Short     </a:t>
                      </a:r>
                    </a:p>
                    <a:p>
                      <a:r>
                        <a:rPr lang="en-IN" dirty="0"/>
                        <a:t>Term Memory), GRU ( Gated Recurrent Units) and RNN (</a:t>
                      </a:r>
                      <a:r>
                        <a:rPr lang="en-IN" sz="1800" dirty="0">
                          <a:latin typeface="Times New Roman" panose="02020603050405020304" pitchFamily="18" charset="0"/>
                          <a:cs typeface="Times New Roman" panose="02020603050405020304" pitchFamily="18" charset="0"/>
                        </a:rPr>
                        <a:t>Recurrent Neural Networks.</a:t>
                      </a:r>
                      <a:endParaRPr lang="en-IN" dirty="0"/>
                    </a:p>
                  </a:txBody>
                  <a:tcPr/>
                </a:tc>
                <a:tc>
                  <a:txBody>
                    <a:bodyPr/>
                    <a:lstStyle/>
                    <a:p>
                      <a:r>
                        <a:rPr lang="en-IN" dirty="0"/>
                        <a:t>These model is used for deduction of informativeness frames in endo-</a:t>
                      </a:r>
                      <a:r>
                        <a:rPr lang="en-IN" dirty="0" err="1"/>
                        <a:t>scopic</a:t>
                      </a:r>
                      <a:r>
                        <a:rPr lang="en-IN" dirty="0"/>
                        <a:t> videos.</a:t>
                      </a:r>
                    </a:p>
                  </a:txBody>
                  <a:tcPr/>
                </a:tc>
                <a:extLst>
                  <a:ext uri="{0D108BD9-81ED-4DB2-BD59-A6C34878D82A}">
                    <a16:rowId xmlns:a16="http://schemas.microsoft.com/office/drawing/2014/main" val="1783741506"/>
                  </a:ext>
                </a:extLst>
              </a:tr>
              <a:tr h="370840">
                <a:tc>
                  <a:txBody>
                    <a:bodyPr/>
                    <a:lstStyle/>
                    <a:p>
                      <a:r>
                        <a:rPr lang="en-IN" sz="1800" dirty="0" err="1">
                          <a:latin typeface="Times New Roman" panose="02020603050405020304" pitchFamily="18" charset="0"/>
                          <a:cs typeface="Times New Roman" panose="02020603050405020304" pitchFamily="18" charset="0"/>
                        </a:rPr>
                        <a:t>A.B.M.R.Isla</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A.Alammari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W.Tavanapong,J.wong</a:t>
                      </a:r>
                      <a:r>
                        <a:rPr lang="en-IN" sz="1800" dirty="0">
                          <a:latin typeface="Times New Roman" panose="02020603050405020304" pitchFamily="18" charset="0"/>
                          <a:cs typeface="Times New Roman" panose="02020603050405020304" pitchFamily="18" charset="0"/>
                        </a:rPr>
                        <a:t> and P.C.de </a:t>
                      </a:r>
                      <a:r>
                        <a:rPr lang="en-IN" sz="1800" dirty="0" err="1">
                          <a:latin typeface="Times New Roman" panose="02020603050405020304" pitchFamily="18" charset="0"/>
                          <a:cs typeface="Times New Roman" panose="02020603050405020304" pitchFamily="18" charset="0"/>
                        </a:rPr>
                        <a:t>groen</a:t>
                      </a:r>
                      <a:r>
                        <a:rPr lang="en-IN" sz="1800" dirty="0">
                          <a:latin typeface="Times New Roman" panose="02020603050405020304" pitchFamily="18" charset="0"/>
                          <a:cs typeface="Times New Roman" panose="02020603050405020304" pitchFamily="18" charset="0"/>
                        </a:rPr>
                        <a:t> (2019)</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CNN (</a:t>
                      </a:r>
                      <a:r>
                        <a:rPr lang="en-US" sz="1800" dirty="0">
                          <a:latin typeface="Times New Roman" panose="02020603050405020304" pitchFamily="18" charset="0"/>
                          <a:cs typeface="Times New Roman" panose="02020603050405020304" pitchFamily="18" charset="0"/>
                        </a:rPr>
                        <a:t>Convolutional</a:t>
                      </a:r>
                      <a:r>
                        <a:rPr lang="en-US" sz="1800" baseline="0" dirty="0">
                          <a:latin typeface="Times New Roman" panose="02020603050405020304" pitchFamily="18" charset="0"/>
                          <a:cs typeface="Times New Roman" panose="02020603050405020304" pitchFamily="18" charset="0"/>
                        </a:rPr>
                        <a:t> Neural Network)</a:t>
                      </a:r>
                      <a:endParaRPr lang="en-IN" dirty="0"/>
                    </a:p>
                    <a:p>
                      <a:endParaRPr lang="en-IN" dirty="0"/>
                    </a:p>
                  </a:txBody>
                  <a:tcPr/>
                </a:tc>
                <a:tc>
                  <a:txBody>
                    <a:bodyPr/>
                    <a:lstStyle/>
                    <a:p>
                      <a:r>
                        <a:rPr lang="en-IN" dirty="0"/>
                        <a:t>These model is used for finding classification of non-informative frames.</a:t>
                      </a:r>
                    </a:p>
                  </a:txBody>
                  <a:tcPr/>
                </a:tc>
                <a:extLst>
                  <a:ext uri="{0D108BD9-81ED-4DB2-BD59-A6C34878D82A}">
                    <a16:rowId xmlns:a16="http://schemas.microsoft.com/office/drawing/2014/main" val="1533497727"/>
                  </a:ext>
                </a:extLst>
              </a:tr>
            </a:tbl>
          </a:graphicData>
        </a:graphic>
      </p:graphicFrame>
    </p:spTree>
    <p:extLst>
      <p:ext uri="{BB962C8B-B14F-4D97-AF65-F5344CB8AC3E}">
        <p14:creationId xmlns:p14="http://schemas.microsoft.com/office/powerpoint/2010/main" val="301854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54A-280F-46C7-9B95-F2D5C17F0FAA}"/>
              </a:ext>
            </a:extLst>
          </p:cNvPr>
          <p:cNvSpPr>
            <a:spLocks noGrp="1"/>
          </p:cNvSpPr>
          <p:nvPr>
            <p:ph type="title"/>
          </p:nvPr>
        </p:nvSpPr>
        <p:spPr>
          <a:xfrm>
            <a:off x="838200" y="365125"/>
            <a:ext cx="10515600" cy="761031"/>
          </a:xfrm>
        </p:spPr>
        <p:txBody>
          <a:bodyPr>
            <a:normAutofit/>
          </a:bodyPr>
          <a:lstStyle/>
          <a:p>
            <a:pPr algn="ctr"/>
            <a:r>
              <a:rPr lang="en-IN" sz="3200" b="1"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18BC385D-AAAC-4338-BDA5-EEBBD6E79A86}"/>
              </a:ext>
            </a:extLst>
          </p:cNvPr>
          <p:cNvSpPr txBox="1"/>
          <p:nvPr/>
        </p:nvSpPr>
        <p:spPr>
          <a:xfrm>
            <a:off x="654518" y="1376413"/>
            <a:ext cx="10934299"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Colorectal cancer is also known as colon cancer, bowel cancer or colorectal  adenocarcinoma. The main negative aspect of cancer is its diagnosis and treatment too  late.</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Due to this problem, cancer has overtaken heart disease as the leading cause of death for any age on. Therefore, early detection of cancer is important. With the development of targeted therapies, many treatments are based on molecular studies, which require sampling tumor tissue from paraffin blocks for sequencing.</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An automated solution could potentially reduce the workload of pathologists by acting as a screening device and may reduce the subjectivity in diagnosis.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 datasets have become publicly available and have opened up the possibility of evaluating the feasibility of applying deep learning techniques to improving the efficiency and quality of histologic diagnosis.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this project we introduce an application to detect Rectal cancer based on Convolutional Neural Network and Ranking algorithm.</a:t>
            </a:r>
            <a:endParaRPr lang="en-IN" dirty="0"/>
          </a:p>
        </p:txBody>
      </p:sp>
    </p:spTree>
    <p:extLst>
      <p:ext uri="{BB962C8B-B14F-4D97-AF65-F5344CB8AC3E}">
        <p14:creationId xmlns:p14="http://schemas.microsoft.com/office/powerpoint/2010/main" val="414090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987F-7C23-443A-9AD5-4679B00898C0}"/>
              </a:ext>
            </a:extLst>
          </p:cNvPr>
          <p:cNvSpPr>
            <a:spLocks noGrp="1"/>
          </p:cNvSpPr>
          <p:nvPr>
            <p:ph type="title"/>
          </p:nvPr>
        </p:nvSpPr>
        <p:spPr>
          <a:xfrm>
            <a:off x="838200" y="365126"/>
            <a:ext cx="10515600" cy="722530"/>
          </a:xfrm>
        </p:spPr>
        <p:txBody>
          <a:bodyPr>
            <a:normAutofit/>
          </a:bodyPr>
          <a:lstStyle/>
          <a:p>
            <a:pPr algn="ctr"/>
            <a:r>
              <a:rPr lang="en-IN" sz="3200" b="1" dirty="0">
                <a:latin typeface="Times New Roman" panose="02020603050405020304" pitchFamily="18" charset="0"/>
                <a:cs typeface="Times New Roman" panose="02020603050405020304" pitchFamily="18" charset="0"/>
              </a:rPr>
              <a:t>DEVELOPMENT ENVIRONMENT</a:t>
            </a:r>
          </a:p>
        </p:txBody>
      </p:sp>
      <p:sp>
        <p:nvSpPr>
          <p:cNvPr id="3" name="TextBox 2">
            <a:extLst>
              <a:ext uri="{FF2B5EF4-FFF2-40B4-BE49-F238E27FC236}">
                <a16:creationId xmlns:a16="http://schemas.microsoft.com/office/drawing/2014/main" id="{992C1A0A-0331-4B70-918E-DC1E3A544614}"/>
              </a:ext>
            </a:extLst>
          </p:cNvPr>
          <p:cNvSpPr txBox="1"/>
          <p:nvPr/>
        </p:nvSpPr>
        <p:spPr>
          <a:xfrm>
            <a:off x="1305827" y="1597702"/>
            <a:ext cx="10886173" cy="41370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HARDWARE ENVIRONMENT:</a:t>
            </a:r>
          </a:p>
          <a:p>
            <a:pPr marR="693420">
              <a:spcBef>
                <a:spcPts val="1310"/>
              </a:spcBef>
              <a:spcAft>
                <a:spcPts val="0"/>
              </a:spcAft>
            </a:pPr>
            <a:r>
              <a:rPr lang="en-US" sz="1800" dirty="0">
                <a:effectLst/>
                <a:latin typeface="Times New Roman" panose="02020603050405020304" pitchFamily="18" charset="0"/>
                <a:ea typeface="Times New Roman" panose="02020603050405020304" pitchFamily="18" charset="0"/>
              </a:rPr>
              <a:t>  Processor         -     Pentium –IV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Speed               -    1.1 </a:t>
            </a:r>
            <a:r>
              <a:rPr lang="en-US" sz="1800" dirty="0" err="1">
                <a:effectLst/>
                <a:latin typeface="Times New Roman" panose="02020603050405020304" pitchFamily="18" charset="0"/>
                <a:ea typeface="Times New Roman" panose="02020603050405020304" pitchFamily="18" charset="0"/>
              </a:rPr>
              <a:t>Ghz</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RAM               -     4GB RAM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Hard Disk        -     20 GB</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Key Board       -     Standard Windows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Mouse             -     Two or Three Button Mouse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Monitor           -     ANY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SOFTWARE ENVIRONMENT: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Operating System – Unix/Linux/XP/7/8/8.1/10</a:t>
            </a:r>
          </a:p>
          <a:p>
            <a:r>
              <a:rPr lang="en-US" dirty="0">
                <a:latin typeface="Times New Roman" panose="02020603050405020304" pitchFamily="18" charset="0"/>
                <a:cs typeface="Times New Roman" panose="02020603050405020304" pitchFamily="18" charset="0"/>
              </a:rPr>
              <a:t>  Coding Language – Python &gt;= 3.8.0</a:t>
            </a:r>
          </a:p>
          <a:p>
            <a:r>
              <a:rPr lang="en-US" dirty="0">
                <a:latin typeface="Times New Roman" panose="02020603050405020304" pitchFamily="18" charset="0"/>
                <a:cs typeface="Times New Roman" panose="02020603050405020304" pitchFamily="18" charset="0"/>
              </a:rPr>
              <a:t>                                     Flask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60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00FA-5D50-4913-ABCF-BC206B84C10D}"/>
              </a:ext>
            </a:extLst>
          </p:cNvPr>
          <p:cNvSpPr>
            <a:spLocks noGrp="1"/>
          </p:cNvSpPr>
          <p:nvPr>
            <p:ph type="title"/>
          </p:nvPr>
        </p:nvSpPr>
        <p:spPr>
          <a:xfrm>
            <a:off x="838200" y="365125"/>
            <a:ext cx="10515600" cy="761031"/>
          </a:xfrm>
        </p:spPr>
        <p:txBody>
          <a:bodyPr>
            <a:normAutofit/>
          </a:bodyPr>
          <a:lstStyle/>
          <a:p>
            <a:pPr algn="ctr"/>
            <a:r>
              <a:rPr lang="en-IN" sz="3200" b="1" dirty="0">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70E9C44F-4320-44B8-861F-9B88014314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171" y="1012056"/>
            <a:ext cx="11497658" cy="5734974"/>
          </a:xfrm>
          <a:prstGeom prst="rect">
            <a:avLst/>
          </a:prstGeom>
          <a:noFill/>
          <a:ln>
            <a:noFill/>
          </a:ln>
        </p:spPr>
      </p:pic>
    </p:spTree>
    <p:extLst>
      <p:ext uri="{BB962C8B-B14F-4D97-AF65-F5344CB8AC3E}">
        <p14:creationId xmlns:p14="http://schemas.microsoft.com/office/powerpoint/2010/main" val="244737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B7B8-7CC7-40C1-A7B2-2D221ECBD696}"/>
              </a:ext>
            </a:extLst>
          </p:cNvPr>
          <p:cNvSpPr>
            <a:spLocks noGrp="1"/>
          </p:cNvSpPr>
          <p:nvPr>
            <p:ph type="title"/>
          </p:nvPr>
        </p:nvSpPr>
        <p:spPr>
          <a:xfrm>
            <a:off x="838200" y="365125"/>
            <a:ext cx="10515600" cy="732155"/>
          </a:xfrm>
        </p:spPr>
        <p:txBody>
          <a:bodyPr>
            <a:normAutofit/>
          </a:bodyPr>
          <a:lstStyle/>
          <a:p>
            <a:pPr algn="ctr"/>
            <a:r>
              <a:rPr lang="en-IN" sz="3200" b="1" dirty="0">
                <a:latin typeface="Times New Roman" panose="02020603050405020304" pitchFamily="18" charset="0"/>
                <a:cs typeface="Times New Roman" panose="02020603050405020304" pitchFamily="18" charset="0"/>
              </a:rPr>
              <a:t>SYSTEM DESIGN - UML DIAGRAM</a:t>
            </a:r>
          </a:p>
        </p:txBody>
      </p:sp>
      <p:pic>
        <p:nvPicPr>
          <p:cNvPr id="3" name="image9.jpeg">
            <a:extLst>
              <a:ext uri="{FF2B5EF4-FFF2-40B4-BE49-F238E27FC236}">
                <a16:creationId xmlns:a16="http://schemas.microsoft.com/office/drawing/2014/main" id="{D48520D0-AAD0-45C7-9113-44356E7C30DE}"/>
              </a:ext>
            </a:extLst>
          </p:cNvPr>
          <p:cNvPicPr>
            <a:picLocks noChangeAspect="1"/>
          </p:cNvPicPr>
          <p:nvPr/>
        </p:nvPicPr>
        <p:blipFill>
          <a:blip r:embed="rId2" cstate="print"/>
          <a:stretch>
            <a:fillRect/>
          </a:stretch>
        </p:blipFill>
        <p:spPr>
          <a:xfrm>
            <a:off x="2319687" y="1530417"/>
            <a:ext cx="7286325" cy="4466122"/>
          </a:xfrm>
          <a:prstGeom prst="rect">
            <a:avLst/>
          </a:prstGeom>
        </p:spPr>
      </p:pic>
    </p:spTree>
    <p:extLst>
      <p:ext uri="{BB962C8B-B14F-4D97-AF65-F5344CB8AC3E}">
        <p14:creationId xmlns:p14="http://schemas.microsoft.com/office/powerpoint/2010/main" val="2678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8E50-4D5F-4725-9FD6-A0014871926B}"/>
              </a:ext>
            </a:extLst>
          </p:cNvPr>
          <p:cNvSpPr>
            <a:spLocks noGrp="1"/>
          </p:cNvSpPr>
          <p:nvPr>
            <p:ph type="title"/>
          </p:nvPr>
        </p:nvSpPr>
        <p:spPr>
          <a:xfrm>
            <a:off x="838200" y="365126"/>
            <a:ext cx="10515600" cy="818782"/>
          </a:xfrm>
        </p:spPr>
        <p:txBody>
          <a:bodyPr>
            <a:normAutofit/>
          </a:bodyPr>
          <a:lstStyle/>
          <a:p>
            <a:pPr algn="ctr"/>
            <a:r>
              <a:rPr lang="en-IN" sz="3200" b="1" dirty="0">
                <a:latin typeface="Times New Roman" panose="02020603050405020304" pitchFamily="18" charset="0"/>
                <a:cs typeface="Times New Roman" panose="02020603050405020304" pitchFamily="18" charset="0"/>
              </a:rPr>
              <a:t>DATABASE DIAGRAM</a:t>
            </a:r>
          </a:p>
        </p:txBody>
      </p:sp>
      <p:pic>
        <p:nvPicPr>
          <p:cNvPr id="3" name="Google Shape;269;p59">
            <a:extLst>
              <a:ext uri="{FF2B5EF4-FFF2-40B4-BE49-F238E27FC236}">
                <a16:creationId xmlns:a16="http://schemas.microsoft.com/office/drawing/2014/main" id="{2C20AAB2-DCD8-40D7-8441-F745AF1987DE}"/>
              </a:ext>
            </a:extLst>
          </p:cNvPr>
          <p:cNvPicPr preferRelativeResize="0"/>
          <p:nvPr/>
        </p:nvPicPr>
        <p:blipFill>
          <a:blip r:embed="rId2">
            <a:alphaModFix/>
          </a:blip>
          <a:stretch>
            <a:fillRect/>
          </a:stretch>
        </p:blipFill>
        <p:spPr>
          <a:xfrm>
            <a:off x="130634" y="1219200"/>
            <a:ext cx="11771100" cy="5562600"/>
          </a:xfrm>
          <a:prstGeom prst="rect">
            <a:avLst/>
          </a:prstGeom>
          <a:noFill/>
          <a:ln>
            <a:noFill/>
          </a:ln>
        </p:spPr>
      </p:pic>
    </p:spTree>
    <p:extLst>
      <p:ext uri="{BB962C8B-B14F-4D97-AF65-F5344CB8AC3E}">
        <p14:creationId xmlns:p14="http://schemas.microsoft.com/office/powerpoint/2010/main" val="111880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B1FB-1696-49D9-A2DB-CFFEA528E458}"/>
              </a:ext>
            </a:extLst>
          </p:cNvPr>
          <p:cNvSpPr>
            <a:spLocks noGrp="1"/>
          </p:cNvSpPr>
          <p:nvPr>
            <p:ph type="title"/>
          </p:nvPr>
        </p:nvSpPr>
        <p:spPr>
          <a:xfrm>
            <a:off x="838200" y="365126"/>
            <a:ext cx="10515600" cy="664778"/>
          </a:xfrm>
        </p:spPr>
        <p:txBody>
          <a:bodyPr>
            <a:normAutofit/>
          </a:bodyPr>
          <a:lstStyle/>
          <a:p>
            <a:pPr algn="ctr"/>
            <a:r>
              <a:rPr lang="en-IN" sz="3200" b="1" dirty="0">
                <a:latin typeface="Times New Roman" panose="02020603050405020304" pitchFamily="18" charset="0"/>
                <a:cs typeface="Times New Roman" panose="02020603050405020304" pitchFamily="18" charset="0"/>
              </a:rPr>
              <a:t>ER DIAGRAM</a:t>
            </a:r>
          </a:p>
        </p:txBody>
      </p:sp>
      <p:pic>
        <p:nvPicPr>
          <p:cNvPr id="3" name="Google Shape;281;p61">
            <a:extLst>
              <a:ext uri="{FF2B5EF4-FFF2-40B4-BE49-F238E27FC236}">
                <a16:creationId xmlns:a16="http://schemas.microsoft.com/office/drawing/2014/main" id="{482AE225-9E21-44A9-A65C-67635F2E3A7F}"/>
              </a:ext>
            </a:extLst>
          </p:cNvPr>
          <p:cNvPicPr preferRelativeResize="0"/>
          <p:nvPr/>
        </p:nvPicPr>
        <p:blipFill>
          <a:blip r:embed="rId2">
            <a:alphaModFix/>
          </a:blip>
          <a:stretch>
            <a:fillRect/>
          </a:stretch>
        </p:blipFill>
        <p:spPr>
          <a:xfrm>
            <a:off x="203200" y="973767"/>
            <a:ext cx="11825501" cy="5684667"/>
          </a:xfrm>
          <a:prstGeom prst="rect">
            <a:avLst/>
          </a:prstGeom>
          <a:noFill/>
          <a:ln>
            <a:noFill/>
          </a:ln>
        </p:spPr>
      </p:pic>
    </p:spTree>
    <p:extLst>
      <p:ext uri="{BB962C8B-B14F-4D97-AF65-F5344CB8AC3E}">
        <p14:creationId xmlns:p14="http://schemas.microsoft.com/office/powerpoint/2010/main" val="256587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1572</Words>
  <Application>Microsoft Office PowerPoint</Application>
  <PresentationFormat>Widescreen</PresentationFormat>
  <Paragraphs>161</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INTRODUCTION</vt:lpstr>
      <vt:lpstr>LITERATURE SURVEY</vt:lpstr>
      <vt:lpstr>PROBLEM STATEMENT</vt:lpstr>
      <vt:lpstr>DEVELOPMENT ENVIRONMENT</vt:lpstr>
      <vt:lpstr>SYSTEM ARCHITECTURE</vt:lpstr>
      <vt:lpstr>SYSTEM DESIGN - UML DIAGRAM</vt:lpstr>
      <vt:lpstr>DATABASE DIAGRAM</vt:lpstr>
      <vt:lpstr>ER DIAGRAM</vt:lpstr>
      <vt:lpstr>INPUT DESGIN(UI)</vt:lpstr>
      <vt:lpstr>DATAFLOW DIAGRAM</vt:lpstr>
      <vt:lpstr>MODULE DESCRIPTION</vt:lpstr>
      <vt:lpstr>MODULE DESCRIPTION</vt:lpstr>
      <vt:lpstr>MODULE DESCRIPTION</vt:lpstr>
      <vt:lpstr>MODULE DESCRIPTION</vt:lpstr>
      <vt:lpstr>MODULE DESCRIPTION</vt:lpstr>
      <vt:lpstr>MODULE DESCRIPTION</vt:lpstr>
      <vt:lpstr>RESULT</vt:lpstr>
      <vt:lpstr>PowerPoint Presentation</vt:lpstr>
      <vt:lpstr>                                           </vt:lpstr>
      <vt:lpstr>PowerPoint Presentation</vt:lpstr>
      <vt:lpstr>PowerPoint Presentation</vt:lpstr>
      <vt:lpstr>CONCLUSION</vt:lpstr>
      <vt:lpstr>REFERENCE</vt:lpstr>
      <vt:lpstr>PLAGIARISM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Eesha sai sri</dc:creator>
  <cp:lastModifiedBy>Mounika Boggada</cp:lastModifiedBy>
  <cp:revision>25</cp:revision>
  <dcterms:created xsi:type="dcterms:W3CDTF">2022-05-18T14:23:50Z</dcterms:created>
  <dcterms:modified xsi:type="dcterms:W3CDTF">2022-05-20T11:51:48Z</dcterms:modified>
</cp:coreProperties>
</file>