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 id="2147483696" r:id="rId2"/>
    <p:sldMasterId id="2147483697" r:id="rId3"/>
    <p:sldMasterId id="2147483698" r:id="rId4"/>
  </p:sldMasterIdLst>
  <p:notesMasterIdLst>
    <p:notesMasterId r:id="rId13"/>
  </p:notesMasterIdLst>
  <p:sldIdLst>
    <p:sldId id="256" r:id="rId5"/>
    <p:sldId id="257" r:id="rId6"/>
    <p:sldId id="258" r:id="rId7"/>
    <p:sldId id="259" r:id="rId8"/>
    <p:sldId id="260" r:id="rId9"/>
    <p:sldId id="261" r:id="rId10"/>
    <p:sldId id="262" r:id="rId11"/>
    <p:sldId id="263"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Rajdhani" panose="020B0604020202020204" charset="0"/>
      <p:regular r:id="rId18"/>
      <p:bold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54959F-8934-4D4B-8BB8-2535868D7371}">
  <a:tblStyle styleId="{E454959F-8934-4D4B-8BB8-2535868D737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9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font" Target="fonts/font10.fntdata"/><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unika Boggada" userId="d4b41bd52ee26fc6" providerId="LiveId" clId="{7D18FC0E-B89C-4A9A-A105-81957D4E7FBE}"/>
    <pc:docChg chg="modSld">
      <pc:chgData name="Mounika Boggada" userId="d4b41bd52ee26fc6" providerId="LiveId" clId="{7D18FC0E-B89C-4A9A-A105-81957D4E7FBE}" dt="2021-12-19T17:59:02.085" v="63" actId="14100"/>
      <pc:docMkLst>
        <pc:docMk/>
      </pc:docMkLst>
      <pc:sldChg chg="modSp mod">
        <pc:chgData name="Mounika Boggada" userId="d4b41bd52ee26fc6" providerId="LiveId" clId="{7D18FC0E-B89C-4A9A-A105-81957D4E7FBE}" dt="2021-12-19T17:59:02.085" v="63" actId="14100"/>
        <pc:sldMkLst>
          <pc:docMk/>
          <pc:sldMk cId="0" sldId="256"/>
        </pc:sldMkLst>
        <pc:spChg chg="mod">
          <ac:chgData name="Mounika Boggada" userId="d4b41bd52ee26fc6" providerId="LiveId" clId="{7D18FC0E-B89C-4A9A-A105-81957D4E7FBE}" dt="2021-12-19T17:59:02.085" v="63" actId="14100"/>
          <ac:spMkLst>
            <pc:docMk/>
            <pc:sldMk cId="0" sldId="256"/>
            <ac:spMk id="220" creationId="{00000000-0000-0000-0000-000000000000}"/>
          </ac:spMkLst>
        </pc:spChg>
        <pc:spChg chg="mod">
          <ac:chgData name="Mounika Boggada" userId="d4b41bd52ee26fc6" providerId="LiveId" clId="{7D18FC0E-B89C-4A9A-A105-81957D4E7FBE}" dt="2021-12-19T17:58:50.432" v="61" actId="20577"/>
          <ac:spMkLst>
            <pc:docMk/>
            <pc:sldMk cId="0" sldId="256"/>
            <ac:spMk id="221" creationId="{00000000-0000-0000-0000-000000000000}"/>
          </ac:spMkLst>
        </pc:spChg>
        <pc:spChg chg="mod">
          <ac:chgData name="Mounika Boggada" userId="d4b41bd52ee26fc6" providerId="LiveId" clId="{7D18FC0E-B89C-4A9A-A105-81957D4E7FBE}" dt="2021-12-19T17:58:00.025" v="43" actId="20577"/>
          <ac:spMkLst>
            <pc:docMk/>
            <pc:sldMk cId="0" sldId="256"/>
            <ac:spMk id="223" creationId="{00000000-0000-0000-0000-000000000000}"/>
          </ac:spMkLst>
        </pc:spChg>
      </pc:sldChg>
    </pc:docChg>
  </pc:docChgLst>
  <pc:docChgLst>
    <pc:chgData name="Jaya Karthik Pancheti" userId="a8f92cdfca68754b" providerId="LiveId" clId="{15ED4D18-4FB8-4C38-A361-0C3E3650F456}"/>
    <pc:docChg chg="custSel modSld">
      <pc:chgData name="Jaya Karthik Pancheti" userId="a8f92cdfca68754b" providerId="LiveId" clId="{15ED4D18-4FB8-4C38-A361-0C3E3650F456}" dt="2022-04-05T03:56:39.490" v="15" actId="14100"/>
      <pc:docMkLst>
        <pc:docMk/>
      </pc:docMkLst>
      <pc:sldChg chg="modSp mod">
        <pc:chgData name="Jaya Karthik Pancheti" userId="a8f92cdfca68754b" providerId="LiveId" clId="{15ED4D18-4FB8-4C38-A361-0C3E3650F456}" dt="2022-04-05T03:54:47.232" v="10" actId="14100"/>
        <pc:sldMkLst>
          <pc:docMk/>
          <pc:sldMk cId="0" sldId="256"/>
        </pc:sldMkLst>
        <pc:spChg chg="mod">
          <ac:chgData name="Jaya Karthik Pancheti" userId="a8f92cdfca68754b" providerId="LiveId" clId="{15ED4D18-4FB8-4C38-A361-0C3E3650F456}" dt="2022-04-05T03:54:47.232" v="10" actId="14100"/>
          <ac:spMkLst>
            <pc:docMk/>
            <pc:sldMk cId="0" sldId="256"/>
            <ac:spMk id="223" creationId="{00000000-0000-0000-0000-000000000000}"/>
          </ac:spMkLst>
        </pc:spChg>
      </pc:sldChg>
      <pc:sldChg chg="modSp mod">
        <pc:chgData name="Jaya Karthik Pancheti" userId="a8f92cdfca68754b" providerId="LiveId" clId="{15ED4D18-4FB8-4C38-A361-0C3E3650F456}" dt="2022-04-05T03:56:34.761" v="14" actId="27636"/>
        <pc:sldMkLst>
          <pc:docMk/>
          <pc:sldMk cId="0" sldId="257"/>
        </pc:sldMkLst>
        <pc:spChg chg="mod">
          <ac:chgData name="Jaya Karthik Pancheti" userId="a8f92cdfca68754b" providerId="LiveId" clId="{15ED4D18-4FB8-4C38-A361-0C3E3650F456}" dt="2022-04-05T03:56:34.761" v="14" actId="27636"/>
          <ac:spMkLst>
            <pc:docMk/>
            <pc:sldMk cId="0" sldId="257"/>
            <ac:spMk id="230" creationId="{00000000-0000-0000-0000-000000000000}"/>
          </ac:spMkLst>
        </pc:spChg>
      </pc:sldChg>
      <pc:sldChg chg="addSp delSp modSp mod">
        <pc:chgData name="Jaya Karthik Pancheti" userId="a8f92cdfca68754b" providerId="LiveId" clId="{15ED4D18-4FB8-4C38-A361-0C3E3650F456}" dt="2022-04-05T03:56:39.490" v="15" actId="14100"/>
        <pc:sldMkLst>
          <pc:docMk/>
          <pc:sldMk cId="0" sldId="261"/>
        </pc:sldMkLst>
        <pc:picChg chg="add mod">
          <ac:chgData name="Jaya Karthik Pancheti" userId="a8f92cdfca68754b" providerId="LiveId" clId="{15ED4D18-4FB8-4C38-A361-0C3E3650F456}" dt="2022-04-05T03:56:39.490" v="15" actId="14100"/>
          <ac:picMkLst>
            <pc:docMk/>
            <pc:sldMk cId="0" sldId="261"/>
            <ac:picMk id="3" creationId="{7A8D56E3-918A-4947-B46E-B6CA83002BC6}"/>
          </ac:picMkLst>
        </pc:picChg>
        <pc:picChg chg="del mod">
          <ac:chgData name="Jaya Karthik Pancheti" userId="a8f92cdfca68754b" providerId="LiveId" clId="{15ED4D18-4FB8-4C38-A361-0C3E3650F456}" dt="2022-04-05T03:56:04.943" v="12" actId="478"/>
          <ac:picMkLst>
            <pc:docMk/>
            <pc:sldMk cId="0" sldId="261"/>
            <ac:picMk id="25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0883924164_2_54: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dirty="0"/>
          </a:p>
        </p:txBody>
      </p:sp>
      <p:sp>
        <p:nvSpPr>
          <p:cNvPr id="218" name="Google Shape;218;g108839241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0883924164_2_119: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dirty="0"/>
          </a:p>
        </p:txBody>
      </p:sp>
      <p:sp>
        <p:nvSpPr>
          <p:cNvPr id="228" name="Google Shape;228;g10883924164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0883924164_2_137: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dirty="0"/>
          </a:p>
        </p:txBody>
      </p:sp>
      <p:sp>
        <p:nvSpPr>
          <p:cNvPr id="235" name="Google Shape;235;g10883924164_2_137:notes"/>
          <p:cNvSpPr>
            <a:spLocks noGrp="1" noRot="1" noChangeAspect="1"/>
          </p:cNvSpPr>
          <p:nvPr>
            <p:ph type="sldImg" idx="2"/>
          </p:nvPr>
        </p:nvSpPr>
        <p:spPr>
          <a:xfrm>
            <a:off x="1143208" y="685791"/>
            <a:ext cx="457221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088392416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088392416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0883924164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088392416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088392416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088392416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0883924164_2_143: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dirty="0"/>
          </a:p>
        </p:txBody>
      </p:sp>
      <p:sp>
        <p:nvSpPr>
          <p:cNvPr id="259" name="Google Shape;259;g10883924164_2_143:notes"/>
          <p:cNvSpPr>
            <a:spLocks noGrp="1" noRot="1" noChangeAspect="1"/>
          </p:cNvSpPr>
          <p:nvPr>
            <p:ph type="sldImg" idx="2"/>
          </p:nvPr>
        </p:nvSpPr>
        <p:spPr>
          <a:xfrm>
            <a:off x="1143208" y="685791"/>
            <a:ext cx="457221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0883924164_2_250: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dirty="0"/>
          </a:p>
        </p:txBody>
      </p:sp>
      <p:sp>
        <p:nvSpPr>
          <p:cNvPr id="275" name="Google Shape;275;g10883924164_2_250:notes"/>
          <p:cNvSpPr>
            <a:spLocks noGrp="1" noRot="1" noChangeAspect="1"/>
          </p:cNvSpPr>
          <p:nvPr>
            <p:ph type="sldImg" idx="2"/>
          </p:nvPr>
        </p:nvSpPr>
        <p:spPr>
          <a:xfrm>
            <a:off x="1143208" y="685791"/>
            <a:ext cx="457221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9" name="Google Shape;59;p15"/>
          <p:cNvSpPr txBox="1">
            <a:spLocks noGrp="1"/>
          </p:cNvSpPr>
          <p:nvPr>
            <p:ph type="subTitle" idx="1"/>
          </p:nvPr>
        </p:nvSpPr>
        <p:spPr>
          <a:xfrm>
            <a:off x="629910" y="1260900"/>
            <a:ext cx="3868290" cy="61803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6"/>
          <p:cNvSpPr txBox="1">
            <a:spLocks noGrp="1"/>
          </p:cNvSpPr>
          <p:nvPr>
            <p:ph type="body" idx="1"/>
          </p:nvPr>
        </p:nvSpPr>
        <p:spPr>
          <a:xfrm>
            <a:off x="629910" y="1260900"/>
            <a:ext cx="3868290" cy="6180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17"/>
          <p:cNvSpPr txBox="1">
            <a:spLocks noGrp="1"/>
          </p:cNvSpPr>
          <p:nvPr>
            <p:ph type="body" idx="1"/>
          </p:nvPr>
        </p:nvSpPr>
        <p:spPr>
          <a:xfrm>
            <a:off x="629910" y="1260900"/>
            <a:ext cx="1887570" cy="6180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66" name="Google Shape;66;p17"/>
          <p:cNvSpPr txBox="1">
            <a:spLocks noGrp="1"/>
          </p:cNvSpPr>
          <p:nvPr>
            <p:ph type="body" idx="2"/>
          </p:nvPr>
        </p:nvSpPr>
        <p:spPr>
          <a:xfrm>
            <a:off x="2612250" y="1260900"/>
            <a:ext cx="1887570" cy="6180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9"/>
        <p:cNvGrpSpPr/>
        <p:nvPr/>
      </p:nvGrpSpPr>
      <p:grpSpPr>
        <a:xfrm>
          <a:off x="0" y="0"/>
          <a:ext cx="0" cy="0"/>
          <a:chOff x="0" y="0"/>
          <a:chExt cx="0" cy="0"/>
        </a:xfrm>
      </p:grpSpPr>
      <p:sp>
        <p:nvSpPr>
          <p:cNvPr id="70" name="Google Shape;70;p19"/>
          <p:cNvSpPr txBox="1">
            <a:spLocks noGrp="1"/>
          </p:cNvSpPr>
          <p:nvPr>
            <p:ph type="subTitle" idx="1"/>
          </p:nvPr>
        </p:nvSpPr>
        <p:spPr>
          <a:xfrm>
            <a:off x="629910" y="273780"/>
            <a:ext cx="7886700" cy="460917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1"/>
        <p:cNvGrpSpPr/>
        <p:nvPr/>
      </p:nvGrpSpPr>
      <p:grpSpPr>
        <a:xfrm>
          <a:off x="0" y="0"/>
          <a:ext cx="0" cy="0"/>
          <a:chOff x="0" y="0"/>
          <a:chExt cx="0" cy="0"/>
        </a:xfrm>
      </p:grpSpPr>
      <p:sp>
        <p:nvSpPr>
          <p:cNvPr id="72" name="Google Shape;72;p20"/>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20"/>
          <p:cNvSpPr txBox="1">
            <a:spLocks noGrp="1"/>
          </p:cNvSpPr>
          <p:nvPr>
            <p:ph type="body" idx="1"/>
          </p:nvPr>
        </p:nvSpPr>
        <p:spPr>
          <a:xfrm>
            <a:off x="629910" y="126090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74" name="Google Shape;74;p20"/>
          <p:cNvSpPr txBox="1">
            <a:spLocks noGrp="1"/>
          </p:cNvSpPr>
          <p:nvPr>
            <p:ph type="body" idx="2"/>
          </p:nvPr>
        </p:nvSpPr>
        <p:spPr>
          <a:xfrm>
            <a:off x="2612250" y="1260900"/>
            <a:ext cx="1887570" cy="6180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75" name="Google Shape;75;p20"/>
          <p:cNvSpPr txBox="1">
            <a:spLocks noGrp="1"/>
          </p:cNvSpPr>
          <p:nvPr>
            <p:ph type="body" idx="3"/>
          </p:nvPr>
        </p:nvSpPr>
        <p:spPr>
          <a:xfrm>
            <a:off x="629910" y="158382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6"/>
        <p:cNvGrpSpPr/>
        <p:nvPr/>
      </p:nvGrpSpPr>
      <p:grpSpPr>
        <a:xfrm>
          <a:off x="0" y="0"/>
          <a:ext cx="0" cy="0"/>
          <a:chOff x="0" y="0"/>
          <a:chExt cx="0" cy="0"/>
        </a:xfrm>
      </p:grpSpPr>
      <p:sp>
        <p:nvSpPr>
          <p:cNvPr id="77" name="Google Shape;77;p21"/>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21"/>
          <p:cNvSpPr txBox="1">
            <a:spLocks noGrp="1"/>
          </p:cNvSpPr>
          <p:nvPr>
            <p:ph type="body" idx="1"/>
          </p:nvPr>
        </p:nvSpPr>
        <p:spPr>
          <a:xfrm>
            <a:off x="629910" y="1260900"/>
            <a:ext cx="1887570" cy="6180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79" name="Google Shape;79;p21"/>
          <p:cNvSpPr txBox="1">
            <a:spLocks noGrp="1"/>
          </p:cNvSpPr>
          <p:nvPr>
            <p:ph type="body" idx="2"/>
          </p:nvPr>
        </p:nvSpPr>
        <p:spPr>
          <a:xfrm>
            <a:off x="2612250" y="126090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0" name="Google Shape;80;p21"/>
          <p:cNvSpPr txBox="1">
            <a:spLocks noGrp="1"/>
          </p:cNvSpPr>
          <p:nvPr>
            <p:ph type="body" idx="3"/>
          </p:nvPr>
        </p:nvSpPr>
        <p:spPr>
          <a:xfrm>
            <a:off x="2612250" y="158382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1"/>
        <p:cNvGrpSpPr/>
        <p:nvPr/>
      </p:nvGrpSpPr>
      <p:grpSpPr>
        <a:xfrm>
          <a:off x="0" y="0"/>
          <a:ext cx="0" cy="0"/>
          <a:chOff x="0" y="0"/>
          <a:chExt cx="0" cy="0"/>
        </a:xfrm>
      </p:grpSpPr>
      <p:sp>
        <p:nvSpPr>
          <p:cNvPr id="82" name="Google Shape;82;p22"/>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22"/>
          <p:cNvSpPr txBox="1">
            <a:spLocks noGrp="1"/>
          </p:cNvSpPr>
          <p:nvPr>
            <p:ph type="body" idx="1"/>
          </p:nvPr>
        </p:nvSpPr>
        <p:spPr>
          <a:xfrm>
            <a:off x="629910" y="126090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4" name="Google Shape;84;p22"/>
          <p:cNvSpPr txBox="1">
            <a:spLocks noGrp="1"/>
          </p:cNvSpPr>
          <p:nvPr>
            <p:ph type="body" idx="2"/>
          </p:nvPr>
        </p:nvSpPr>
        <p:spPr>
          <a:xfrm>
            <a:off x="2612250" y="126090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5" name="Google Shape;85;p22"/>
          <p:cNvSpPr txBox="1">
            <a:spLocks noGrp="1"/>
          </p:cNvSpPr>
          <p:nvPr>
            <p:ph type="body" idx="3"/>
          </p:nvPr>
        </p:nvSpPr>
        <p:spPr>
          <a:xfrm>
            <a:off x="629910" y="1583820"/>
            <a:ext cx="386829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6"/>
        <p:cNvGrpSpPr/>
        <p:nvPr/>
      </p:nvGrpSpPr>
      <p:grpSpPr>
        <a:xfrm>
          <a:off x="0" y="0"/>
          <a:ext cx="0" cy="0"/>
          <a:chOff x="0" y="0"/>
          <a:chExt cx="0" cy="0"/>
        </a:xfrm>
      </p:grpSpPr>
      <p:sp>
        <p:nvSpPr>
          <p:cNvPr id="87" name="Google Shape;87;p23"/>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23"/>
          <p:cNvSpPr txBox="1">
            <a:spLocks noGrp="1"/>
          </p:cNvSpPr>
          <p:nvPr>
            <p:ph type="body" idx="1"/>
          </p:nvPr>
        </p:nvSpPr>
        <p:spPr>
          <a:xfrm>
            <a:off x="629910" y="1260900"/>
            <a:ext cx="386829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9" name="Google Shape;89;p23"/>
          <p:cNvSpPr txBox="1">
            <a:spLocks noGrp="1"/>
          </p:cNvSpPr>
          <p:nvPr>
            <p:ph type="body" idx="2"/>
          </p:nvPr>
        </p:nvSpPr>
        <p:spPr>
          <a:xfrm>
            <a:off x="629910" y="1583820"/>
            <a:ext cx="386829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24"/>
          <p:cNvSpPr txBox="1">
            <a:spLocks noGrp="1"/>
          </p:cNvSpPr>
          <p:nvPr>
            <p:ph type="body" idx="1"/>
          </p:nvPr>
        </p:nvSpPr>
        <p:spPr>
          <a:xfrm>
            <a:off x="629910" y="126090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93" name="Google Shape;93;p24"/>
          <p:cNvSpPr txBox="1">
            <a:spLocks noGrp="1"/>
          </p:cNvSpPr>
          <p:nvPr>
            <p:ph type="body" idx="2"/>
          </p:nvPr>
        </p:nvSpPr>
        <p:spPr>
          <a:xfrm>
            <a:off x="2612250" y="126090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94" name="Google Shape;94;p24"/>
          <p:cNvSpPr txBox="1">
            <a:spLocks noGrp="1"/>
          </p:cNvSpPr>
          <p:nvPr>
            <p:ph type="body" idx="3"/>
          </p:nvPr>
        </p:nvSpPr>
        <p:spPr>
          <a:xfrm>
            <a:off x="629910" y="158382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95" name="Google Shape;95;p24"/>
          <p:cNvSpPr txBox="1">
            <a:spLocks noGrp="1"/>
          </p:cNvSpPr>
          <p:nvPr>
            <p:ph type="body" idx="4"/>
          </p:nvPr>
        </p:nvSpPr>
        <p:spPr>
          <a:xfrm>
            <a:off x="2612250" y="158382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5"/>
          <p:cNvSpPr txBox="1">
            <a:spLocks noGrp="1"/>
          </p:cNvSpPr>
          <p:nvPr>
            <p:ph type="body" idx="1"/>
          </p:nvPr>
        </p:nvSpPr>
        <p:spPr>
          <a:xfrm>
            <a:off x="629910" y="1260900"/>
            <a:ext cx="124551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99" name="Google Shape;99;p25"/>
          <p:cNvSpPr txBox="1">
            <a:spLocks noGrp="1"/>
          </p:cNvSpPr>
          <p:nvPr>
            <p:ph type="body" idx="2"/>
          </p:nvPr>
        </p:nvSpPr>
        <p:spPr>
          <a:xfrm>
            <a:off x="1938060" y="1260900"/>
            <a:ext cx="124551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0" name="Google Shape;100;p25"/>
          <p:cNvSpPr txBox="1">
            <a:spLocks noGrp="1"/>
          </p:cNvSpPr>
          <p:nvPr>
            <p:ph type="body" idx="3"/>
          </p:nvPr>
        </p:nvSpPr>
        <p:spPr>
          <a:xfrm>
            <a:off x="3245940" y="1260900"/>
            <a:ext cx="124551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1" name="Google Shape;101;p25"/>
          <p:cNvSpPr txBox="1">
            <a:spLocks noGrp="1"/>
          </p:cNvSpPr>
          <p:nvPr>
            <p:ph type="body" idx="4"/>
          </p:nvPr>
        </p:nvSpPr>
        <p:spPr>
          <a:xfrm>
            <a:off x="629910" y="1583820"/>
            <a:ext cx="124551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2" name="Google Shape;102;p25"/>
          <p:cNvSpPr txBox="1">
            <a:spLocks noGrp="1"/>
          </p:cNvSpPr>
          <p:nvPr>
            <p:ph type="body" idx="5"/>
          </p:nvPr>
        </p:nvSpPr>
        <p:spPr>
          <a:xfrm>
            <a:off x="1938060" y="1583820"/>
            <a:ext cx="124551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3" name="Google Shape;103;p25"/>
          <p:cNvSpPr txBox="1">
            <a:spLocks noGrp="1"/>
          </p:cNvSpPr>
          <p:nvPr>
            <p:ph type="body" idx="6"/>
          </p:nvPr>
        </p:nvSpPr>
        <p:spPr>
          <a:xfrm>
            <a:off x="3245940" y="1583820"/>
            <a:ext cx="124551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27"/>
          <p:cNvSpPr txBox="1">
            <a:spLocks noGrp="1"/>
          </p:cNvSpPr>
          <p:nvPr>
            <p:ph type="body" idx="1"/>
          </p:nvPr>
        </p:nvSpPr>
        <p:spPr>
          <a:xfrm>
            <a:off x="629910" y="126090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14" name="Google Shape;114;p27"/>
          <p:cNvSpPr txBox="1">
            <a:spLocks noGrp="1"/>
          </p:cNvSpPr>
          <p:nvPr>
            <p:ph type="body" idx="2"/>
          </p:nvPr>
        </p:nvSpPr>
        <p:spPr>
          <a:xfrm>
            <a:off x="2612250" y="126090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15" name="Google Shape;115;p27"/>
          <p:cNvSpPr txBox="1">
            <a:spLocks noGrp="1"/>
          </p:cNvSpPr>
          <p:nvPr>
            <p:ph type="body" idx="3"/>
          </p:nvPr>
        </p:nvSpPr>
        <p:spPr>
          <a:xfrm>
            <a:off x="629910" y="158382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16" name="Google Shape;116;p27"/>
          <p:cNvSpPr txBox="1">
            <a:spLocks noGrp="1"/>
          </p:cNvSpPr>
          <p:nvPr>
            <p:ph type="body" idx="4"/>
          </p:nvPr>
        </p:nvSpPr>
        <p:spPr>
          <a:xfrm>
            <a:off x="2612250" y="158382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7"/>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8"/>
        <p:cNvGrpSpPr/>
        <p:nvPr/>
      </p:nvGrpSpPr>
      <p:grpSpPr>
        <a:xfrm>
          <a:off x="0" y="0"/>
          <a:ext cx="0" cy="0"/>
          <a:chOff x="0" y="0"/>
          <a:chExt cx="0" cy="0"/>
        </a:xfrm>
      </p:grpSpPr>
      <p:sp>
        <p:nvSpPr>
          <p:cNvPr id="119" name="Google Shape;119;p29"/>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0" name="Google Shape;120;p29"/>
          <p:cNvSpPr txBox="1">
            <a:spLocks noGrp="1"/>
          </p:cNvSpPr>
          <p:nvPr>
            <p:ph type="subTitle" idx="1"/>
          </p:nvPr>
        </p:nvSpPr>
        <p:spPr>
          <a:xfrm>
            <a:off x="629910" y="1260900"/>
            <a:ext cx="3868290" cy="61803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21"/>
        <p:cNvGrpSpPr/>
        <p:nvPr/>
      </p:nvGrpSpPr>
      <p:grpSpPr>
        <a:xfrm>
          <a:off x="0" y="0"/>
          <a:ext cx="0" cy="0"/>
          <a:chOff x="0" y="0"/>
          <a:chExt cx="0" cy="0"/>
        </a:xfrm>
      </p:grpSpPr>
      <p:sp>
        <p:nvSpPr>
          <p:cNvPr id="122" name="Google Shape;122;p30"/>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30"/>
          <p:cNvSpPr txBox="1">
            <a:spLocks noGrp="1"/>
          </p:cNvSpPr>
          <p:nvPr>
            <p:ph type="body" idx="1"/>
          </p:nvPr>
        </p:nvSpPr>
        <p:spPr>
          <a:xfrm>
            <a:off x="629910" y="1260900"/>
            <a:ext cx="3868290" cy="6180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4"/>
        <p:cNvGrpSpPr/>
        <p:nvPr/>
      </p:nvGrpSpPr>
      <p:grpSpPr>
        <a:xfrm>
          <a:off x="0" y="0"/>
          <a:ext cx="0" cy="0"/>
          <a:chOff x="0" y="0"/>
          <a:chExt cx="0" cy="0"/>
        </a:xfrm>
      </p:grpSpPr>
      <p:sp>
        <p:nvSpPr>
          <p:cNvPr id="125" name="Google Shape;125;p31"/>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31"/>
          <p:cNvSpPr txBox="1">
            <a:spLocks noGrp="1"/>
          </p:cNvSpPr>
          <p:nvPr>
            <p:ph type="body" idx="1"/>
          </p:nvPr>
        </p:nvSpPr>
        <p:spPr>
          <a:xfrm>
            <a:off x="629910" y="1260900"/>
            <a:ext cx="1887570" cy="6180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27" name="Google Shape;127;p31"/>
          <p:cNvSpPr txBox="1">
            <a:spLocks noGrp="1"/>
          </p:cNvSpPr>
          <p:nvPr>
            <p:ph type="body" idx="2"/>
          </p:nvPr>
        </p:nvSpPr>
        <p:spPr>
          <a:xfrm>
            <a:off x="2612250" y="1260900"/>
            <a:ext cx="1887570" cy="6180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8"/>
        <p:cNvGrpSpPr/>
        <p:nvPr/>
      </p:nvGrpSpPr>
      <p:grpSpPr>
        <a:xfrm>
          <a:off x="0" y="0"/>
          <a:ext cx="0" cy="0"/>
          <a:chOff x="0" y="0"/>
          <a:chExt cx="0" cy="0"/>
        </a:xfrm>
      </p:grpSpPr>
      <p:sp>
        <p:nvSpPr>
          <p:cNvPr id="129" name="Google Shape;129;p32"/>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30"/>
        <p:cNvGrpSpPr/>
        <p:nvPr/>
      </p:nvGrpSpPr>
      <p:grpSpPr>
        <a:xfrm>
          <a:off x="0" y="0"/>
          <a:ext cx="0" cy="0"/>
          <a:chOff x="0" y="0"/>
          <a:chExt cx="0" cy="0"/>
        </a:xfrm>
      </p:grpSpPr>
      <p:sp>
        <p:nvSpPr>
          <p:cNvPr id="131" name="Google Shape;131;p33"/>
          <p:cNvSpPr txBox="1">
            <a:spLocks noGrp="1"/>
          </p:cNvSpPr>
          <p:nvPr>
            <p:ph type="subTitle" idx="1"/>
          </p:nvPr>
        </p:nvSpPr>
        <p:spPr>
          <a:xfrm>
            <a:off x="629910" y="273780"/>
            <a:ext cx="7886700" cy="460917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32"/>
        <p:cNvGrpSpPr/>
        <p:nvPr/>
      </p:nvGrpSpPr>
      <p:grpSpPr>
        <a:xfrm>
          <a:off x="0" y="0"/>
          <a:ext cx="0" cy="0"/>
          <a:chOff x="0" y="0"/>
          <a:chExt cx="0" cy="0"/>
        </a:xfrm>
      </p:grpSpPr>
      <p:sp>
        <p:nvSpPr>
          <p:cNvPr id="133" name="Google Shape;133;p34"/>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4" name="Google Shape;134;p34"/>
          <p:cNvSpPr txBox="1">
            <a:spLocks noGrp="1"/>
          </p:cNvSpPr>
          <p:nvPr>
            <p:ph type="body" idx="1"/>
          </p:nvPr>
        </p:nvSpPr>
        <p:spPr>
          <a:xfrm>
            <a:off x="629910" y="126090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35" name="Google Shape;135;p34"/>
          <p:cNvSpPr txBox="1">
            <a:spLocks noGrp="1"/>
          </p:cNvSpPr>
          <p:nvPr>
            <p:ph type="body" idx="2"/>
          </p:nvPr>
        </p:nvSpPr>
        <p:spPr>
          <a:xfrm>
            <a:off x="2612250" y="1260900"/>
            <a:ext cx="1887570" cy="6180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36" name="Google Shape;136;p34"/>
          <p:cNvSpPr txBox="1">
            <a:spLocks noGrp="1"/>
          </p:cNvSpPr>
          <p:nvPr>
            <p:ph type="body" idx="3"/>
          </p:nvPr>
        </p:nvSpPr>
        <p:spPr>
          <a:xfrm>
            <a:off x="629910" y="158382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37"/>
        <p:cNvGrpSpPr/>
        <p:nvPr/>
      </p:nvGrpSpPr>
      <p:grpSpPr>
        <a:xfrm>
          <a:off x="0" y="0"/>
          <a:ext cx="0" cy="0"/>
          <a:chOff x="0" y="0"/>
          <a:chExt cx="0" cy="0"/>
        </a:xfrm>
      </p:grpSpPr>
      <p:sp>
        <p:nvSpPr>
          <p:cNvPr id="138" name="Google Shape;138;p35"/>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9" name="Google Shape;139;p35"/>
          <p:cNvSpPr txBox="1">
            <a:spLocks noGrp="1"/>
          </p:cNvSpPr>
          <p:nvPr>
            <p:ph type="body" idx="1"/>
          </p:nvPr>
        </p:nvSpPr>
        <p:spPr>
          <a:xfrm>
            <a:off x="629910" y="1260900"/>
            <a:ext cx="1887570" cy="6180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0" name="Google Shape;140;p35"/>
          <p:cNvSpPr txBox="1">
            <a:spLocks noGrp="1"/>
          </p:cNvSpPr>
          <p:nvPr>
            <p:ph type="body" idx="2"/>
          </p:nvPr>
        </p:nvSpPr>
        <p:spPr>
          <a:xfrm>
            <a:off x="2612250" y="126090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1" name="Google Shape;141;p35"/>
          <p:cNvSpPr txBox="1">
            <a:spLocks noGrp="1"/>
          </p:cNvSpPr>
          <p:nvPr>
            <p:ph type="body" idx="3"/>
          </p:nvPr>
        </p:nvSpPr>
        <p:spPr>
          <a:xfrm>
            <a:off x="2612250" y="158382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42"/>
        <p:cNvGrpSpPr/>
        <p:nvPr/>
      </p:nvGrpSpPr>
      <p:grpSpPr>
        <a:xfrm>
          <a:off x="0" y="0"/>
          <a:ext cx="0" cy="0"/>
          <a:chOff x="0" y="0"/>
          <a:chExt cx="0" cy="0"/>
        </a:xfrm>
      </p:grpSpPr>
      <p:sp>
        <p:nvSpPr>
          <p:cNvPr id="143" name="Google Shape;143;p36"/>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4" name="Google Shape;144;p36"/>
          <p:cNvSpPr txBox="1">
            <a:spLocks noGrp="1"/>
          </p:cNvSpPr>
          <p:nvPr>
            <p:ph type="body" idx="1"/>
          </p:nvPr>
        </p:nvSpPr>
        <p:spPr>
          <a:xfrm>
            <a:off x="629910" y="126090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5" name="Google Shape;145;p36"/>
          <p:cNvSpPr txBox="1">
            <a:spLocks noGrp="1"/>
          </p:cNvSpPr>
          <p:nvPr>
            <p:ph type="body" idx="2"/>
          </p:nvPr>
        </p:nvSpPr>
        <p:spPr>
          <a:xfrm>
            <a:off x="2612250" y="126090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6" name="Google Shape;146;p36"/>
          <p:cNvSpPr txBox="1">
            <a:spLocks noGrp="1"/>
          </p:cNvSpPr>
          <p:nvPr>
            <p:ph type="body" idx="3"/>
          </p:nvPr>
        </p:nvSpPr>
        <p:spPr>
          <a:xfrm>
            <a:off x="629910" y="1583820"/>
            <a:ext cx="386829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47"/>
        <p:cNvGrpSpPr/>
        <p:nvPr/>
      </p:nvGrpSpPr>
      <p:grpSpPr>
        <a:xfrm>
          <a:off x="0" y="0"/>
          <a:ext cx="0" cy="0"/>
          <a:chOff x="0" y="0"/>
          <a:chExt cx="0" cy="0"/>
        </a:xfrm>
      </p:grpSpPr>
      <p:sp>
        <p:nvSpPr>
          <p:cNvPr id="148" name="Google Shape;148;p37"/>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9" name="Google Shape;149;p37"/>
          <p:cNvSpPr txBox="1">
            <a:spLocks noGrp="1"/>
          </p:cNvSpPr>
          <p:nvPr>
            <p:ph type="body" idx="1"/>
          </p:nvPr>
        </p:nvSpPr>
        <p:spPr>
          <a:xfrm>
            <a:off x="629910" y="1260900"/>
            <a:ext cx="386829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0" name="Google Shape;150;p37"/>
          <p:cNvSpPr txBox="1">
            <a:spLocks noGrp="1"/>
          </p:cNvSpPr>
          <p:nvPr>
            <p:ph type="body" idx="2"/>
          </p:nvPr>
        </p:nvSpPr>
        <p:spPr>
          <a:xfrm>
            <a:off x="629910" y="1583820"/>
            <a:ext cx="386829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51"/>
        <p:cNvGrpSpPr/>
        <p:nvPr/>
      </p:nvGrpSpPr>
      <p:grpSpPr>
        <a:xfrm>
          <a:off x="0" y="0"/>
          <a:ext cx="0" cy="0"/>
          <a:chOff x="0" y="0"/>
          <a:chExt cx="0" cy="0"/>
        </a:xfrm>
      </p:grpSpPr>
      <p:sp>
        <p:nvSpPr>
          <p:cNvPr id="152" name="Google Shape;152;p38"/>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3" name="Google Shape;153;p38"/>
          <p:cNvSpPr txBox="1">
            <a:spLocks noGrp="1"/>
          </p:cNvSpPr>
          <p:nvPr>
            <p:ph type="body" idx="1"/>
          </p:nvPr>
        </p:nvSpPr>
        <p:spPr>
          <a:xfrm>
            <a:off x="629910" y="1260900"/>
            <a:ext cx="124551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4" name="Google Shape;154;p38"/>
          <p:cNvSpPr txBox="1">
            <a:spLocks noGrp="1"/>
          </p:cNvSpPr>
          <p:nvPr>
            <p:ph type="body" idx="2"/>
          </p:nvPr>
        </p:nvSpPr>
        <p:spPr>
          <a:xfrm>
            <a:off x="1938060" y="1260900"/>
            <a:ext cx="124551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5" name="Google Shape;155;p38"/>
          <p:cNvSpPr txBox="1">
            <a:spLocks noGrp="1"/>
          </p:cNvSpPr>
          <p:nvPr>
            <p:ph type="body" idx="3"/>
          </p:nvPr>
        </p:nvSpPr>
        <p:spPr>
          <a:xfrm>
            <a:off x="3245940" y="1260900"/>
            <a:ext cx="124551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6" name="Google Shape;156;p38"/>
          <p:cNvSpPr txBox="1">
            <a:spLocks noGrp="1"/>
          </p:cNvSpPr>
          <p:nvPr>
            <p:ph type="body" idx="4"/>
          </p:nvPr>
        </p:nvSpPr>
        <p:spPr>
          <a:xfrm>
            <a:off x="629910" y="1583820"/>
            <a:ext cx="124551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7" name="Google Shape;157;p38"/>
          <p:cNvSpPr txBox="1">
            <a:spLocks noGrp="1"/>
          </p:cNvSpPr>
          <p:nvPr>
            <p:ph type="body" idx="5"/>
          </p:nvPr>
        </p:nvSpPr>
        <p:spPr>
          <a:xfrm>
            <a:off x="1938060" y="1583820"/>
            <a:ext cx="124551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8" name="Google Shape;158;p38"/>
          <p:cNvSpPr txBox="1">
            <a:spLocks noGrp="1"/>
          </p:cNvSpPr>
          <p:nvPr>
            <p:ph type="body" idx="6"/>
          </p:nvPr>
        </p:nvSpPr>
        <p:spPr>
          <a:xfrm>
            <a:off x="3245940" y="1583820"/>
            <a:ext cx="124551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8"/>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69"/>
        <p:cNvGrpSpPr/>
        <p:nvPr/>
      </p:nvGrpSpPr>
      <p:grpSpPr>
        <a:xfrm>
          <a:off x="0" y="0"/>
          <a:ext cx="0" cy="0"/>
          <a:chOff x="0" y="0"/>
          <a:chExt cx="0" cy="0"/>
        </a:xfrm>
      </p:grpSpPr>
      <p:sp>
        <p:nvSpPr>
          <p:cNvPr id="170" name="Google Shape;170;p41"/>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1" name="Google Shape;171;p41"/>
          <p:cNvSpPr txBox="1">
            <a:spLocks noGrp="1"/>
          </p:cNvSpPr>
          <p:nvPr>
            <p:ph type="subTitle" idx="1"/>
          </p:nvPr>
        </p:nvSpPr>
        <p:spPr>
          <a:xfrm>
            <a:off x="629910" y="1260900"/>
            <a:ext cx="3868290" cy="61803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2"/>
        <p:cNvGrpSpPr/>
        <p:nvPr/>
      </p:nvGrpSpPr>
      <p:grpSpPr>
        <a:xfrm>
          <a:off x="0" y="0"/>
          <a:ext cx="0" cy="0"/>
          <a:chOff x="0" y="0"/>
          <a:chExt cx="0" cy="0"/>
        </a:xfrm>
      </p:grpSpPr>
      <p:sp>
        <p:nvSpPr>
          <p:cNvPr id="173" name="Google Shape;173;p42"/>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4" name="Google Shape;174;p42"/>
          <p:cNvSpPr txBox="1">
            <a:spLocks noGrp="1"/>
          </p:cNvSpPr>
          <p:nvPr>
            <p:ph type="body" idx="1"/>
          </p:nvPr>
        </p:nvSpPr>
        <p:spPr>
          <a:xfrm>
            <a:off x="629910" y="1260900"/>
            <a:ext cx="3868290" cy="61803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75"/>
        <p:cNvGrpSpPr/>
        <p:nvPr/>
      </p:nvGrpSpPr>
      <p:grpSpPr>
        <a:xfrm>
          <a:off x="0" y="0"/>
          <a:ext cx="0" cy="0"/>
          <a:chOff x="0" y="0"/>
          <a:chExt cx="0" cy="0"/>
        </a:xfrm>
      </p:grpSpPr>
      <p:sp>
        <p:nvSpPr>
          <p:cNvPr id="176" name="Google Shape;176;p43"/>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7" name="Google Shape;177;p43"/>
          <p:cNvSpPr txBox="1">
            <a:spLocks noGrp="1"/>
          </p:cNvSpPr>
          <p:nvPr>
            <p:ph type="body" idx="1"/>
          </p:nvPr>
        </p:nvSpPr>
        <p:spPr>
          <a:xfrm>
            <a:off x="629910" y="1260900"/>
            <a:ext cx="1887570" cy="61803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78" name="Google Shape;178;p43"/>
          <p:cNvSpPr txBox="1">
            <a:spLocks noGrp="1"/>
          </p:cNvSpPr>
          <p:nvPr>
            <p:ph type="body" idx="2"/>
          </p:nvPr>
        </p:nvSpPr>
        <p:spPr>
          <a:xfrm>
            <a:off x="2612250" y="1260900"/>
            <a:ext cx="1887570" cy="61803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9"/>
        <p:cNvGrpSpPr/>
        <p:nvPr/>
      </p:nvGrpSpPr>
      <p:grpSpPr>
        <a:xfrm>
          <a:off x="0" y="0"/>
          <a:ext cx="0" cy="0"/>
          <a:chOff x="0" y="0"/>
          <a:chExt cx="0" cy="0"/>
        </a:xfrm>
      </p:grpSpPr>
      <p:sp>
        <p:nvSpPr>
          <p:cNvPr id="180" name="Google Shape;180;p44"/>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81"/>
        <p:cNvGrpSpPr/>
        <p:nvPr/>
      </p:nvGrpSpPr>
      <p:grpSpPr>
        <a:xfrm>
          <a:off x="0" y="0"/>
          <a:ext cx="0" cy="0"/>
          <a:chOff x="0" y="0"/>
          <a:chExt cx="0" cy="0"/>
        </a:xfrm>
      </p:grpSpPr>
      <p:sp>
        <p:nvSpPr>
          <p:cNvPr id="182" name="Google Shape;182;p45"/>
          <p:cNvSpPr txBox="1">
            <a:spLocks noGrp="1"/>
          </p:cNvSpPr>
          <p:nvPr>
            <p:ph type="subTitle" idx="1"/>
          </p:nvPr>
        </p:nvSpPr>
        <p:spPr>
          <a:xfrm>
            <a:off x="629910" y="273780"/>
            <a:ext cx="7886700" cy="460917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83"/>
        <p:cNvGrpSpPr/>
        <p:nvPr/>
      </p:nvGrpSpPr>
      <p:grpSpPr>
        <a:xfrm>
          <a:off x="0" y="0"/>
          <a:ext cx="0" cy="0"/>
          <a:chOff x="0" y="0"/>
          <a:chExt cx="0" cy="0"/>
        </a:xfrm>
      </p:grpSpPr>
      <p:sp>
        <p:nvSpPr>
          <p:cNvPr id="184" name="Google Shape;184;p46"/>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5" name="Google Shape;185;p46"/>
          <p:cNvSpPr txBox="1">
            <a:spLocks noGrp="1"/>
          </p:cNvSpPr>
          <p:nvPr>
            <p:ph type="body" idx="1"/>
          </p:nvPr>
        </p:nvSpPr>
        <p:spPr>
          <a:xfrm>
            <a:off x="629910" y="1260900"/>
            <a:ext cx="188757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86" name="Google Shape;186;p46"/>
          <p:cNvSpPr txBox="1">
            <a:spLocks noGrp="1"/>
          </p:cNvSpPr>
          <p:nvPr>
            <p:ph type="body" idx="2"/>
          </p:nvPr>
        </p:nvSpPr>
        <p:spPr>
          <a:xfrm>
            <a:off x="2612250" y="1260900"/>
            <a:ext cx="1887570" cy="61803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87" name="Google Shape;187;p46"/>
          <p:cNvSpPr txBox="1">
            <a:spLocks noGrp="1"/>
          </p:cNvSpPr>
          <p:nvPr>
            <p:ph type="body" idx="3"/>
          </p:nvPr>
        </p:nvSpPr>
        <p:spPr>
          <a:xfrm>
            <a:off x="629910" y="1583820"/>
            <a:ext cx="188757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88"/>
        <p:cNvGrpSpPr/>
        <p:nvPr/>
      </p:nvGrpSpPr>
      <p:grpSpPr>
        <a:xfrm>
          <a:off x="0" y="0"/>
          <a:ext cx="0" cy="0"/>
          <a:chOff x="0" y="0"/>
          <a:chExt cx="0" cy="0"/>
        </a:xfrm>
      </p:grpSpPr>
      <p:sp>
        <p:nvSpPr>
          <p:cNvPr id="189" name="Google Shape;189;p47"/>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0" name="Google Shape;190;p47"/>
          <p:cNvSpPr txBox="1">
            <a:spLocks noGrp="1"/>
          </p:cNvSpPr>
          <p:nvPr>
            <p:ph type="body" idx="1"/>
          </p:nvPr>
        </p:nvSpPr>
        <p:spPr>
          <a:xfrm>
            <a:off x="629910" y="1260900"/>
            <a:ext cx="1887570" cy="61803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91" name="Google Shape;191;p47"/>
          <p:cNvSpPr txBox="1">
            <a:spLocks noGrp="1"/>
          </p:cNvSpPr>
          <p:nvPr>
            <p:ph type="body" idx="2"/>
          </p:nvPr>
        </p:nvSpPr>
        <p:spPr>
          <a:xfrm>
            <a:off x="2612250" y="1260900"/>
            <a:ext cx="188757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92" name="Google Shape;192;p47"/>
          <p:cNvSpPr txBox="1">
            <a:spLocks noGrp="1"/>
          </p:cNvSpPr>
          <p:nvPr>
            <p:ph type="body" idx="3"/>
          </p:nvPr>
        </p:nvSpPr>
        <p:spPr>
          <a:xfrm>
            <a:off x="2612250" y="1583820"/>
            <a:ext cx="188757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93"/>
        <p:cNvGrpSpPr/>
        <p:nvPr/>
      </p:nvGrpSpPr>
      <p:grpSpPr>
        <a:xfrm>
          <a:off x="0" y="0"/>
          <a:ext cx="0" cy="0"/>
          <a:chOff x="0" y="0"/>
          <a:chExt cx="0" cy="0"/>
        </a:xfrm>
      </p:grpSpPr>
      <p:sp>
        <p:nvSpPr>
          <p:cNvPr id="194" name="Google Shape;194;p48"/>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5" name="Google Shape;195;p48"/>
          <p:cNvSpPr txBox="1">
            <a:spLocks noGrp="1"/>
          </p:cNvSpPr>
          <p:nvPr>
            <p:ph type="body" idx="1"/>
          </p:nvPr>
        </p:nvSpPr>
        <p:spPr>
          <a:xfrm>
            <a:off x="629910" y="1260900"/>
            <a:ext cx="188757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96" name="Google Shape;196;p48"/>
          <p:cNvSpPr txBox="1">
            <a:spLocks noGrp="1"/>
          </p:cNvSpPr>
          <p:nvPr>
            <p:ph type="body" idx="2"/>
          </p:nvPr>
        </p:nvSpPr>
        <p:spPr>
          <a:xfrm>
            <a:off x="2612250" y="1260900"/>
            <a:ext cx="188757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97" name="Google Shape;197;p48"/>
          <p:cNvSpPr txBox="1">
            <a:spLocks noGrp="1"/>
          </p:cNvSpPr>
          <p:nvPr>
            <p:ph type="body" idx="3"/>
          </p:nvPr>
        </p:nvSpPr>
        <p:spPr>
          <a:xfrm>
            <a:off x="629910" y="1583820"/>
            <a:ext cx="386829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98"/>
        <p:cNvGrpSpPr/>
        <p:nvPr/>
      </p:nvGrpSpPr>
      <p:grpSpPr>
        <a:xfrm>
          <a:off x="0" y="0"/>
          <a:ext cx="0" cy="0"/>
          <a:chOff x="0" y="0"/>
          <a:chExt cx="0" cy="0"/>
        </a:xfrm>
      </p:grpSpPr>
      <p:sp>
        <p:nvSpPr>
          <p:cNvPr id="199" name="Google Shape;199;p49"/>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0" name="Google Shape;200;p49"/>
          <p:cNvSpPr txBox="1">
            <a:spLocks noGrp="1"/>
          </p:cNvSpPr>
          <p:nvPr>
            <p:ph type="body" idx="1"/>
          </p:nvPr>
        </p:nvSpPr>
        <p:spPr>
          <a:xfrm>
            <a:off x="629910" y="1260900"/>
            <a:ext cx="386829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01" name="Google Shape;201;p49"/>
          <p:cNvSpPr txBox="1">
            <a:spLocks noGrp="1"/>
          </p:cNvSpPr>
          <p:nvPr>
            <p:ph type="body" idx="2"/>
          </p:nvPr>
        </p:nvSpPr>
        <p:spPr>
          <a:xfrm>
            <a:off x="629910" y="1583820"/>
            <a:ext cx="386829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02"/>
        <p:cNvGrpSpPr/>
        <p:nvPr/>
      </p:nvGrpSpPr>
      <p:grpSpPr>
        <a:xfrm>
          <a:off x="0" y="0"/>
          <a:ext cx="0" cy="0"/>
          <a:chOff x="0" y="0"/>
          <a:chExt cx="0" cy="0"/>
        </a:xfrm>
      </p:grpSpPr>
      <p:sp>
        <p:nvSpPr>
          <p:cNvPr id="203" name="Google Shape;203;p50"/>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4" name="Google Shape;204;p50"/>
          <p:cNvSpPr txBox="1">
            <a:spLocks noGrp="1"/>
          </p:cNvSpPr>
          <p:nvPr>
            <p:ph type="body" idx="1"/>
          </p:nvPr>
        </p:nvSpPr>
        <p:spPr>
          <a:xfrm>
            <a:off x="629910" y="1260900"/>
            <a:ext cx="188757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05" name="Google Shape;205;p50"/>
          <p:cNvSpPr txBox="1">
            <a:spLocks noGrp="1"/>
          </p:cNvSpPr>
          <p:nvPr>
            <p:ph type="body" idx="2"/>
          </p:nvPr>
        </p:nvSpPr>
        <p:spPr>
          <a:xfrm>
            <a:off x="2612250" y="1260900"/>
            <a:ext cx="188757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06" name="Google Shape;206;p50"/>
          <p:cNvSpPr txBox="1">
            <a:spLocks noGrp="1"/>
          </p:cNvSpPr>
          <p:nvPr>
            <p:ph type="body" idx="3"/>
          </p:nvPr>
        </p:nvSpPr>
        <p:spPr>
          <a:xfrm>
            <a:off x="629910" y="1583820"/>
            <a:ext cx="188757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07" name="Google Shape;207;p50"/>
          <p:cNvSpPr txBox="1">
            <a:spLocks noGrp="1"/>
          </p:cNvSpPr>
          <p:nvPr>
            <p:ph type="body" idx="4"/>
          </p:nvPr>
        </p:nvSpPr>
        <p:spPr>
          <a:xfrm>
            <a:off x="2612250" y="1583820"/>
            <a:ext cx="188757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08"/>
        <p:cNvGrpSpPr/>
        <p:nvPr/>
      </p:nvGrpSpPr>
      <p:grpSpPr>
        <a:xfrm>
          <a:off x="0" y="0"/>
          <a:ext cx="0" cy="0"/>
          <a:chOff x="0" y="0"/>
          <a:chExt cx="0" cy="0"/>
        </a:xfrm>
      </p:grpSpPr>
      <p:sp>
        <p:nvSpPr>
          <p:cNvPr id="209" name="Google Shape;209;p51"/>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0" name="Google Shape;210;p51"/>
          <p:cNvSpPr txBox="1">
            <a:spLocks noGrp="1"/>
          </p:cNvSpPr>
          <p:nvPr>
            <p:ph type="body" idx="1"/>
          </p:nvPr>
        </p:nvSpPr>
        <p:spPr>
          <a:xfrm>
            <a:off x="629910" y="1260900"/>
            <a:ext cx="124551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11" name="Google Shape;211;p51"/>
          <p:cNvSpPr txBox="1">
            <a:spLocks noGrp="1"/>
          </p:cNvSpPr>
          <p:nvPr>
            <p:ph type="body" idx="2"/>
          </p:nvPr>
        </p:nvSpPr>
        <p:spPr>
          <a:xfrm>
            <a:off x="1938060" y="1260900"/>
            <a:ext cx="124551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12" name="Google Shape;212;p51"/>
          <p:cNvSpPr txBox="1">
            <a:spLocks noGrp="1"/>
          </p:cNvSpPr>
          <p:nvPr>
            <p:ph type="body" idx="3"/>
          </p:nvPr>
        </p:nvSpPr>
        <p:spPr>
          <a:xfrm>
            <a:off x="3245940" y="1260900"/>
            <a:ext cx="124551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13" name="Google Shape;213;p51"/>
          <p:cNvSpPr txBox="1">
            <a:spLocks noGrp="1"/>
          </p:cNvSpPr>
          <p:nvPr>
            <p:ph type="body" idx="4"/>
          </p:nvPr>
        </p:nvSpPr>
        <p:spPr>
          <a:xfrm>
            <a:off x="629910" y="1583820"/>
            <a:ext cx="124551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14" name="Google Shape;214;p51"/>
          <p:cNvSpPr txBox="1">
            <a:spLocks noGrp="1"/>
          </p:cNvSpPr>
          <p:nvPr>
            <p:ph type="body" idx="5"/>
          </p:nvPr>
        </p:nvSpPr>
        <p:spPr>
          <a:xfrm>
            <a:off x="1938060" y="1583820"/>
            <a:ext cx="124551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15" name="Google Shape;215;p51"/>
          <p:cNvSpPr txBox="1">
            <a:spLocks noGrp="1"/>
          </p:cNvSpPr>
          <p:nvPr>
            <p:ph type="body" idx="6"/>
          </p:nvPr>
        </p:nvSpPr>
        <p:spPr>
          <a:xfrm>
            <a:off x="3245940" y="1583820"/>
            <a:ext cx="124551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85800" y="841860"/>
            <a:ext cx="7772490" cy="1790640"/>
          </a:xfrm>
          <a:prstGeom prst="rect">
            <a:avLst/>
          </a:prstGeom>
          <a:noFill/>
          <a:ln>
            <a:noFill/>
          </a:ln>
        </p:spPr>
        <p:txBody>
          <a:bodyPr spcFirstLastPara="1" wrap="square" lIns="68575" tIns="34275" rIns="68575" bIns="34275" anchor="b" anchorCtr="1">
            <a:norm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52" name="Google Shape;52;p13"/>
          <p:cNvSpPr txBox="1">
            <a:spLocks noGrp="1"/>
          </p:cNvSpPr>
          <p:nvPr>
            <p:ph type="dt" idx="10"/>
          </p:nvPr>
        </p:nvSpPr>
        <p:spPr>
          <a:xfrm>
            <a:off x="628560" y="4767390"/>
            <a:ext cx="2057400" cy="27378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dirty="0"/>
          </a:p>
        </p:txBody>
      </p:sp>
      <p:sp>
        <p:nvSpPr>
          <p:cNvPr id="53" name="Google Shape;53;p13"/>
          <p:cNvSpPr txBox="1">
            <a:spLocks noGrp="1"/>
          </p:cNvSpPr>
          <p:nvPr>
            <p:ph type="ftr" idx="11"/>
          </p:nvPr>
        </p:nvSpPr>
        <p:spPr>
          <a:xfrm>
            <a:off x="3028860" y="4767390"/>
            <a:ext cx="3086100" cy="273780"/>
          </a:xfrm>
          <a:prstGeom prst="rect">
            <a:avLst/>
          </a:prstGeom>
          <a:noFill/>
          <a:ln>
            <a:noFill/>
          </a:ln>
        </p:spPr>
        <p:txBody>
          <a:bodyPr spcFirstLastPara="1" wrap="square" lIns="68575" tIns="34275" rIns="68575" bIns="34275" anchor="ctr" anchorCtr="1">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dirty="0"/>
          </a:p>
        </p:txBody>
      </p:sp>
      <p:sp>
        <p:nvSpPr>
          <p:cNvPr id="54" name="Google Shape;54;p13"/>
          <p:cNvSpPr txBox="1">
            <a:spLocks noGrp="1"/>
          </p:cNvSpPr>
          <p:nvPr>
            <p:ph type="sldNum" idx="12"/>
          </p:nvPr>
        </p:nvSpPr>
        <p:spPr>
          <a:xfrm>
            <a:off x="6457860" y="4767390"/>
            <a:ext cx="2057400" cy="27378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dirty="0">
              <a:solidFill>
                <a:srgbClr val="000000"/>
              </a:solidFill>
              <a:latin typeface="Times New Roman"/>
              <a:ea typeface="Times New Roman"/>
              <a:cs typeface="Times New Roman"/>
              <a:sym typeface="Times New Roman"/>
            </a:endParaRPr>
          </a:p>
        </p:txBody>
      </p:sp>
      <p:sp>
        <p:nvSpPr>
          <p:cNvPr id="55" name="Google Shape;55;p13"/>
          <p:cNvSpPr txBox="1">
            <a:spLocks noGrp="1"/>
          </p:cNvSpPr>
          <p:nvPr>
            <p:ph type="body" idx="1"/>
          </p:nvPr>
        </p:nvSpPr>
        <p:spPr>
          <a:xfrm>
            <a:off x="457110" y="1203390"/>
            <a:ext cx="822933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100"/>
              <a:buNone/>
              <a:defRPr sz="1400" b="0" i="0" u="none" strike="noStrike" cap="none"/>
            </a:lvl1pPr>
            <a:lvl2pPr marL="914400" marR="0" lvl="1" indent="-228600" algn="l" rtl="0">
              <a:spcBef>
                <a:spcPts val="0"/>
              </a:spcBef>
              <a:spcAft>
                <a:spcPts val="0"/>
              </a:spcAft>
              <a:buSzPts val="1100"/>
              <a:buNone/>
              <a:defRPr sz="1400" b="0" i="0" u="none" strike="noStrike" cap="none"/>
            </a:lvl2pPr>
            <a:lvl3pPr marL="1371600" marR="0" lvl="2" indent="-228600" algn="l" rtl="0">
              <a:spcBef>
                <a:spcPts val="0"/>
              </a:spcBef>
              <a:spcAft>
                <a:spcPts val="0"/>
              </a:spcAft>
              <a:buSzPts val="1100"/>
              <a:buNone/>
              <a:defRPr sz="1400" b="0" i="0" u="none" strike="noStrike" cap="none"/>
            </a:lvl3pPr>
            <a:lvl4pPr marL="1828800" marR="0" lvl="3" indent="-228600" algn="l" rtl="0">
              <a:spcBef>
                <a:spcPts val="0"/>
              </a:spcBef>
              <a:spcAft>
                <a:spcPts val="0"/>
              </a:spcAft>
              <a:buSzPts val="1100"/>
              <a:buNone/>
              <a:defRPr sz="1400" b="0" i="0" u="none" strike="noStrike" cap="none"/>
            </a:lvl4pPr>
            <a:lvl5pPr marL="2286000" marR="0" lvl="4" indent="-228600" algn="l" rtl="0">
              <a:spcBef>
                <a:spcPts val="0"/>
              </a:spcBef>
              <a:spcAft>
                <a:spcPts val="0"/>
              </a:spcAft>
              <a:buSzPts val="1100"/>
              <a:buNone/>
              <a:defRPr sz="1400" b="0" i="0" u="none" strike="noStrike" cap="none"/>
            </a:lvl5pPr>
            <a:lvl6pPr marL="2743200" marR="0" lvl="5" indent="-228600" algn="l" rtl="0">
              <a:spcBef>
                <a:spcPts val="0"/>
              </a:spcBef>
              <a:spcAft>
                <a:spcPts val="0"/>
              </a:spcAft>
              <a:buSzPts val="1100"/>
              <a:buNone/>
              <a:defRPr sz="1400" b="0" i="0" u="none" strike="noStrike" cap="none"/>
            </a:lvl6pPr>
            <a:lvl7pPr marL="3200400" marR="0" lvl="6" indent="-228600" algn="l" rtl="0">
              <a:spcBef>
                <a:spcPts val="0"/>
              </a:spcBef>
              <a:spcAft>
                <a:spcPts val="0"/>
              </a:spcAft>
              <a:buSzPts val="1100"/>
              <a:buNone/>
              <a:defRPr sz="1400" b="0" i="0" u="none" strike="noStrike" cap="none"/>
            </a:lvl7pPr>
            <a:lvl8pPr marL="3657600" marR="0" lvl="7" indent="-228600" algn="l" rtl="0">
              <a:spcBef>
                <a:spcPts val="0"/>
              </a:spcBef>
              <a:spcAft>
                <a:spcPts val="0"/>
              </a:spcAft>
              <a:buSzPts val="1100"/>
              <a:buNone/>
              <a:defRPr sz="1400" b="0" i="0" u="none" strike="noStrike" cap="none"/>
            </a:lvl8pPr>
            <a:lvl9pPr marL="4114800" marR="0" lvl="8" indent="-228600" algn="l" rtl="0">
              <a:spcBef>
                <a:spcPts val="0"/>
              </a:spcBef>
              <a:spcAft>
                <a:spcPts val="0"/>
              </a:spcAft>
              <a:buSzPts val="1100"/>
              <a:buNone/>
              <a:defRPr sz="14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628560" y="273780"/>
            <a:ext cx="7886700" cy="994140"/>
          </a:xfrm>
          <a:prstGeom prst="rect">
            <a:avLst/>
          </a:prstGeom>
          <a:noFill/>
          <a:ln>
            <a:noFill/>
          </a:ln>
        </p:spPr>
        <p:txBody>
          <a:bodyPr spcFirstLastPara="1" wrap="square" lIns="68575" tIns="34275" rIns="68575" bIns="34275" anchor="ctr" anchorCtr="0">
            <a:norm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106" name="Google Shape;106;p26"/>
          <p:cNvSpPr txBox="1">
            <a:spLocks noGrp="1"/>
          </p:cNvSpPr>
          <p:nvPr>
            <p:ph type="title" idx="2"/>
          </p:nvPr>
        </p:nvSpPr>
        <p:spPr>
          <a:xfrm>
            <a:off x="628560" y="1369170"/>
            <a:ext cx="7886700" cy="3263490"/>
          </a:xfrm>
          <a:prstGeom prst="rect">
            <a:avLst/>
          </a:prstGeom>
          <a:noFill/>
          <a:ln>
            <a:noFill/>
          </a:ln>
        </p:spPr>
        <p:txBody>
          <a:bodyPr spcFirstLastPara="1" wrap="square" lIns="68575" tIns="34275" rIns="68575" bIns="34275" anchor="t" anchorCtr="0">
            <a:norm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107" name="Google Shape;107;p26"/>
          <p:cNvSpPr txBox="1">
            <a:spLocks noGrp="1"/>
          </p:cNvSpPr>
          <p:nvPr>
            <p:ph type="dt" idx="10"/>
          </p:nvPr>
        </p:nvSpPr>
        <p:spPr>
          <a:xfrm>
            <a:off x="628560" y="4767390"/>
            <a:ext cx="2057400" cy="27378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dirty="0"/>
          </a:p>
        </p:txBody>
      </p:sp>
      <p:sp>
        <p:nvSpPr>
          <p:cNvPr id="108" name="Google Shape;108;p26"/>
          <p:cNvSpPr txBox="1">
            <a:spLocks noGrp="1"/>
          </p:cNvSpPr>
          <p:nvPr>
            <p:ph type="ftr" idx="11"/>
          </p:nvPr>
        </p:nvSpPr>
        <p:spPr>
          <a:xfrm>
            <a:off x="3028860" y="4767390"/>
            <a:ext cx="3086100" cy="273780"/>
          </a:xfrm>
          <a:prstGeom prst="rect">
            <a:avLst/>
          </a:prstGeom>
          <a:noFill/>
          <a:ln>
            <a:noFill/>
          </a:ln>
        </p:spPr>
        <p:txBody>
          <a:bodyPr spcFirstLastPara="1" wrap="square" lIns="68575" tIns="34275" rIns="68575" bIns="34275" anchor="ctr" anchorCtr="1">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dirty="0"/>
          </a:p>
        </p:txBody>
      </p:sp>
      <p:sp>
        <p:nvSpPr>
          <p:cNvPr id="109" name="Google Shape;109;p26"/>
          <p:cNvSpPr txBox="1">
            <a:spLocks noGrp="1"/>
          </p:cNvSpPr>
          <p:nvPr>
            <p:ph type="sldNum" idx="12"/>
          </p:nvPr>
        </p:nvSpPr>
        <p:spPr>
          <a:xfrm>
            <a:off x="6457860" y="4767390"/>
            <a:ext cx="2057400" cy="27378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dirty="0">
              <a:solidFill>
                <a:srgbClr val="000000"/>
              </a:solidFill>
              <a:latin typeface="Times New Roman"/>
              <a:ea typeface="Times New Roman"/>
              <a:cs typeface="Times New Roman"/>
              <a:sym typeface="Times New Roman"/>
            </a:endParaRPr>
          </a:p>
        </p:txBody>
      </p:sp>
      <p:sp>
        <p:nvSpPr>
          <p:cNvPr id="110" name="Google Shape;110;p26"/>
          <p:cNvSpPr txBox="1">
            <a:spLocks noGrp="1"/>
          </p:cNvSpPr>
          <p:nvPr>
            <p:ph type="body" idx="1"/>
          </p:nvPr>
        </p:nvSpPr>
        <p:spPr>
          <a:xfrm>
            <a:off x="457110" y="1203390"/>
            <a:ext cx="822933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100"/>
              <a:buNone/>
              <a:defRPr sz="1400" b="0" i="0" u="none" strike="noStrike" cap="none"/>
            </a:lvl1pPr>
            <a:lvl2pPr marL="914400" marR="0" lvl="1" indent="-228600" algn="l" rtl="0">
              <a:spcBef>
                <a:spcPts val="0"/>
              </a:spcBef>
              <a:spcAft>
                <a:spcPts val="0"/>
              </a:spcAft>
              <a:buSzPts val="1100"/>
              <a:buNone/>
              <a:defRPr sz="1400" b="0" i="0" u="none" strike="noStrike" cap="none"/>
            </a:lvl2pPr>
            <a:lvl3pPr marL="1371600" marR="0" lvl="2" indent="-228600" algn="l" rtl="0">
              <a:spcBef>
                <a:spcPts val="0"/>
              </a:spcBef>
              <a:spcAft>
                <a:spcPts val="0"/>
              </a:spcAft>
              <a:buSzPts val="1100"/>
              <a:buNone/>
              <a:defRPr sz="1400" b="0" i="0" u="none" strike="noStrike" cap="none"/>
            </a:lvl3pPr>
            <a:lvl4pPr marL="1828800" marR="0" lvl="3" indent="-228600" algn="l" rtl="0">
              <a:spcBef>
                <a:spcPts val="0"/>
              </a:spcBef>
              <a:spcAft>
                <a:spcPts val="0"/>
              </a:spcAft>
              <a:buSzPts val="1100"/>
              <a:buNone/>
              <a:defRPr sz="1400" b="0" i="0" u="none" strike="noStrike" cap="none"/>
            </a:lvl4pPr>
            <a:lvl5pPr marL="2286000" marR="0" lvl="4" indent="-228600" algn="l" rtl="0">
              <a:spcBef>
                <a:spcPts val="0"/>
              </a:spcBef>
              <a:spcAft>
                <a:spcPts val="0"/>
              </a:spcAft>
              <a:buSzPts val="1100"/>
              <a:buNone/>
              <a:defRPr sz="1400" b="0" i="0" u="none" strike="noStrike" cap="none"/>
            </a:lvl5pPr>
            <a:lvl6pPr marL="2743200" marR="0" lvl="5" indent="-228600" algn="l" rtl="0">
              <a:spcBef>
                <a:spcPts val="0"/>
              </a:spcBef>
              <a:spcAft>
                <a:spcPts val="0"/>
              </a:spcAft>
              <a:buSzPts val="1100"/>
              <a:buNone/>
              <a:defRPr sz="1400" b="0" i="0" u="none" strike="noStrike" cap="none"/>
            </a:lvl6pPr>
            <a:lvl7pPr marL="3200400" marR="0" lvl="6" indent="-228600" algn="l" rtl="0">
              <a:spcBef>
                <a:spcPts val="0"/>
              </a:spcBef>
              <a:spcAft>
                <a:spcPts val="0"/>
              </a:spcAft>
              <a:buSzPts val="1100"/>
              <a:buNone/>
              <a:defRPr sz="1400" b="0" i="0" u="none" strike="noStrike" cap="none"/>
            </a:lvl7pPr>
            <a:lvl8pPr marL="3657600" marR="0" lvl="7" indent="-228600" algn="l" rtl="0">
              <a:spcBef>
                <a:spcPts val="0"/>
              </a:spcBef>
              <a:spcAft>
                <a:spcPts val="0"/>
              </a:spcAft>
              <a:buSzPts val="1100"/>
              <a:buNone/>
              <a:defRPr sz="1400" b="0" i="0" u="none" strike="noStrike" cap="none"/>
            </a:lvl8pPr>
            <a:lvl9pPr marL="4114800" marR="0" lvl="8" indent="-228600" algn="l" rtl="0">
              <a:spcBef>
                <a:spcPts val="0"/>
              </a:spcBef>
              <a:spcAft>
                <a:spcPts val="0"/>
              </a:spcAft>
              <a:buSzPts val="1100"/>
              <a:buNone/>
              <a:defRPr sz="14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9"/>
        <p:cNvGrpSpPr/>
        <p:nvPr/>
      </p:nvGrpSpPr>
      <p:grpSpPr>
        <a:xfrm>
          <a:off x="0" y="0"/>
          <a:ext cx="0" cy="0"/>
          <a:chOff x="0" y="0"/>
          <a:chExt cx="0" cy="0"/>
        </a:xfrm>
      </p:grpSpPr>
      <p:sp>
        <p:nvSpPr>
          <p:cNvPr id="160" name="Google Shape;160;p39"/>
          <p:cNvSpPr txBox="1">
            <a:spLocks noGrp="1"/>
          </p:cNvSpPr>
          <p:nvPr>
            <p:ph type="title"/>
          </p:nvPr>
        </p:nvSpPr>
        <p:spPr>
          <a:xfrm>
            <a:off x="629910" y="273780"/>
            <a:ext cx="7886700" cy="994140"/>
          </a:xfrm>
          <a:prstGeom prst="rect">
            <a:avLst/>
          </a:prstGeom>
          <a:noFill/>
          <a:ln>
            <a:noFill/>
          </a:ln>
        </p:spPr>
        <p:txBody>
          <a:bodyPr spcFirstLastPara="1" wrap="square" lIns="68575" tIns="34275" rIns="68575" bIns="34275" anchor="ctr" anchorCtr="0">
            <a:norm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161" name="Google Shape;161;p39"/>
          <p:cNvSpPr txBox="1">
            <a:spLocks noGrp="1"/>
          </p:cNvSpPr>
          <p:nvPr>
            <p:ph type="body" idx="1"/>
          </p:nvPr>
        </p:nvSpPr>
        <p:spPr>
          <a:xfrm>
            <a:off x="629910" y="1260900"/>
            <a:ext cx="3868290" cy="618030"/>
          </a:xfrm>
          <a:prstGeom prst="rect">
            <a:avLst/>
          </a:prstGeom>
          <a:noFill/>
          <a:ln>
            <a:noFill/>
          </a:ln>
        </p:spPr>
        <p:txBody>
          <a:bodyPr spcFirstLastPara="1" wrap="square" lIns="68575" tIns="34275" rIns="68575" bIns="34275" anchor="b" anchorCtr="0">
            <a:normAutofit/>
          </a:bodyPr>
          <a:lstStyle>
            <a:lvl1pPr marL="457200" marR="0" lvl="0" indent="-228600" algn="l" rtl="0">
              <a:spcBef>
                <a:spcPts val="0"/>
              </a:spcBef>
              <a:spcAft>
                <a:spcPts val="0"/>
              </a:spcAft>
              <a:buSzPts val="1100"/>
              <a:buNone/>
              <a:defRPr sz="1400" b="0" i="0" u="none" strike="noStrike" cap="none"/>
            </a:lvl1pPr>
            <a:lvl2pPr marL="914400" marR="0" lvl="1" indent="-228600" algn="l" rtl="0">
              <a:spcBef>
                <a:spcPts val="0"/>
              </a:spcBef>
              <a:spcAft>
                <a:spcPts val="0"/>
              </a:spcAft>
              <a:buSzPts val="1100"/>
              <a:buNone/>
              <a:defRPr sz="1400" b="0" i="0" u="none" strike="noStrike" cap="none"/>
            </a:lvl2pPr>
            <a:lvl3pPr marL="1371600" marR="0" lvl="2" indent="-228600" algn="l" rtl="0">
              <a:spcBef>
                <a:spcPts val="0"/>
              </a:spcBef>
              <a:spcAft>
                <a:spcPts val="0"/>
              </a:spcAft>
              <a:buSzPts val="1100"/>
              <a:buNone/>
              <a:defRPr sz="1400" b="0" i="0" u="none" strike="noStrike" cap="none"/>
            </a:lvl3pPr>
            <a:lvl4pPr marL="1828800" marR="0" lvl="3" indent="-228600" algn="l" rtl="0">
              <a:spcBef>
                <a:spcPts val="0"/>
              </a:spcBef>
              <a:spcAft>
                <a:spcPts val="0"/>
              </a:spcAft>
              <a:buSzPts val="1100"/>
              <a:buNone/>
              <a:defRPr sz="1400" b="0" i="0" u="none" strike="noStrike" cap="none"/>
            </a:lvl4pPr>
            <a:lvl5pPr marL="2286000" marR="0" lvl="4" indent="-228600" algn="l" rtl="0">
              <a:spcBef>
                <a:spcPts val="0"/>
              </a:spcBef>
              <a:spcAft>
                <a:spcPts val="0"/>
              </a:spcAft>
              <a:buSzPts val="1100"/>
              <a:buNone/>
              <a:defRPr sz="1400" b="0" i="0" u="none" strike="noStrike" cap="none"/>
            </a:lvl5pPr>
            <a:lvl6pPr marL="2743200" marR="0" lvl="5" indent="-228600" algn="l" rtl="0">
              <a:spcBef>
                <a:spcPts val="0"/>
              </a:spcBef>
              <a:spcAft>
                <a:spcPts val="0"/>
              </a:spcAft>
              <a:buSzPts val="1100"/>
              <a:buNone/>
              <a:defRPr sz="1400" b="0" i="0" u="none" strike="noStrike" cap="none"/>
            </a:lvl6pPr>
            <a:lvl7pPr marL="3200400" marR="0" lvl="6" indent="-228600" algn="l" rtl="0">
              <a:spcBef>
                <a:spcPts val="0"/>
              </a:spcBef>
              <a:spcAft>
                <a:spcPts val="0"/>
              </a:spcAft>
              <a:buSzPts val="1100"/>
              <a:buNone/>
              <a:defRPr sz="1400" b="0" i="0" u="none" strike="noStrike" cap="none"/>
            </a:lvl7pPr>
            <a:lvl8pPr marL="3657600" marR="0" lvl="7" indent="-228600" algn="l" rtl="0">
              <a:spcBef>
                <a:spcPts val="0"/>
              </a:spcBef>
              <a:spcAft>
                <a:spcPts val="0"/>
              </a:spcAft>
              <a:buSzPts val="1100"/>
              <a:buNone/>
              <a:defRPr sz="1400" b="0" i="0" u="none" strike="noStrike" cap="none"/>
            </a:lvl8pPr>
            <a:lvl9pPr marL="4114800" marR="0" lvl="8" indent="-228600" algn="l" rtl="0">
              <a:spcBef>
                <a:spcPts val="0"/>
              </a:spcBef>
              <a:spcAft>
                <a:spcPts val="0"/>
              </a:spcAft>
              <a:buSzPts val="1100"/>
              <a:buNone/>
              <a:defRPr sz="1400" b="0" i="0" u="none" strike="noStrike" cap="none"/>
            </a:lvl9pPr>
          </a:lstStyle>
          <a:p>
            <a:endParaRPr/>
          </a:p>
        </p:txBody>
      </p:sp>
      <p:sp>
        <p:nvSpPr>
          <p:cNvPr id="162" name="Google Shape;162;p39"/>
          <p:cNvSpPr txBox="1">
            <a:spLocks noGrp="1"/>
          </p:cNvSpPr>
          <p:nvPr>
            <p:ph type="title" idx="2"/>
          </p:nvPr>
        </p:nvSpPr>
        <p:spPr>
          <a:xfrm>
            <a:off x="629910" y="1878930"/>
            <a:ext cx="3868290" cy="2763450"/>
          </a:xfrm>
          <a:prstGeom prst="rect">
            <a:avLst/>
          </a:prstGeom>
          <a:noFill/>
          <a:ln>
            <a:noFill/>
          </a:ln>
        </p:spPr>
        <p:txBody>
          <a:bodyPr spcFirstLastPara="1" wrap="square" lIns="68575" tIns="34275" rIns="68575" bIns="34275" anchor="t" anchorCtr="0">
            <a:norm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163" name="Google Shape;163;p39"/>
          <p:cNvSpPr txBox="1">
            <a:spLocks noGrp="1"/>
          </p:cNvSpPr>
          <p:nvPr>
            <p:ph type="body" idx="3"/>
          </p:nvPr>
        </p:nvSpPr>
        <p:spPr>
          <a:xfrm>
            <a:off x="4629150" y="1260900"/>
            <a:ext cx="3887460" cy="618030"/>
          </a:xfrm>
          <a:prstGeom prst="rect">
            <a:avLst/>
          </a:prstGeom>
          <a:noFill/>
          <a:ln>
            <a:noFill/>
          </a:ln>
        </p:spPr>
        <p:txBody>
          <a:bodyPr spcFirstLastPara="1" wrap="square" lIns="68575" tIns="34275" rIns="68575" bIns="34275" anchor="b" anchorCtr="0">
            <a:normAutofit/>
          </a:bodyPr>
          <a:lstStyle>
            <a:lvl1pPr marL="457200" marR="0" lvl="0" indent="-228600" algn="l" rtl="0">
              <a:spcBef>
                <a:spcPts val="0"/>
              </a:spcBef>
              <a:spcAft>
                <a:spcPts val="0"/>
              </a:spcAft>
              <a:buSzPts val="1100"/>
              <a:buNone/>
              <a:defRPr sz="1400" b="0" i="0" u="none" strike="noStrike" cap="none"/>
            </a:lvl1pPr>
            <a:lvl2pPr marL="914400" marR="0" lvl="1" indent="-228600" algn="l" rtl="0">
              <a:spcBef>
                <a:spcPts val="0"/>
              </a:spcBef>
              <a:spcAft>
                <a:spcPts val="0"/>
              </a:spcAft>
              <a:buSzPts val="1100"/>
              <a:buNone/>
              <a:defRPr sz="1400" b="0" i="0" u="none" strike="noStrike" cap="none"/>
            </a:lvl2pPr>
            <a:lvl3pPr marL="1371600" marR="0" lvl="2" indent="-228600" algn="l" rtl="0">
              <a:spcBef>
                <a:spcPts val="0"/>
              </a:spcBef>
              <a:spcAft>
                <a:spcPts val="0"/>
              </a:spcAft>
              <a:buSzPts val="1100"/>
              <a:buNone/>
              <a:defRPr sz="1400" b="0" i="0" u="none" strike="noStrike" cap="none"/>
            </a:lvl3pPr>
            <a:lvl4pPr marL="1828800" marR="0" lvl="3" indent="-228600" algn="l" rtl="0">
              <a:spcBef>
                <a:spcPts val="0"/>
              </a:spcBef>
              <a:spcAft>
                <a:spcPts val="0"/>
              </a:spcAft>
              <a:buSzPts val="1100"/>
              <a:buNone/>
              <a:defRPr sz="1400" b="0" i="0" u="none" strike="noStrike" cap="none"/>
            </a:lvl4pPr>
            <a:lvl5pPr marL="2286000" marR="0" lvl="4" indent="-228600" algn="l" rtl="0">
              <a:spcBef>
                <a:spcPts val="0"/>
              </a:spcBef>
              <a:spcAft>
                <a:spcPts val="0"/>
              </a:spcAft>
              <a:buSzPts val="1100"/>
              <a:buNone/>
              <a:defRPr sz="1400" b="0" i="0" u="none" strike="noStrike" cap="none"/>
            </a:lvl5pPr>
            <a:lvl6pPr marL="2743200" marR="0" lvl="5" indent="-228600" algn="l" rtl="0">
              <a:spcBef>
                <a:spcPts val="0"/>
              </a:spcBef>
              <a:spcAft>
                <a:spcPts val="0"/>
              </a:spcAft>
              <a:buSzPts val="1100"/>
              <a:buNone/>
              <a:defRPr sz="1400" b="0" i="0" u="none" strike="noStrike" cap="none"/>
            </a:lvl6pPr>
            <a:lvl7pPr marL="3200400" marR="0" lvl="6" indent="-228600" algn="l" rtl="0">
              <a:spcBef>
                <a:spcPts val="0"/>
              </a:spcBef>
              <a:spcAft>
                <a:spcPts val="0"/>
              </a:spcAft>
              <a:buSzPts val="1100"/>
              <a:buNone/>
              <a:defRPr sz="1400" b="0" i="0" u="none" strike="noStrike" cap="none"/>
            </a:lvl7pPr>
            <a:lvl8pPr marL="3657600" marR="0" lvl="7" indent="-228600" algn="l" rtl="0">
              <a:spcBef>
                <a:spcPts val="0"/>
              </a:spcBef>
              <a:spcAft>
                <a:spcPts val="0"/>
              </a:spcAft>
              <a:buSzPts val="1100"/>
              <a:buNone/>
              <a:defRPr sz="1400" b="0" i="0" u="none" strike="noStrike" cap="none"/>
            </a:lvl8pPr>
            <a:lvl9pPr marL="4114800" marR="0" lvl="8" indent="-228600" algn="l" rtl="0">
              <a:spcBef>
                <a:spcPts val="0"/>
              </a:spcBef>
              <a:spcAft>
                <a:spcPts val="0"/>
              </a:spcAft>
              <a:buSzPts val="1100"/>
              <a:buNone/>
              <a:defRPr sz="1400" b="0" i="0" u="none" strike="noStrike" cap="none"/>
            </a:lvl9pPr>
          </a:lstStyle>
          <a:p>
            <a:endParaRPr/>
          </a:p>
        </p:txBody>
      </p:sp>
      <p:sp>
        <p:nvSpPr>
          <p:cNvPr id="164" name="Google Shape;164;p39"/>
          <p:cNvSpPr txBox="1">
            <a:spLocks noGrp="1"/>
          </p:cNvSpPr>
          <p:nvPr>
            <p:ph type="title" idx="4"/>
          </p:nvPr>
        </p:nvSpPr>
        <p:spPr>
          <a:xfrm>
            <a:off x="4629150" y="1878930"/>
            <a:ext cx="3887460" cy="2763450"/>
          </a:xfrm>
          <a:prstGeom prst="rect">
            <a:avLst/>
          </a:prstGeom>
          <a:noFill/>
          <a:ln>
            <a:noFill/>
          </a:ln>
        </p:spPr>
        <p:txBody>
          <a:bodyPr spcFirstLastPara="1" wrap="square" lIns="68575" tIns="34275" rIns="68575" bIns="34275" anchor="t" anchorCtr="0">
            <a:norm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165" name="Google Shape;165;p39"/>
          <p:cNvSpPr txBox="1">
            <a:spLocks noGrp="1"/>
          </p:cNvSpPr>
          <p:nvPr>
            <p:ph type="dt" idx="10"/>
          </p:nvPr>
        </p:nvSpPr>
        <p:spPr>
          <a:xfrm>
            <a:off x="628560" y="4767390"/>
            <a:ext cx="2057400" cy="27378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dirty="0"/>
          </a:p>
        </p:txBody>
      </p:sp>
      <p:sp>
        <p:nvSpPr>
          <p:cNvPr id="166" name="Google Shape;166;p39"/>
          <p:cNvSpPr txBox="1">
            <a:spLocks noGrp="1"/>
          </p:cNvSpPr>
          <p:nvPr>
            <p:ph type="ftr" idx="11"/>
          </p:nvPr>
        </p:nvSpPr>
        <p:spPr>
          <a:xfrm>
            <a:off x="3028860" y="4767390"/>
            <a:ext cx="3086100" cy="273780"/>
          </a:xfrm>
          <a:prstGeom prst="rect">
            <a:avLst/>
          </a:prstGeom>
          <a:noFill/>
          <a:ln>
            <a:noFill/>
          </a:ln>
        </p:spPr>
        <p:txBody>
          <a:bodyPr spcFirstLastPara="1" wrap="square" lIns="68575" tIns="34275" rIns="68575" bIns="34275" anchor="ctr" anchorCtr="1">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dirty="0"/>
          </a:p>
        </p:txBody>
      </p:sp>
      <p:sp>
        <p:nvSpPr>
          <p:cNvPr id="167" name="Google Shape;167;p39"/>
          <p:cNvSpPr txBox="1">
            <a:spLocks noGrp="1"/>
          </p:cNvSpPr>
          <p:nvPr>
            <p:ph type="sldNum" idx="12"/>
          </p:nvPr>
        </p:nvSpPr>
        <p:spPr>
          <a:xfrm>
            <a:off x="6457860" y="4767390"/>
            <a:ext cx="2057400" cy="27378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dirty="0">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hyperlink" Target="https://zenodo.org/record/53169#.Yb8SEtvhXEp" TargetMode="External"/><Relationship Id="rId2" Type="http://schemas.openxmlformats.org/officeDocument/2006/relationships/notesSlide" Target="../notesSlides/notesSlide8.xml"/><Relationship Id="rId1" Type="http://schemas.openxmlformats.org/officeDocument/2006/relationships/slideLayout" Target="../slideLayouts/slideLayout36.xml"/><Relationship Id="rId4" Type="http://schemas.openxmlformats.org/officeDocument/2006/relationships/hyperlink" Target="https://ieeexplore.ieee.org/document/904435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9"/>
        <p:cNvGrpSpPr/>
        <p:nvPr/>
      </p:nvGrpSpPr>
      <p:grpSpPr>
        <a:xfrm>
          <a:off x="0" y="0"/>
          <a:ext cx="0" cy="0"/>
          <a:chOff x="0" y="0"/>
          <a:chExt cx="0" cy="0"/>
        </a:xfrm>
      </p:grpSpPr>
      <p:sp>
        <p:nvSpPr>
          <p:cNvPr id="220" name="Google Shape;220;p52"/>
          <p:cNvSpPr/>
          <p:nvPr/>
        </p:nvSpPr>
        <p:spPr>
          <a:xfrm>
            <a:off x="985284" y="532700"/>
            <a:ext cx="7102549" cy="42309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68575" tIns="34275" rIns="68575" bIns="34275" anchor="t" anchorCtr="1">
            <a:noAutofit/>
          </a:bodyPr>
          <a:lstStyle/>
          <a:p>
            <a:pPr marL="0" marR="0" lvl="0" indent="0" algn="ctr" rtl="0">
              <a:lnSpc>
                <a:spcPct val="100000"/>
              </a:lnSpc>
              <a:spcBef>
                <a:spcPts val="0"/>
              </a:spcBef>
              <a:spcAft>
                <a:spcPts val="0"/>
              </a:spcAft>
              <a:buNone/>
            </a:pPr>
            <a:r>
              <a:rPr lang="en-GB" sz="2300" dirty="0">
                <a:latin typeface="Times New Roman"/>
                <a:ea typeface="Times New Roman"/>
                <a:cs typeface="Times New Roman"/>
                <a:sym typeface="Times New Roman"/>
              </a:rPr>
              <a:t>PANIMALAR</a:t>
            </a:r>
            <a:r>
              <a:rPr lang="en-GB" sz="2300" b="0" i="0" u="none" strike="noStrike" cap="none" dirty="0">
                <a:solidFill>
                  <a:srgbClr val="000000"/>
                </a:solidFill>
                <a:latin typeface="Times New Roman"/>
                <a:ea typeface="Times New Roman"/>
                <a:cs typeface="Times New Roman"/>
                <a:sym typeface="Times New Roman"/>
              </a:rPr>
              <a:t> ENGINEERING COLLEGE</a:t>
            </a:r>
            <a:endParaRPr sz="2300" b="0" i="0" u="none" strike="noStrike" cap="none" dirty="0">
              <a:latin typeface="Arial"/>
              <a:ea typeface="Arial"/>
              <a:cs typeface="Arial"/>
              <a:sym typeface="Arial"/>
            </a:endParaRPr>
          </a:p>
        </p:txBody>
      </p:sp>
      <p:sp>
        <p:nvSpPr>
          <p:cNvPr id="221" name="Google Shape;221;p52"/>
          <p:cNvSpPr txBox="1"/>
          <p:nvPr/>
        </p:nvSpPr>
        <p:spPr>
          <a:xfrm>
            <a:off x="1544400" y="962820"/>
            <a:ext cx="6090120" cy="39231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2100" b="0" i="1" u="none" strike="noStrike" cap="none" dirty="0">
                <a:solidFill>
                  <a:srgbClr val="C00000"/>
                </a:solidFill>
                <a:latin typeface="Times New Roman"/>
                <a:ea typeface="Times New Roman"/>
                <a:cs typeface="Times New Roman"/>
                <a:sym typeface="Times New Roman"/>
              </a:rPr>
              <a:t>                  Department of Computer Science</a:t>
            </a:r>
            <a:endParaRPr sz="2100" b="0" i="0" u="none" strike="noStrike" cap="none" dirty="0">
              <a:latin typeface="Arial"/>
              <a:ea typeface="Arial"/>
              <a:cs typeface="Arial"/>
              <a:sym typeface="Arial"/>
            </a:endParaRPr>
          </a:p>
        </p:txBody>
      </p:sp>
      <p:sp>
        <p:nvSpPr>
          <p:cNvPr id="222" name="Google Shape;222;p52"/>
          <p:cNvSpPr txBox="1"/>
          <p:nvPr/>
        </p:nvSpPr>
        <p:spPr>
          <a:xfrm>
            <a:off x="423360" y="1768230"/>
            <a:ext cx="8435070" cy="807840"/>
          </a:xfrm>
          <a:prstGeom prst="rect">
            <a:avLst/>
          </a:prstGeom>
          <a:noFill/>
          <a:ln>
            <a:noFill/>
          </a:ln>
        </p:spPr>
        <p:txBody>
          <a:bodyPr spcFirstLastPara="1" wrap="square" lIns="68575" tIns="34275" rIns="68575" bIns="34275" anchor="t" anchorCtr="1">
            <a:noAutofit/>
          </a:bodyPr>
          <a:lstStyle/>
          <a:p>
            <a:pPr marL="0" marR="0" lvl="0" indent="0" algn="ctr" rtl="0">
              <a:lnSpc>
                <a:spcPct val="100000"/>
              </a:lnSpc>
              <a:spcBef>
                <a:spcPts val="0"/>
              </a:spcBef>
              <a:spcAft>
                <a:spcPts val="0"/>
              </a:spcAft>
              <a:buNone/>
            </a:pPr>
            <a:r>
              <a:rPr lang="en-GB" sz="2500" b="1" dirty="0">
                <a:latin typeface="Calibri"/>
                <a:ea typeface="Calibri"/>
                <a:cs typeface="Calibri"/>
                <a:sym typeface="Calibri"/>
              </a:rPr>
              <a:t>AI based rectal cancer and stage prediction over web in real-time for general users</a:t>
            </a:r>
            <a:endParaRPr sz="2500" b="0" i="0" u="none" strike="noStrike" cap="none" dirty="0">
              <a:latin typeface="Arial"/>
              <a:ea typeface="Arial"/>
              <a:cs typeface="Arial"/>
              <a:sym typeface="Arial"/>
            </a:endParaRPr>
          </a:p>
        </p:txBody>
      </p:sp>
      <p:sp>
        <p:nvSpPr>
          <p:cNvPr id="223" name="Google Shape;223;p52"/>
          <p:cNvSpPr txBox="1"/>
          <p:nvPr/>
        </p:nvSpPr>
        <p:spPr>
          <a:xfrm>
            <a:off x="1078649" y="3543750"/>
            <a:ext cx="7009183" cy="1028400"/>
          </a:xfrm>
          <a:prstGeom prst="rect">
            <a:avLst/>
          </a:prstGeom>
          <a:noFill/>
          <a:ln>
            <a:noFill/>
          </a:ln>
        </p:spPr>
        <p:txBody>
          <a:bodyPr spcFirstLastPara="1" wrap="square" lIns="68575" tIns="34275" rIns="68575" bIns="34275" anchor="t" anchorCtr="0">
            <a:noAutofit/>
          </a:bodyPr>
          <a:lstStyle/>
          <a:p>
            <a:pPr marL="0" marR="0" lvl="0" indent="0" algn="l" rtl="0">
              <a:lnSpc>
                <a:spcPct val="150000"/>
              </a:lnSpc>
              <a:spcBef>
                <a:spcPts val="0"/>
              </a:spcBef>
              <a:spcAft>
                <a:spcPts val="0"/>
              </a:spcAft>
              <a:buNone/>
            </a:pPr>
            <a:r>
              <a:rPr lang="en-GB" sz="2100" b="1" i="0" u="none" strike="noStrike" cap="none" dirty="0">
                <a:solidFill>
                  <a:srgbClr val="000000"/>
                </a:solidFill>
                <a:latin typeface="Calibri"/>
                <a:ea typeface="Calibri"/>
                <a:cs typeface="Calibri"/>
                <a:sym typeface="Calibri"/>
              </a:rPr>
              <a:t>Team Members:</a:t>
            </a:r>
            <a:endParaRPr sz="2100" b="0" i="0" u="none" strike="noStrike" cap="none" dirty="0">
              <a:latin typeface="Arial"/>
              <a:ea typeface="Arial"/>
              <a:cs typeface="Arial"/>
              <a:sym typeface="Arial"/>
            </a:endParaRPr>
          </a:p>
          <a:p>
            <a:pPr marL="0" marR="0" lvl="0" indent="0" algn="l" rtl="0">
              <a:lnSpc>
                <a:spcPct val="150000"/>
              </a:lnSpc>
              <a:spcBef>
                <a:spcPts val="0"/>
              </a:spcBef>
              <a:spcAft>
                <a:spcPts val="0"/>
              </a:spcAft>
              <a:buNone/>
            </a:pPr>
            <a:r>
              <a:rPr lang="en-GB" sz="2100" b="1" i="0" u="none" strike="noStrike" cap="none" dirty="0">
                <a:solidFill>
                  <a:srgbClr val="000000"/>
                </a:solidFill>
                <a:latin typeface="Calibri"/>
                <a:ea typeface="Calibri"/>
                <a:cs typeface="Calibri"/>
                <a:sym typeface="Calibri"/>
              </a:rPr>
              <a:t>        </a:t>
            </a:r>
            <a:r>
              <a:rPr lang="en-GB" sz="2100" i="0" u="none" strike="noStrike" cap="none" dirty="0">
                <a:solidFill>
                  <a:srgbClr val="000000"/>
                </a:solidFill>
                <a:latin typeface="Calibri"/>
                <a:ea typeface="Calibri"/>
                <a:cs typeface="Calibri"/>
                <a:sym typeface="Calibri"/>
              </a:rPr>
              <a:t>Boggada</a:t>
            </a:r>
            <a:r>
              <a:rPr lang="en-GB" sz="2100" b="1" i="0" u="none" strike="noStrike" cap="none" dirty="0">
                <a:solidFill>
                  <a:srgbClr val="000000"/>
                </a:solidFill>
                <a:latin typeface="Calibri"/>
                <a:ea typeface="Calibri"/>
                <a:cs typeface="Calibri"/>
                <a:sym typeface="Calibri"/>
              </a:rPr>
              <a:t> </a:t>
            </a:r>
            <a:r>
              <a:rPr lang="en-GB" sz="2100" dirty="0">
                <a:latin typeface="Calibri"/>
                <a:ea typeface="Calibri"/>
                <a:cs typeface="Calibri"/>
                <a:sym typeface="Calibri"/>
              </a:rPr>
              <a:t>Mounika, Y. Eesha Sai Sri, Pancheti Divija Reddy</a:t>
            </a:r>
            <a:endParaRPr sz="2100" b="0" i="0" u="none" strike="noStrike" cap="none" dirty="0">
              <a:latin typeface="Arial"/>
              <a:ea typeface="Arial"/>
              <a:cs typeface="Arial"/>
              <a:sym typeface="Arial"/>
            </a:endParaRPr>
          </a:p>
        </p:txBody>
      </p:sp>
      <p:sp>
        <p:nvSpPr>
          <p:cNvPr id="224" name="Google Shape;224;p52"/>
          <p:cNvSpPr txBox="1"/>
          <p:nvPr/>
        </p:nvSpPr>
        <p:spPr>
          <a:xfrm>
            <a:off x="753570" y="2719980"/>
            <a:ext cx="6885270" cy="715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1800" b="1" i="0" u="none" strike="noStrike" cap="none" dirty="0">
                <a:solidFill>
                  <a:srgbClr val="000000"/>
                </a:solidFill>
                <a:latin typeface="Calibri"/>
                <a:ea typeface="Calibri"/>
                <a:cs typeface="Calibri"/>
                <a:sym typeface="Calibri"/>
              </a:rPr>
              <a:t> </a:t>
            </a:r>
            <a:r>
              <a:rPr lang="en-GB" sz="2100" b="1" i="0" u="none" strike="noStrike" cap="none" dirty="0">
                <a:solidFill>
                  <a:srgbClr val="000000"/>
                </a:solidFill>
                <a:latin typeface="Calibri"/>
                <a:ea typeface="Calibri"/>
                <a:cs typeface="Calibri"/>
                <a:sym typeface="Calibri"/>
              </a:rPr>
              <a:t>Domain:</a:t>
            </a:r>
            <a:endParaRPr sz="21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r>
              <a:rPr lang="en-GB" sz="2100" b="1" i="0" u="none" strike="noStrike" cap="none" dirty="0">
                <a:solidFill>
                  <a:srgbClr val="000000"/>
                </a:solidFill>
                <a:latin typeface="Calibri"/>
                <a:ea typeface="Calibri"/>
                <a:cs typeface="Calibri"/>
                <a:sym typeface="Calibri"/>
              </a:rPr>
              <a:t> 	</a:t>
            </a:r>
            <a:r>
              <a:rPr lang="en-GB" sz="2100" dirty="0">
                <a:solidFill>
                  <a:schemeClr val="dk1"/>
                </a:solidFill>
                <a:latin typeface="Calibri"/>
                <a:ea typeface="Calibri"/>
                <a:cs typeface="Calibri"/>
                <a:sym typeface="Calibri"/>
              </a:rPr>
              <a:t>Artificial intelligence (AI)</a:t>
            </a:r>
            <a:r>
              <a:rPr lang="en-GB" sz="2100" b="0" i="0" u="none" strike="noStrike" cap="none" dirty="0">
                <a:solidFill>
                  <a:srgbClr val="000000"/>
                </a:solidFill>
                <a:latin typeface="Calibri"/>
                <a:ea typeface="Calibri"/>
                <a:cs typeface="Calibri"/>
                <a:sym typeface="Calibri"/>
              </a:rPr>
              <a:t>, </a:t>
            </a:r>
            <a:r>
              <a:rPr lang="en-GB" sz="2100" dirty="0">
                <a:latin typeface="Calibri"/>
                <a:ea typeface="Calibri"/>
                <a:cs typeface="Calibri"/>
                <a:sym typeface="Calibri"/>
              </a:rPr>
              <a:t>Web-development</a:t>
            </a:r>
            <a:endParaRPr sz="2100" b="0" i="0" u="none" strike="noStrike" cap="none" dirty="0">
              <a:latin typeface="Arial"/>
              <a:ea typeface="Arial"/>
              <a:cs typeface="Arial"/>
              <a:sym typeface="Arial"/>
            </a:endParaRPr>
          </a:p>
        </p:txBody>
      </p:sp>
      <p:sp>
        <p:nvSpPr>
          <p:cNvPr id="225" name="Google Shape;225;p52"/>
          <p:cNvSpPr txBox="1"/>
          <p:nvPr/>
        </p:nvSpPr>
        <p:spPr>
          <a:xfrm>
            <a:off x="6457860" y="4767390"/>
            <a:ext cx="2057400" cy="27378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None/>
            </a:pPr>
            <a:fld id="{00000000-1234-1234-1234-123412341234}" type="slidenum">
              <a:rPr lang="en-GB" sz="900" b="0" i="0" u="none" strike="noStrike" cap="none">
                <a:solidFill>
                  <a:srgbClr val="898989"/>
                </a:solidFill>
                <a:latin typeface="Calibri"/>
                <a:ea typeface="Calibri"/>
                <a:cs typeface="Calibri"/>
                <a:sym typeface="Calibri"/>
              </a:rPr>
              <a:t>1</a:t>
            </a:fld>
            <a:endParaRPr sz="900" b="0" i="0" u="none" strike="noStrike" cap="none"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9"/>
        <p:cNvGrpSpPr/>
        <p:nvPr/>
      </p:nvGrpSpPr>
      <p:grpSpPr>
        <a:xfrm>
          <a:off x="0" y="0"/>
          <a:ext cx="0" cy="0"/>
          <a:chOff x="0" y="0"/>
          <a:chExt cx="0" cy="0"/>
        </a:xfrm>
      </p:grpSpPr>
      <p:sp>
        <p:nvSpPr>
          <p:cNvPr id="230" name="Google Shape;230;p53"/>
          <p:cNvSpPr txBox="1"/>
          <p:nvPr/>
        </p:nvSpPr>
        <p:spPr>
          <a:xfrm>
            <a:off x="1614600" y="124470"/>
            <a:ext cx="5915100" cy="397800"/>
          </a:xfrm>
          <a:prstGeom prst="rect">
            <a:avLst/>
          </a:prstGeom>
          <a:noFill/>
          <a:ln>
            <a:noFill/>
          </a:ln>
        </p:spPr>
        <p:txBody>
          <a:bodyPr spcFirstLastPara="1" wrap="square" lIns="68575" tIns="34275" rIns="68575" bIns="34275" anchor="ctr" anchorCtr="1">
            <a:normAutofit fontScale="85000" lnSpcReduction="20000"/>
          </a:bodyPr>
          <a:lstStyle/>
          <a:p>
            <a:pPr marL="0" marR="0" lvl="0" indent="0" algn="ctr" rtl="0">
              <a:lnSpc>
                <a:spcPct val="90000"/>
              </a:lnSpc>
              <a:spcBef>
                <a:spcPts val="0"/>
              </a:spcBef>
              <a:spcAft>
                <a:spcPts val="0"/>
              </a:spcAft>
              <a:buNone/>
            </a:pPr>
            <a:r>
              <a:rPr lang="en-GB" sz="3300" dirty="0">
                <a:solidFill>
                  <a:srgbClr val="7030A0"/>
                </a:solidFill>
                <a:latin typeface="Calibri"/>
                <a:ea typeface="Calibri"/>
                <a:cs typeface="Calibri"/>
                <a:sym typeface="Calibri"/>
              </a:rPr>
              <a:t>Project Overview</a:t>
            </a:r>
            <a:endParaRPr sz="3300" b="0" i="0" u="none" strike="noStrike" cap="none" dirty="0">
              <a:latin typeface="Arial"/>
              <a:ea typeface="Arial"/>
              <a:cs typeface="Arial"/>
              <a:sym typeface="Arial"/>
            </a:endParaRPr>
          </a:p>
        </p:txBody>
      </p:sp>
      <p:sp>
        <p:nvSpPr>
          <p:cNvPr id="231" name="Google Shape;231;p53"/>
          <p:cNvSpPr/>
          <p:nvPr/>
        </p:nvSpPr>
        <p:spPr>
          <a:xfrm>
            <a:off x="419438" y="757900"/>
            <a:ext cx="8305470" cy="40095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68575" tIns="34275" rIns="68575" bIns="34275" anchor="t" anchorCtr="0">
            <a:noAutofit/>
          </a:bodyPr>
          <a:lstStyle/>
          <a:p>
            <a:pPr marL="0" marR="0" lvl="0" indent="0" algn="just" rtl="0">
              <a:lnSpc>
                <a:spcPct val="100000"/>
              </a:lnSpc>
              <a:spcBef>
                <a:spcPts val="0"/>
              </a:spcBef>
              <a:spcAft>
                <a:spcPts val="0"/>
              </a:spcAft>
              <a:buNone/>
            </a:pPr>
            <a:r>
              <a:rPr lang="en-GB" sz="1700" b="0" i="0" u="none" strike="noStrike" cap="none" dirty="0">
                <a:solidFill>
                  <a:srgbClr val="000000"/>
                </a:solidFill>
                <a:latin typeface="Calibri"/>
                <a:ea typeface="Calibri"/>
                <a:cs typeface="Calibri"/>
                <a:sym typeface="Calibri"/>
              </a:rPr>
              <a:t>With the development of targeted therapies, many treatments are based on molecular studies, which require sampling tumour tissue from paraffin blocks for sequencing. </a:t>
            </a:r>
            <a:r>
              <a:rPr lang="en-GB" sz="1700" b="1" i="0" u="none" strike="noStrike" cap="none" dirty="0">
                <a:solidFill>
                  <a:srgbClr val="000000"/>
                </a:solidFill>
                <a:latin typeface="Calibri"/>
                <a:ea typeface="Calibri"/>
                <a:cs typeface="Calibri"/>
                <a:sym typeface="Calibri"/>
              </a:rPr>
              <a:t>An automated solution could potentially reduce the workload of pathologists by acting as a screening device and may reduce the subjectivity in diagnosis.</a:t>
            </a:r>
            <a:r>
              <a:rPr lang="en-GB" sz="1700" b="0" i="0" u="none" strike="noStrike" cap="none" dirty="0">
                <a:solidFill>
                  <a:srgbClr val="000000"/>
                </a:solidFill>
                <a:latin typeface="Calibri"/>
                <a:ea typeface="Calibri"/>
                <a:cs typeface="Calibri"/>
                <a:sym typeface="Calibri"/>
              </a:rPr>
              <a:t> In tissue-based diagnostics, </a:t>
            </a:r>
            <a:r>
              <a:rPr lang="en-GB" sz="1700" b="1" i="0" u="none" strike="noStrike" cap="none" dirty="0">
                <a:solidFill>
                  <a:srgbClr val="000000"/>
                </a:solidFill>
                <a:latin typeface="Calibri"/>
                <a:ea typeface="Calibri"/>
                <a:cs typeface="Calibri"/>
                <a:sym typeface="Calibri"/>
              </a:rPr>
              <a:t>most of the work still needs to be done manually by a pathologist</a:t>
            </a:r>
            <a:r>
              <a:rPr lang="en-GB" sz="1700" b="0" i="0" u="none" strike="noStrike" cap="none" dirty="0">
                <a:solidFill>
                  <a:srgbClr val="000000"/>
                </a:solidFill>
                <a:latin typeface="Calibri"/>
                <a:ea typeface="Calibri"/>
                <a:cs typeface="Calibri"/>
                <a:sym typeface="Calibri"/>
              </a:rPr>
              <a:t> using a microscope to examine stained slides. The foundation of such tasks is to accurately distinguish cancer/malignant cells from normal/benign cells. However, the determination of </a:t>
            </a:r>
            <a:r>
              <a:rPr lang="en-GB" sz="1700" b="1" i="0" u="none" strike="noStrike" cap="none" dirty="0">
                <a:solidFill>
                  <a:srgbClr val="000000"/>
                </a:solidFill>
                <a:latin typeface="Calibri"/>
                <a:ea typeface="Calibri"/>
                <a:cs typeface="Calibri"/>
                <a:sym typeface="Calibri"/>
              </a:rPr>
              <a:t>tumour content is poorly reproducible with significant variation</a:t>
            </a:r>
            <a:r>
              <a:rPr lang="en-GB" sz="1700" b="0" i="0" u="none" strike="noStrike" cap="none" dirty="0">
                <a:solidFill>
                  <a:srgbClr val="000000"/>
                </a:solidFill>
                <a:latin typeface="Calibri"/>
                <a:ea typeface="Calibri"/>
                <a:cs typeface="Calibri"/>
                <a:sym typeface="Calibri"/>
              </a:rPr>
              <a:t>. As the size of tumour regions can be very small, pathologists are often required to use high magnification for detecting tumour cells. This requirement significantly increases the workload for pathologists. As digital pathology </a:t>
            </a:r>
            <a:r>
              <a:rPr lang="en-GB" sz="1700" b="1" i="0" u="none" strike="noStrike" cap="none" dirty="0">
                <a:solidFill>
                  <a:srgbClr val="000000"/>
                </a:solidFill>
                <a:latin typeface="Calibri"/>
                <a:ea typeface="Calibri"/>
                <a:cs typeface="Calibri"/>
                <a:sym typeface="Calibri"/>
              </a:rPr>
              <a:t>datasets have become publicly available</a:t>
            </a:r>
            <a:r>
              <a:rPr lang="en-GB" sz="1700" b="0" i="0" u="none" strike="noStrike" cap="none" dirty="0">
                <a:solidFill>
                  <a:srgbClr val="000000"/>
                </a:solidFill>
                <a:latin typeface="Calibri"/>
                <a:ea typeface="Calibri"/>
                <a:cs typeface="Calibri"/>
                <a:sym typeface="Calibri"/>
              </a:rPr>
              <a:t> and have opened up the possibility of evaluating the feasibility of applying deep learning techniques to improving the efficiency and quality of histologic diagnosis. In this project we introduce an </a:t>
            </a:r>
            <a:r>
              <a:rPr lang="en-GB" sz="1700" b="1" dirty="0">
                <a:latin typeface="Calibri"/>
                <a:ea typeface="Calibri"/>
                <a:cs typeface="Calibri"/>
                <a:sym typeface="Calibri"/>
              </a:rPr>
              <a:t>user facing AI based a</a:t>
            </a:r>
            <a:r>
              <a:rPr lang="en-GB" sz="1700" b="1" i="0" u="none" strike="noStrike" cap="none" dirty="0">
                <a:solidFill>
                  <a:srgbClr val="000000"/>
                </a:solidFill>
                <a:latin typeface="Calibri"/>
                <a:ea typeface="Calibri"/>
                <a:cs typeface="Calibri"/>
                <a:sym typeface="Calibri"/>
              </a:rPr>
              <a:t>pplication to detect and predict the stage of </a:t>
            </a:r>
            <a:r>
              <a:rPr lang="en-GB" sz="1700" b="1" dirty="0">
                <a:latin typeface="Calibri"/>
                <a:ea typeface="Calibri"/>
                <a:cs typeface="Calibri"/>
                <a:sym typeface="Calibri"/>
              </a:rPr>
              <a:t>R</a:t>
            </a:r>
            <a:r>
              <a:rPr lang="en-GB" sz="1700" b="1" i="0" u="none" strike="noStrike" cap="none" dirty="0">
                <a:solidFill>
                  <a:srgbClr val="000000"/>
                </a:solidFill>
                <a:latin typeface="Calibri"/>
                <a:ea typeface="Calibri"/>
                <a:cs typeface="Calibri"/>
                <a:sym typeface="Calibri"/>
              </a:rPr>
              <a:t>ectal cancer based on CNN</a:t>
            </a:r>
            <a:r>
              <a:rPr lang="en-GB" sz="1700" b="1" dirty="0">
                <a:latin typeface="Calibri"/>
                <a:ea typeface="Calibri"/>
                <a:cs typeface="Calibri"/>
                <a:sym typeface="Calibri"/>
              </a:rPr>
              <a:t> with Attention mechanism</a:t>
            </a:r>
            <a:r>
              <a:rPr lang="en-GB" sz="1700" b="1" i="0" u="none" strike="noStrike" cap="none" dirty="0">
                <a:solidFill>
                  <a:srgbClr val="000000"/>
                </a:solidFill>
                <a:latin typeface="Calibri"/>
                <a:ea typeface="Calibri"/>
                <a:cs typeface="Calibri"/>
                <a:sym typeface="Calibri"/>
              </a:rPr>
              <a:t> and Ranking algorithm. </a:t>
            </a:r>
            <a:endParaRPr sz="1700" b="0" i="0" u="none" strike="noStrike" cap="none" dirty="0">
              <a:latin typeface="Arial"/>
              <a:ea typeface="Arial"/>
              <a:cs typeface="Arial"/>
              <a:sym typeface="Arial"/>
            </a:endParaRPr>
          </a:p>
        </p:txBody>
      </p:sp>
      <p:sp>
        <p:nvSpPr>
          <p:cNvPr id="232" name="Google Shape;232;p53"/>
          <p:cNvSpPr txBox="1"/>
          <p:nvPr/>
        </p:nvSpPr>
        <p:spPr>
          <a:xfrm>
            <a:off x="6457860" y="4767390"/>
            <a:ext cx="2057400" cy="27378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None/>
            </a:pPr>
            <a:fld id="{00000000-1234-1234-1234-123412341234}" type="slidenum">
              <a:rPr lang="en-GB" sz="1200" b="1" i="0" u="none" strike="noStrike" cap="none">
                <a:solidFill>
                  <a:srgbClr val="000000"/>
                </a:solidFill>
                <a:latin typeface="Calibri"/>
                <a:ea typeface="Calibri"/>
                <a:cs typeface="Calibri"/>
                <a:sym typeface="Calibri"/>
              </a:rPr>
              <a:t>2</a:t>
            </a:fld>
            <a:endParaRPr sz="1200" b="0" i="0" u="none" strike="noStrike" cap="none"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sp>
        <p:nvSpPr>
          <p:cNvPr id="237" name="Google Shape;237;p54"/>
          <p:cNvSpPr txBox="1"/>
          <p:nvPr/>
        </p:nvSpPr>
        <p:spPr>
          <a:xfrm>
            <a:off x="6457860" y="4767390"/>
            <a:ext cx="2057400" cy="27378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None/>
            </a:pPr>
            <a:fld id="{00000000-1234-1234-1234-123412341234}" type="slidenum">
              <a:rPr lang="en-GB" sz="900" b="0" i="0" u="none" strike="noStrike" cap="none">
                <a:solidFill>
                  <a:srgbClr val="898989"/>
                </a:solidFill>
                <a:latin typeface="Calibri"/>
                <a:ea typeface="Calibri"/>
                <a:cs typeface="Calibri"/>
                <a:sym typeface="Calibri"/>
              </a:rPr>
              <a:t>3</a:t>
            </a:fld>
            <a:endParaRPr sz="900" b="0" i="0" u="none" strike="noStrike" cap="none" dirty="0">
              <a:latin typeface="Times New Roman"/>
              <a:ea typeface="Times New Roman"/>
              <a:cs typeface="Times New Roman"/>
              <a:sym typeface="Times New Roman"/>
            </a:endParaRPr>
          </a:p>
        </p:txBody>
      </p:sp>
      <p:sp>
        <p:nvSpPr>
          <p:cNvPr id="238" name="Google Shape;238;p54"/>
          <p:cNvSpPr txBox="1"/>
          <p:nvPr/>
        </p:nvSpPr>
        <p:spPr>
          <a:xfrm>
            <a:off x="879800" y="162425"/>
            <a:ext cx="7390500" cy="567900"/>
          </a:xfrm>
          <a:prstGeom prst="rect">
            <a:avLst/>
          </a:prstGeom>
          <a:noFill/>
          <a:ln>
            <a:noFill/>
          </a:ln>
        </p:spPr>
        <p:txBody>
          <a:bodyPr spcFirstLastPara="1" wrap="square" lIns="68575" tIns="34275" rIns="68575" bIns="34275" anchor="ctr" anchorCtr="1">
            <a:normAutofit/>
          </a:bodyPr>
          <a:lstStyle/>
          <a:p>
            <a:pPr marL="0" marR="0" lvl="0" indent="0" algn="ctr" rtl="0">
              <a:lnSpc>
                <a:spcPct val="90000"/>
              </a:lnSpc>
              <a:spcBef>
                <a:spcPts val="0"/>
              </a:spcBef>
              <a:spcAft>
                <a:spcPts val="0"/>
              </a:spcAft>
              <a:buNone/>
            </a:pPr>
            <a:r>
              <a:rPr lang="en-GB" sz="3300" dirty="0">
                <a:solidFill>
                  <a:srgbClr val="7030A0"/>
                </a:solidFill>
                <a:latin typeface="Calibri"/>
                <a:ea typeface="Calibri"/>
                <a:cs typeface="Calibri"/>
                <a:sym typeface="Calibri"/>
              </a:rPr>
              <a:t>Development Rules / Modules</a:t>
            </a:r>
            <a:endParaRPr sz="3300" b="0" i="0" u="none" strike="noStrike" cap="none" dirty="0">
              <a:latin typeface="Arial"/>
              <a:ea typeface="Arial"/>
              <a:cs typeface="Arial"/>
              <a:sym typeface="Arial"/>
            </a:endParaRPr>
          </a:p>
        </p:txBody>
      </p:sp>
      <p:pic>
        <p:nvPicPr>
          <p:cNvPr id="239" name="Google Shape;239;p54"/>
          <p:cNvPicPr preferRelativeResize="0"/>
          <p:nvPr/>
        </p:nvPicPr>
        <p:blipFill rotWithShape="1">
          <a:blip r:embed="rId3">
            <a:alphaModFix/>
          </a:blip>
          <a:srcRect l="9269" t="-130" r="6304" b="-131"/>
          <a:stretch/>
        </p:blipFill>
        <p:spPr>
          <a:xfrm>
            <a:off x="178440" y="730140"/>
            <a:ext cx="8570609" cy="41215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55" descr="Why Agile SDLC Model Is The Best for Your Startup"/>
          <p:cNvPicPr preferRelativeResize="0"/>
          <p:nvPr/>
        </p:nvPicPr>
        <p:blipFill>
          <a:blip r:embed="rId3">
            <a:alphaModFix/>
          </a:blip>
          <a:stretch>
            <a:fillRect/>
          </a:stretch>
        </p:blipFill>
        <p:spPr>
          <a:xfrm>
            <a:off x="1407700" y="690300"/>
            <a:ext cx="6605325" cy="4358449"/>
          </a:xfrm>
          <a:prstGeom prst="rect">
            <a:avLst/>
          </a:prstGeom>
          <a:noFill/>
          <a:ln>
            <a:noFill/>
          </a:ln>
        </p:spPr>
      </p:pic>
      <p:sp>
        <p:nvSpPr>
          <p:cNvPr id="245" name="Google Shape;245;p55"/>
          <p:cNvSpPr txBox="1"/>
          <p:nvPr/>
        </p:nvSpPr>
        <p:spPr>
          <a:xfrm>
            <a:off x="879800" y="162425"/>
            <a:ext cx="7390500" cy="567900"/>
          </a:xfrm>
          <a:prstGeom prst="rect">
            <a:avLst/>
          </a:prstGeom>
          <a:noFill/>
          <a:ln>
            <a:noFill/>
          </a:ln>
        </p:spPr>
        <p:txBody>
          <a:bodyPr spcFirstLastPara="1" wrap="square" lIns="68575" tIns="34275" rIns="68575" bIns="34275" anchor="ctr" anchorCtr="1">
            <a:normAutofit/>
          </a:bodyPr>
          <a:lstStyle/>
          <a:p>
            <a:pPr marL="0" marR="0" lvl="0" indent="0" algn="ctr" rtl="0">
              <a:lnSpc>
                <a:spcPct val="90000"/>
              </a:lnSpc>
              <a:spcBef>
                <a:spcPts val="0"/>
              </a:spcBef>
              <a:spcAft>
                <a:spcPts val="0"/>
              </a:spcAft>
              <a:buNone/>
            </a:pPr>
            <a:r>
              <a:rPr lang="en-GB" sz="3300" dirty="0">
                <a:solidFill>
                  <a:srgbClr val="7030A0"/>
                </a:solidFill>
                <a:latin typeface="Calibri"/>
                <a:ea typeface="Calibri"/>
                <a:cs typeface="Calibri"/>
                <a:sym typeface="Calibri"/>
              </a:rPr>
              <a:t>Agile SDLC Model</a:t>
            </a:r>
            <a:endParaRPr sz="3300" b="0" i="0" u="none" strike="noStrike" cap="none"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aphicFrame>
        <p:nvGraphicFramePr>
          <p:cNvPr id="250" name="Google Shape;250;p56"/>
          <p:cNvGraphicFramePr/>
          <p:nvPr/>
        </p:nvGraphicFramePr>
        <p:xfrm>
          <a:off x="192975" y="829175"/>
          <a:ext cx="8747225" cy="4135675"/>
        </p:xfrm>
        <a:graphic>
          <a:graphicData uri="http://schemas.openxmlformats.org/drawingml/2006/table">
            <a:tbl>
              <a:tblPr>
                <a:noFill/>
                <a:tableStyleId>{E454959F-8934-4D4B-8BB8-2535868D7371}</a:tableStyleId>
              </a:tblPr>
              <a:tblGrid>
                <a:gridCol w="7996300">
                  <a:extLst>
                    <a:ext uri="{9D8B030D-6E8A-4147-A177-3AD203B41FA5}">
                      <a16:colId xmlns:a16="http://schemas.microsoft.com/office/drawing/2014/main" val="20000"/>
                    </a:ext>
                  </a:extLst>
                </a:gridCol>
                <a:gridCol w="750925">
                  <a:extLst>
                    <a:ext uri="{9D8B030D-6E8A-4147-A177-3AD203B41FA5}">
                      <a16:colId xmlns:a16="http://schemas.microsoft.com/office/drawing/2014/main" val="20001"/>
                    </a:ext>
                  </a:extLst>
                </a:gridCol>
              </a:tblGrid>
              <a:tr h="354175">
                <a:tc>
                  <a:txBody>
                    <a:bodyPr/>
                    <a:lstStyle/>
                    <a:p>
                      <a:pPr marL="0" lvl="0" indent="0" algn="ctr" rtl="0">
                        <a:lnSpc>
                          <a:spcPct val="115000"/>
                        </a:lnSpc>
                        <a:spcBef>
                          <a:spcPts val="0"/>
                        </a:spcBef>
                        <a:spcAft>
                          <a:spcPts val="0"/>
                        </a:spcAft>
                        <a:buNone/>
                      </a:pPr>
                      <a:r>
                        <a:rPr lang="en-GB" sz="1800" b="1" dirty="0">
                          <a:solidFill>
                            <a:srgbClr val="434343"/>
                          </a:solidFill>
                          <a:latin typeface="Roboto"/>
                          <a:ea typeface="Roboto"/>
                          <a:cs typeface="Roboto"/>
                          <a:sym typeface="Roboto"/>
                        </a:rPr>
                        <a:t>Item</a:t>
                      </a:r>
                      <a:endParaRPr sz="1800" b="1" dirty="0">
                        <a:solidFill>
                          <a:srgbClr val="434343"/>
                        </a:solidFill>
                        <a:latin typeface="Roboto"/>
                        <a:ea typeface="Roboto"/>
                        <a:cs typeface="Roboto"/>
                        <a:sym typeface="Roboto"/>
                      </a:endParaRPr>
                    </a:p>
                  </a:txBody>
                  <a:tcPr marL="28575" marR="28575" marT="19050" marB="19050" anchor="b">
                    <a:lnB w="9525" cap="flat" cmpd="sng">
                      <a:solidFill>
                        <a:srgbClr val="000000"/>
                      </a:solidFill>
                      <a:prstDash val="solid"/>
                      <a:round/>
                      <a:headEnd type="none" w="sm" len="sm"/>
                      <a:tailEnd type="none" w="sm" len="sm"/>
                    </a:lnB>
                    <a:solidFill>
                      <a:srgbClr val="C9DAF8"/>
                    </a:solidFill>
                  </a:tcPr>
                </a:tc>
                <a:tc>
                  <a:txBody>
                    <a:bodyPr/>
                    <a:lstStyle/>
                    <a:p>
                      <a:pPr marL="0" lvl="0" indent="0" algn="l" rtl="0">
                        <a:lnSpc>
                          <a:spcPct val="115000"/>
                        </a:lnSpc>
                        <a:spcBef>
                          <a:spcPts val="0"/>
                        </a:spcBef>
                        <a:spcAft>
                          <a:spcPts val="0"/>
                        </a:spcAft>
                        <a:buNone/>
                      </a:pPr>
                      <a:r>
                        <a:rPr lang="en-GB" sz="1800" b="1" dirty="0">
                          <a:solidFill>
                            <a:srgbClr val="434343"/>
                          </a:solidFill>
                          <a:latin typeface="Roboto"/>
                          <a:ea typeface="Roboto"/>
                          <a:cs typeface="Roboto"/>
                          <a:sym typeface="Roboto"/>
                        </a:rPr>
                        <a:t>Days</a:t>
                      </a:r>
                      <a:endParaRPr sz="1800" b="1" dirty="0">
                        <a:solidFill>
                          <a:srgbClr val="434343"/>
                        </a:solidFill>
                        <a:latin typeface="Roboto"/>
                        <a:ea typeface="Roboto"/>
                        <a:cs typeface="Roboto"/>
                        <a:sym typeface="Roboto"/>
                      </a:endParaRPr>
                    </a:p>
                  </a:txBody>
                  <a:tcPr marL="28575" marR="28575" marT="19050" marB="19050" anchor="b">
                    <a:lnB w="9525" cap="flat" cmpd="sng">
                      <a:solidFill>
                        <a:srgbClr val="000000"/>
                      </a:solidFill>
                      <a:prstDash val="solid"/>
                      <a:round/>
                      <a:headEnd type="none" w="sm" len="sm"/>
                      <a:tailEnd type="none" w="sm" len="sm"/>
                    </a:lnB>
                    <a:solidFill>
                      <a:srgbClr val="C9DAF8"/>
                    </a:solidFill>
                  </a:tcPr>
                </a:tc>
                <a:extLst>
                  <a:ext uri="{0D108BD9-81ED-4DB2-BD59-A6C34878D82A}">
                    <a16:rowId xmlns:a16="http://schemas.microsoft.com/office/drawing/2014/main" val="10000"/>
                  </a:ext>
                </a:extLst>
              </a:tr>
              <a:tr h="354175">
                <a:tc>
                  <a:txBody>
                    <a:bodyPr/>
                    <a:lstStyle/>
                    <a:p>
                      <a:pPr marL="0" lvl="0" indent="0" algn="l" rtl="0">
                        <a:lnSpc>
                          <a:spcPct val="115000"/>
                        </a:lnSpc>
                        <a:spcBef>
                          <a:spcPts val="0"/>
                        </a:spcBef>
                        <a:spcAft>
                          <a:spcPts val="0"/>
                        </a:spcAft>
                        <a:buNone/>
                      </a:pPr>
                      <a:r>
                        <a:rPr lang="en-GB" sz="1800" dirty="0">
                          <a:solidFill>
                            <a:srgbClr val="434343"/>
                          </a:solidFill>
                          <a:latin typeface="Roboto"/>
                          <a:ea typeface="Roboto"/>
                          <a:cs typeface="Roboto"/>
                          <a:sym typeface="Roboto"/>
                        </a:rPr>
                        <a:t>Planning</a:t>
                      </a:r>
                      <a:endParaRPr sz="1800" dirty="0">
                        <a:solidFill>
                          <a:srgbClr val="43434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800" dirty="0">
                          <a:solidFill>
                            <a:srgbClr val="434343"/>
                          </a:solidFill>
                          <a:latin typeface="Roboto"/>
                          <a:ea typeface="Roboto"/>
                          <a:cs typeface="Roboto"/>
                          <a:sym typeface="Roboto"/>
                        </a:rPr>
                        <a:t>20</a:t>
                      </a:r>
                      <a:endParaRPr sz="1800" dirty="0">
                        <a:solidFill>
                          <a:srgbClr val="43434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80975">
                <a:tc>
                  <a:txBody>
                    <a:bodyPr/>
                    <a:lstStyle/>
                    <a:p>
                      <a:pPr marL="0" lvl="0" indent="0" algn="l" rtl="0">
                        <a:lnSpc>
                          <a:spcPct val="115000"/>
                        </a:lnSpc>
                        <a:spcBef>
                          <a:spcPts val="0"/>
                        </a:spcBef>
                        <a:spcAft>
                          <a:spcPts val="0"/>
                        </a:spcAft>
                        <a:buNone/>
                      </a:pPr>
                      <a:r>
                        <a:rPr lang="en-GB" sz="1800" dirty="0">
                          <a:solidFill>
                            <a:srgbClr val="434343"/>
                          </a:solidFill>
                          <a:latin typeface="Roboto"/>
                          <a:ea typeface="Roboto"/>
                          <a:cs typeface="Roboto"/>
                          <a:sym typeface="Roboto"/>
                        </a:rPr>
                        <a:t>Data collection and training the model for efficiency over Azure ML</a:t>
                      </a:r>
                      <a:endParaRPr sz="1800" dirty="0">
                        <a:solidFill>
                          <a:srgbClr val="43434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800" dirty="0">
                          <a:solidFill>
                            <a:srgbClr val="434343"/>
                          </a:solidFill>
                          <a:latin typeface="Roboto"/>
                          <a:ea typeface="Roboto"/>
                          <a:cs typeface="Roboto"/>
                          <a:sym typeface="Roboto"/>
                        </a:rPr>
                        <a:t>25</a:t>
                      </a:r>
                      <a:endParaRPr sz="1800" dirty="0">
                        <a:solidFill>
                          <a:srgbClr val="43434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571925">
                <a:tc>
                  <a:txBody>
                    <a:bodyPr/>
                    <a:lstStyle/>
                    <a:p>
                      <a:pPr marL="0" lvl="0" indent="0" algn="l" rtl="0">
                        <a:lnSpc>
                          <a:spcPct val="115000"/>
                        </a:lnSpc>
                        <a:spcBef>
                          <a:spcPts val="0"/>
                        </a:spcBef>
                        <a:spcAft>
                          <a:spcPts val="0"/>
                        </a:spcAft>
                        <a:buNone/>
                      </a:pPr>
                      <a:r>
                        <a:rPr lang="en-GB" sz="1800" dirty="0">
                          <a:solidFill>
                            <a:srgbClr val="434343"/>
                          </a:solidFill>
                          <a:latin typeface="Roboto"/>
                          <a:ea typeface="Roboto"/>
                          <a:cs typeface="Roboto"/>
                          <a:sym typeface="Roboto"/>
                        </a:rPr>
                        <a:t>Designing UI and configuring Azure VM</a:t>
                      </a:r>
                      <a:endParaRPr sz="1800" dirty="0">
                        <a:solidFill>
                          <a:srgbClr val="43434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800" dirty="0">
                          <a:solidFill>
                            <a:srgbClr val="434343"/>
                          </a:solidFill>
                          <a:latin typeface="Roboto"/>
                          <a:ea typeface="Roboto"/>
                          <a:cs typeface="Roboto"/>
                          <a:sym typeface="Roboto"/>
                        </a:rPr>
                        <a:t>20</a:t>
                      </a:r>
                      <a:endParaRPr sz="1800" dirty="0">
                        <a:solidFill>
                          <a:srgbClr val="43434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571925">
                <a:tc>
                  <a:txBody>
                    <a:bodyPr/>
                    <a:lstStyle/>
                    <a:p>
                      <a:pPr marL="0" lvl="0" indent="0" algn="l" rtl="0">
                        <a:lnSpc>
                          <a:spcPct val="115000"/>
                        </a:lnSpc>
                        <a:spcBef>
                          <a:spcPts val="0"/>
                        </a:spcBef>
                        <a:spcAft>
                          <a:spcPts val="0"/>
                        </a:spcAft>
                        <a:buNone/>
                      </a:pPr>
                      <a:r>
                        <a:rPr lang="en-GB" sz="1800" dirty="0">
                          <a:solidFill>
                            <a:srgbClr val="434343"/>
                          </a:solidFill>
                          <a:latin typeface="Roboto"/>
                          <a:ea typeface="Roboto"/>
                          <a:cs typeface="Roboto"/>
                          <a:sym typeface="Roboto"/>
                        </a:rPr>
                        <a:t>Integrating Azure ML with Frontend</a:t>
                      </a:r>
                      <a:endParaRPr sz="1800" dirty="0">
                        <a:solidFill>
                          <a:srgbClr val="43434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800" dirty="0">
                          <a:solidFill>
                            <a:srgbClr val="434343"/>
                          </a:solidFill>
                          <a:latin typeface="Roboto"/>
                          <a:ea typeface="Roboto"/>
                          <a:cs typeface="Roboto"/>
                          <a:sym typeface="Roboto"/>
                        </a:rPr>
                        <a:t>15</a:t>
                      </a:r>
                      <a:endParaRPr sz="1800" dirty="0">
                        <a:solidFill>
                          <a:srgbClr val="43434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571925">
                <a:tc>
                  <a:txBody>
                    <a:bodyPr/>
                    <a:lstStyle/>
                    <a:p>
                      <a:pPr marL="0" lvl="0" indent="0" algn="l" rtl="0">
                        <a:lnSpc>
                          <a:spcPct val="115000"/>
                        </a:lnSpc>
                        <a:spcBef>
                          <a:spcPts val="0"/>
                        </a:spcBef>
                        <a:spcAft>
                          <a:spcPts val="0"/>
                        </a:spcAft>
                        <a:buNone/>
                      </a:pPr>
                      <a:r>
                        <a:rPr lang="en-GB" sz="1800" dirty="0">
                          <a:solidFill>
                            <a:srgbClr val="434343"/>
                          </a:solidFill>
                          <a:latin typeface="Roboto"/>
                          <a:ea typeface="Roboto"/>
                          <a:cs typeface="Roboto"/>
                          <a:sym typeface="Roboto"/>
                        </a:rPr>
                        <a:t>Integrating DNS and Hosting the VM</a:t>
                      </a:r>
                      <a:endParaRPr sz="1800" dirty="0">
                        <a:solidFill>
                          <a:srgbClr val="43434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800" dirty="0">
                          <a:solidFill>
                            <a:srgbClr val="434343"/>
                          </a:solidFill>
                          <a:latin typeface="Roboto"/>
                          <a:ea typeface="Roboto"/>
                          <a:cs typeface="Roboto"/>
                          <a:sym typeface="Roboto"/>
                        </a:rPr>
                        <a:t>10</a:t>
                      </a:r>
                      <a:endParaRPr sz="1800" dirty="0">
                        <a:solidFill>
                          <a:srgbClr val="43434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438200">
                <a:tc>
                  <a:txBody>
                    <a:bodyPr/>
                    <a:lstStyle/>
                    <a:p>
                      <a:pPr marL="0" lvl="0" indent="0" algn="l" rtl="0">
                        <a:lnSpc>
                          <a:spcPct val="115000"/>
                        </a:lnSpc>
                        <a:spcBef>
                          <a:spcPts val="0"/>
                        </a:spcBef>
                        <a:spcAft>
                          <a:spcPts val="0"/>
                        </a:spcAft>
                        <a:buNone/>
                      </a:pPr>
                      <a:r>
                        <a:rPr lang="en-GB" sz="1800" dirty="0">
                          <a:solidFill>
                            <a:srgbClr val="434343"/>
                          </a:solidFill>
                          <a:latin typeface="Roboto"/>
                          <a:ea typeface="Roboto"/>
                          <a:cs typeface="Roboto"/>
                          <a:sym typeface="Roboto"/>
                        </a:rPr>
                        <a:t>Smoke testing the Module</a:t>
                      </a:r>
                      <a:endParaRPr sz="1800" dirty="0">
                        <a:solidFill>
                          <a:srgbClr val="43434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800" dirty="0">
                          <a:solidFill>
                            <a:srgbClr val="434343"/>
                          </a:solidFill>
                          <a:latin typeface="Roboto"/>
                          <a:ea typeface="Roboto"/>
                          <a:cs typeface="Roboto"/>
                          <a:sym typeface="Roboto"/>
                        </a:rPr>
                        <a:t>10</a:t>
                      </a:r>
                      <a:endParaRPr sz="1800" dirty="0">
                        <a:solidFill>
                          <a:srgbClr val="43434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438200">
                <a:tc>
                  <a:txBody>
                    <a:bodyPr/>
                    <a:lstStyle/>
                    <a:p>
                      <a:pPr marL="0" lvl="0" indent="0" algn="l" rtl="0">
                        <a:lnSpc>
                          <a:spcPct val="115000"/>
                        </a:lnSpc>
                        <a:spcBef>
                          <a:spcPts val="0"/>
                        </a:spcBef>
                        <a:spcAft>
                          <a:spcPts val="0"/>
                        </a:spcAft>
                        <a:buNone/>
                      </a:pPr>
                      <a:r>
                        <a:rPr lang="en-GB" sz="1800" dirty="0">
                          <a:solidFill>
                            <a:srgbClr val="434343"/>
                          </a:solidFill>
                          <a:latin typeface="Roboto"/>
                          <a:ea typeface="Roboto"/>
                          <a:cs typeface="Roboto"/>
                          <a:sym typeface="Roboto"/>
                        </a:rPr>
                        <a:t>Performance and load testing</a:t>
                      </a:r>
                      <a:endParaRPr sz="1800" dirty="0">
                        <a:solidFill>
                          <a:srgbClr val="43434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800" dirty="0">
                          <a:solidFill>
                            <a:srgbClr val="434343"/>
                          </a:solidFill>
                          <a:latin typeface="Roboto"/>
                          <a:ea typeface="Roboto"/>
                          <a:cs typeface="Roboto"/>
                          <a:sym typeface="Roboto"/>
                        </a:rPr>
                        <a:t>20</a:t>
                      </a:r>
                      <a:endParaRPr sz="1800" dirty="0">
                        <a:solidFill>
                          <a:srgbClr val="43434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54175">
                <a:tc>
                  <a:txBody>
                    <a:bodyPr/>
                    <a:lstStyle/>
                    <a:p>
                      <a:pPr marL="0" lvl="0" indent="0" algn="l" rtl="0">
                        <a:lnSpc>
                          <a:spcPct val="115000"/>
                        </a:lnSpc>
                        <a:spcBef>
                          <a:spcPts val="0"/>
                        </a:spcBef>
                        <a:spcAft>
                          <a:spcPts val="0"/>
                        </a:spcAft>
                        <a:buNone/>
                      </a:pPr>
                      <a:r>
                        <a:rPr lang="en-GB" sz="1800" dirty="0">
                          <a:solidFill>
                            <a:srgbClr val="434343"/>
                          </a:solidFill>
                          <a:latin typeface="Roboto"/>
                          <a:ea typeface="Roboto"/>
                          <a:cs typeface="Roboto"/>
                          <a:sym typeface="Roboto"/>
                        </a:rPr>
                        <a:t>Production Release</a:t>
                      </a:r>
                      <a:endParaRPr sz="1800" dirty="0">
                        <a:solidFill>
                          <a:srgbClr val="43434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800" dirty="0">
                          <a:solidFill>
                            <a:srgbClr val="434343"/>
                          </a:solidFill>
                          <a:latin typeface="Roboto"/>
                          <a:ea typeface="Roboto"/>
                          <a:cs typeface="Roboto"/>
                          <a:sym typeface="Roboto"/>
                        </a:rPr>
                        <a:t>3</a:t>
                      </a:r>
                      <a:endParaRPr sz="1800" dirty="0">
                        <a:solidFill>
                          <a:srgbClr val="43434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sp>
        <p:nvSpPr>
          <p:cNvPr id="251" name="Google Shape;251;p56"/>
          <p:cNvSpPr txBox="1"/>
          <p:nvPr/>
        </p:nvSpPr>
        <p:spPr>
          <a:xfrm>
            <a:off x="730900" y="175950"/>
            <a:ext cx="7390500" cy="567900"/>
          </a:xfrm>
          <a:prstGeom prst="rect">
            <a:avLst/>
          </a:prstGeom>
          <a:noFill/>
          <a:ln>
            <a:noFill/>
          </a:ln>
        </p:spPr>
        <p:txBody>
          <a:bodyPr spcFirstLastPara="1" wrap="square" lIns="68575" tIns="34275" rIns="68575" bIns="34275" anchor="ctr" anchorCtr="1">
            <a:normAutofit/>
          </a:bodyPr>
          <a:lstStyle/>
          <a:p>
            <a:pPr marL="0" marR="0" lvl="0" indent="0" algn="ctr" rtl="0">
              <a:lnSpc>
                <a:spcPct val="90000"/>
              </a:lnSpc>
              <a:spcBef>
                <a:spcPts val="0"/>
              </a:spcBef>
              <a:spcAft>
                <a:spcPts val="0"/>
              </a:spcAft>
              <a:buNone/>
            </a:pPr>
            <a:r>
              <a:rPr lang="en-GB" sz="3300" dirty="0">
                <a:solidFill>
                  <a:srgbClr val="7030A0"/>
                </a:solidFill>
                <a:latin typeface="Calibri"/>
                <a:ea typeface="Calibri"/>
                <a:cs typeface="Calibri"/>
                <a:sym typeface="Calibri"/>
              </a:rPr>
              <a:t>Project Timeline in Days</a:t>
            </a:r>
            <a:endParaRPr sz="3300" b="0" i="0" u="none" strike="noStrike" cap="none"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3" name="Google Shape;276;p60" title="Chart">
            <a:extLst>
              <a:ext uri="{FF2B5EF4-FFF2-40B4-BE49-F238E27FC236}">
                <a16:creationId xmlns:a16="http://schemas.microsoft.com/office/drawing/2014/main" id="{7A8D56E3-918A-4947-B46E-B6CA83002BC6}"/>
              </a:ext>
            </a:extLst>
          </p:cNvPr>
          <p:cNvPicPr preferRelativeResize="0"/>
          <p:nvPr/>
        </p:nvPicPr>
        <p:blipFill>
          <a:blip r:embed="rId3">
            <a:alphaModFix/>
          </a:blip>
          <a:stretch>
            <a:fillRect/>
          </a:stretch>
        </p:blipFill>
        <p:spPr>
          <a:xfrm>
            <a:off x="144780" y="91440"/>
            <a:ext cx="8802195" cy="50520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0"/>
        <p:cNvGrpSpPr/>
        <p:nvPr/>
      </p:nvGrpSpPr>
      <p:grpSpPr>
        <a:xfrm>
          <a:off x="0" y="0"/>
          <a:ext cx="0" cy="0"/>
          <a:chOff x="0" y="0"/>
          <a:chExt cx="0" cy="0"/>
        </a:xfrm>
      </p:grpSpPr>
      <p:sp>
        <p:nvSpPr>
          <p:cNvPr id="261" name="Google Shape;261;p58"/>
          <p:cNvSpPr txBox="1"/>
          <p:nvPr/>
        </p:nvSpPr>
        <p:spPr>
          <a:xfrm>
            <a:off x="6457860" y="4767390"/>
            <a:ext cx="2057400" cy="27378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None/>
            </a:pPr>
            <a:fld id="{00000000-1234-1234-1234-123412341234}" type="slidenum">
              <a:rPr lang="en-GB" sz="1100" b="0" i="0" u="none" strike="noStrike" cap="none">
                <a:solidFill>
                  <a:srgbClr val="000000"/>
                </a:solidFill>
                <a:latin typeface="Calibri"/>
                <a:ea typeface="Calibri"/>
                <a:cs typeface="Calibri"/>
                <a:sym typeface="Calibri"/>
              </a:rPr>
              <a:t>7</a:t>
            </a:fld>
            <a:endParaRPr sz="1100" b="0" i="0" u="none" strike="noStrike" cap="none" dirty="0">
              <a:latin typeface="Times New Roman"/>
              <a:ea typeface="Times New Roman"/>
              <a:cs typeface="Times New Roman"/>
              <a:sym typeface="Times New Roman"/>
            </a:endParaRPr>
          </a:p>
        </p:txBody>
      </p:sp>
      <p:sp>
        <p:nvSpPr>
          <p:cNvPr id="262" name="Google Shape;262;p58"/>
          <p:cNvSpPr/>
          <p:nvPr/>
        </p:nvSpPr>
        <p:spPr>
          <a:xfrm>
            <a:off x="1024650" y="135810"/>
            <a:ext cx="6265620" cy="519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GB" sz="3300" b="1" i="0" u="none" strike="noStrike" cap="none" dirty="0">
                <a:solidFill>
                  <a:srgbClr val="000000"/>
                </a:solidFill>
                <a:latin typeface="Times New Roman"/>
                <a:ea typeface="Times New Roman"/>
                <a:cs typeface="Times New Roman"/>
                <a:sym typeface="Times New Roman"/>
              </a:rPr>
              <a:t>TECHNOLOGY STACK</a:t>
            </a:r>
            <a:endParaRPr sz="3300" b="0" i="0" u="none" strike="noStrike" cap="none" dirty="0">
              <a:latin typeface="Arial"/>
              <a:ea typeface="Arial"/>
              <a:cs typeface="Arial"/>
              <a:sym typeface="Arial"/>
            </a:endParaRPr>
          </a:p>
        </p:txBody>
      </p:sp>
      <p:grpSp>
        <p:nvGrpSpPr>
          <p:cNvPr id="263" name="Google Shape;263;p58"/>
          <p:cNvGrpSpPr/>
          <p:nvPr/>
        </p:nvGrpSpPr>
        <p:grpSpPr>
          <a:xfrm>
            <a:off x="744459" y="1366200"/>
            <a:ext cx="7770937" cy="1348650"/>
            <a:chOff x="1278582" y="1821600"/>
            <a:chExt cx="8643018" cy="1798200"/>
          </a:xfrm>
        </p:grpSpPr>
        <p:sp>
          <p:nvSpPr>
            <p:cNvPr id="264" name="Google Shape;264;p58"/>
            <p:cNvSpPr txBox="1"/>
            <p:nvPr/>
          </p:nvSpPr>
          <p:spPr>
            <a:xfrm>
              <a:off x="4627440" y="1821600"/>
              <a:ext cx="5294160" cy="1798200"/>
            </a:xfrm>
            <a:prstGeom prst="rect">
              <a:avLst/>
            </a:prstGeom>
            <a:noFill/>
            <a:ln>
              <a:noFill/>
            </a:ln>
          </p:spPr>
          <p:txBody>
            <a:bodyPr spcFirstLastPara="1" wrap="square" lIns="68575" tIns="34275" rIns="68575" bIns="34275" anchor="t" anchorCtr="1">
              <a:noAutofit/>
            </a:bodyPr>
            <a:lstStyle/>
            <a:p>
              <a:pPr marL="0" marR="0" lvl="0" indent="0" algn="ctr" rtl="0">
                <a:lnSpc>
                  <a:spcPct val="100000"/>
                </a:lnSpc>
                <a:spcBef>
                  <a:spcPts val="0"/>
                </a:spcBef>
                <a:spcAft>
                  <a:spcPts val="0"/>
                </a:spcAft>
                <a:buNone/>
              </a:pPr>
              <a:r>
                <a:rPr lang="en-GB" sz="2100" b="1" i="0" u="none" strike="noStrike" cap="none" dirty="0">
                  <a:solidFill>
                    <a:srgbClr val="000000"/>
                  </a:solidFill>
                  <a:latin typeface="Rajdhani"/>
                  <a:ea typeface="Rajdhani"/>
                  <a:cs typeface="Rajdhani"/>
                  <a:sym typeface="Rajdhani"/>
                </a:rPr>
                <a:t> </a:t>
              </a:r>
              <a:r>
                <a:rPr lang="en-GB" sz="2100" b="1" i="0" u="none" strike="noStrike" cap="none" dirty="0">
                  <a:solidFill>
                    <a:srgbClr val="000000"/>
                  </a:solidFill>
                  <a:latin typeface="Times New Roman"/>
                  <a:ea typeface="Times New Roman"/>
                  <a:cs typeface="Times New Roman"/>
                  <a:sym typeface="Times New Roman"/>
                </a:rPr>
                <a:t>Convolutional Neural Networks </a:t>
              </a:r>
              <a:r>
                <a:rPr lang="en-GB" sz="1500" b="1" i="1" u="none" strike="noStrike" cap="none" dirty="0">
                  <a:solidFill>
                    <a:srgbClr val="000000"/>
                  </a:solidFill>
                  <a:latin typeface="Times New Roman"/>
                  <a:ea typeface="Times New Roman"/>
                  <a:cs typeface="Times New Roman"/>
                  <a:sym typeface="Times New Roman"/>
                </a:rPr>
                <a:t>(CNN)</a:t>
              </a:r>
              <a:r>
                <a:rPr lang="en-GB" sz="2100" b="0" i="0" u="none" strike="noStrike" cap="none" dirty="0">
                  <a:solidFill>
                    <a:srgbClr val="000000"/>
                  </a:solidFill>
                  <a:latin typeface="Calibri"/>
                  <a:ea typeface="Calibri"/>
                  <a:cs typeface="Calibri"/>
                  <a:sym typeface="Calibri"/>
                </a:rPr>
                <a:t> with </a:t>
              </a:r>
              <a:r>
                <a:rPr lang="en-GB" sz="2100" b="1" i="0" u="none" strike="noStrike" cap="none" dirty="0">
                  <a:solidFill>
                    <a:srgbClr val="000000"/>
                  </a:solidFill>
                  <a:latin typeface="Calibri"/>
                  <a:ea typeface="Calibri"/>
                  <a:cs typeface="Calibri"/>
                  <a:sym typeface="Calibri"/>
                </a:rPr>
                <a:t>Attention Mechanism</a:t>
              </a:r>
              <a:br>
                <a:rPr lang="en-GB" sz="2100" b="1" i="0" u="none" strike="noStrike" cap="none" dirty="0">
                  <a:solidFill>
                    <a:srgbClr val="000000"/>
                  </a:solidFill>
                  <a:latin typeface="Calibri"/>
                  <a:ea typeface="Calibri"/>
                  <a:cs typeface="Calibri"/>
                  <a:sym typeface="Calibri"/>
                </a:rPr>
              </a:br>
              <a:r>
                <a:rPr lang="en-GB" sz="2100" b="1" i="0" u="none" strike="noStrike" cap="none" dirty="0">
                  <a:solidFill>
                    <a:srgbClr val="000000"/>
                  </a:solidFill>
                  <a:latin typeface="Calibri"/>
                  <a:ea typeface="Calibri"/>
                  <a:cs typeface="Calibri"/>
                  <a:sym typeface="Calibri"/>
                </a:rPr>
                <a:t>+</a:t>
              </a:r>
              <a:br>
                <a:rPr lang="en-GB" sz="2100" b="1" i="0" u="none" strike="noStrike" cap="none" dirty="0">
                  <a:solidFill>
                    <a:srgbClr val="000000"/>
                  </a:solidFill>
                  <a:latin typeface="Calibri"/>
                  <a:ea typeface="Calibri"/>
                  <a:cs typeface="Calibri"/>
                  <a:sym typeface="Calibri"/>
                </a:rPr>
              </a:br>
              <a:r>
                <a:rPr lang="en-GB" sz="2100" b="1" i="0" u="none" strike="noStrike" cap="none" dirty="0">
                  <a:solidFill>
                    <a:srgbClr val="000000"/>
                  </a:solidFill>
                  <a:latin typeface="Calibri"/>
                  <a:ea typeface="Calibri"/>
                  <a:cs typeface="Calibri"/>
                  <a:sym typeface="Calibri"/>
                </a:rPr>
                <a:t>R</a:t>
              </a:r>
              <a:r>
                <a:rPr lang="en-GB" sz="2100" b="1" dirty="0">
                  <a:latin typeface="Calibri"/>
                  <a:ea typeface="Calibri"/>
                  <a:cs typeface="Calibri"/>
                  <a:sym typeface="Calibri"/>
                </a:rPr>
                <a:t>ANKING</a:t>
              </a:r>
              <a:endParaRPr sz="2100" b="1" i="0" u="none" strike="noStrike" cap="none" dirty="0">
                <a:latin typeface="Calibri"/>
                <a:ea typeface="Calibri"/>
                <a:cs typeface="Calibri"/>
                <a:sym typeface="Calibri"/>
              </a:endParaRPr>
            </a:p>
          </p:txBody>
        </p:sp>
        <p:sp>
          <p:nvSpPr>
            <p:cNvPr id="265" name="Google Shape;265;p58"/>
            <p:cNvSpPr txBox="1"/>
            <p:nvPr/>
          </p:nvSpPr>
          <p:spPr>
            <a:xfrm>
              <a:off x="1278582" y="2098433"/>
              <a:ext cx="4059300" cy="518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2100" dirty="0">
                  <a:solidFill>
                    <a:schemeClr val="dk1"/>
                  </a:solidFill>
                  <a:latin typeface="Calibri"/>
                  <a:ea typeface="Calibri"/>
                  <a:cs typeface="Calibri"/>
                  <a:sym typeface="Calibri"/>
                </a:rPr>
                <a:t>Artificial intelligence (AI)</a:t>
              </a:r>
              <a:r>
                <a:rPr lang="en-GB" sz="2100" b="0" i="0" u="none" strike="noStrike" cap="none" dirty="0">
                  <a:solidFill>
                    <a:srgbClr val="000000"/>
                  </a:solidFill>
                  <a:latin typeface="Calibri"/>
                  <a:ea typeface="Calibri"/>
                  <a:cs typeface="Calibri"/>
                  <a:sym typeface="Calibri"/>
                </a:rPr>
                <a:t>   -&gt;</a:t>
              </a:r>
              <a:endParaRPr sz="2100" b="0" i="0" u="none" strike="noStrike" cap="none" dirty="0">
                <a:latin typeface="Arial"/>
                <a:ea typeface="Arial"/>
                <a:cs typeface="Arial"/>
                <a:sym typeface="Arial"/>
              </a:endParaRPr>
            </a:p>
          </p:txBody>
        </p:sp>
      </p:grpSp>
      <p:grpSp>
        <p:nvGrpSpPr>
          <p:cNvPr id="266" name="Google Shape;266;p58"/>
          <p:cNvGrpSpPr/>
          <p:nvPr/>
        </p:nvGrpSpPr>
        <p:grpSpPr>
          <a:xfrm>
            <a:off x="1388070" y="3166560"/>
            <a:ext cx="6226470" cy="715500"/>
            <a:chOff x="1850760" y="4222080"/>
            <a:chExt cx="8301960" cy="954000"/>
          </a:xfrm>
        </p:grpSpPr>
        <p:grpSp>
          <p:nvGrpSpPr>
            <p:cNvPr id="267" name="Google Shape;267;p58"/>
            <p:cNvGrpSpPr/>
            <p:nvPr/>
          </p:nvGrpSpPr>
          <p:grpSpPr>
            <a:xfrm>
              <a:off x="1850760" y="4366440"/>
              <a:ext cx="8301960" cy="600480"/>
              <a:chOff x="1850760" y="4366440"/>
              <a:chExt cx="8301960" cy="600480"/>
            </a:xfrm>
          </p:grpSpPr>
          <p:sp>
            <p:nvSpPr>
              <p:cNvPr id="268" name="Google Shape;268;p58"/>
              <p:cNvSpPr txBox="1"/>
              <p:nvPr/>
            </p:nvSpPr>
            <p:spPr>
              <a:xfrm>
                <a:off x="4256640" y="4425480"/>
                <a:ext cx="801000" cy="518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2100" b="0" i="0" u="none" strike="noStrike" cap="none" dirty="0">
                    <a:solidFill>
                      <a:srgbClr val="000000"/>
                    </a:solidFill>
                    <a:latin typeface="Calibri"/>
                    <a:ea typeface="Calibri"/>
                    <a:cs typeface="Calibri"/>
                    <a:sym typeface="Calibri"/>
                  </a:rPr>
                  <a:t>-&gt;</a:t>
                </a:r>
                <a:endParaRPr sz="2100" b="0" i="0" u="none" strike="noStrike" cap="none" dirty="0">
                  <a:latin typeface="Arial"/>
                  <a:ea typeface="Arial"/>
                  <a:cs typeface="Arial"/>
                  <a:sym typeface="Arial"/>
                </a:endParaRPr>
              </a:p>
            </p:txBody>
          </p:sp>
          <p:sp>
            <p:nvSpPr>
              <p:cNvPr id="269" name="Google Shape;269;p58"/>
              <p:cNvSpPr txBox="1"/>
              <p:nvPr/>
            </p:nvSpPr>
            <p:spPr>
              <a:xfrm>
                <a:off x="1850760" y="4366440"/>
                <a:ext cx="2390760" cy="58464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2400" b="0" i="0" u="none" strike="noStrike" cap="none" dirty="0">
                    <a:solidFill>
                      <a:srgbClr val="000000"/>
                    </a:solidFill>
                    <a:latin typeface="Calibri"/>
                    <a:ea typeface="Calibri"/>
                    <a:cs typeface="Calibri"/>
                    <a:sym typeface="Calibri"/>
                  </a:rPr>
                  <a:t>Front end</a:t>
                </a:r>
                <a:endParaRPr sz="2400" b="0" i="0" u="none" strike="noStrike" cap="none" dirty="0">
                  <a:latin typeface="Arial"/>
                  <a:ea typeface="Arial"/>
                  <a:cs typeface="Arial"/>
                  <a:sym typeface="Arial"/>
                </a:endParaRPr>
              </a:p>
            </p:txBody>
          </p:sp>
          <p:sp>
            <p:nvSpPr>
              <p:cNvPr id="270" name="Google Shape;270;p58"/>
              <p:cNvSpPr txBox="1"/>
              <p:nvPr/>
            </p:nvSpPr>
            <p:spPr>
              <a:xfrm>
                <a:off x="6660360" y="4448520"/>
                <a:ext cx="3492360" cy="518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2100" b="0" i="0" u="none" strike="noStrike" cap="none" dirty="0">
                    <a:solidFill>
                      <a:srgbClr val="000000"/>
                    </a:solidFill>
                    <a:latin typeface="Calibri"/>
                    <a:ea typeface="Calibri"/>
                    <a:cs typeface="Calibri"/>
                    <a:sym typeface="Calibri"/>
                  </a:rPr>
                  <a:t>Flask + A</a:t>
                </a:r>
                <a:r>
                  <a:rPr lang="en-GB" sz="2100" dirty="0">
                    <a:latin typeface="Calibri"/>
                    <a:ea typeface="Calibri"/>
                    <a:cs typeface="Calibri"/>
                    <a:sym typeface="Calibri"/>
                  </a:rPr>
                  <a:t>zure VM</a:t>
                </a:r>
                <a:endParaRPr sz="2100" b="0" i="0" u="none" strike="noStrike" cap="none" dirty="0">
                  <a:latin typeface="Arial"/>
                  <a:ea typeface="Arial"/>
                  <a:cs typeface="Arial"/>
                  <a:sym typeface="Arial"/>
                </a:endParaRPr>
              </a:p>
            </p:txBody>
          </p:sp>
        </p:grpSp>
        <p:sp>
          <p:nvSpPr>
            <p:cNvPr id="271" name="Google Shape;271;p58"/>
            <p:cNvSpPr txBox="1"/>
            <p:nvPr/>
          </p:nvSpPr>
          <p:spPr>
            <a:xfrm>
              <a:off x="4999680" y="4222080"/>
              <a:ext cx="1276200" cy="9540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2100" b="0" i="0" u="none" strike="noStrike" cap="none" dirty="0">
                  <a:solidFill>
                    <a:srgbClr val="000000"/>
                  </a:solidFill>
                  <a:latin typeface="Calibri"/>
                  <a:ea typeface="Calibri"/>
                  <a:cs typeface="Calibri"/>
                  <a:sym typeface="Calibri"/>
                </a:rPr>
                <a:t>Web page</a:t>
              </a:r>
              <a:endParaRPr sz="2100" b="0" i="0" u="none" strike="noStrike" cap="none" dirty="0">
                <a:latin typeface="Arial"/>
                <a:ea typeface="Arial"/>
                <a:cs typeface="Arial"/>
                <a:sym typeface="Arial"/>
              </a:endParaRPr>
            </a:p>
          </p:txBody>
        </p:sp>
        <p:sp>
          <p:nvSpPr>
            <p:cNvPr id="272" name="Google Shape;272;p58"/>
            <p:cNvSpPr txBox="1"/>
            <p:nvPr/>
          </p:nvSpPr>
          <p:spPr>
            <a:xfrm>
              <a:off x="6274080" y="4264920"/>
              <a:ext cx="557640" cy="82296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3600" b="0" i="0" u="none" strike="noStrike" cap="none" dirty="0">
                  <a:solidFill>
                    <a:srgbClr val="000000"/>
                  </a:solidFill>
                  <a:latin typeface="Calibri"/>
                  <a:ea typeface="Calibri"/>
                  <a:cs typeface="Calibri"/>
                  <a:sym typeface="Calibri"/>
                </a:rPr>
                <a:t>{</a:t>
              </a:r>
              <a:endParaRPr sz="3600" b="0" i="0" u="none" strike="noStrike" cap="none" dirty="0">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6"/>
        <p:cNvGrpSpPr/>
        <p:nvPr/>
      </p:nvGrpSpPr>
      <p:grpSpPr>
        <a:xfrm>
          <a:off x="0" y="0"/>
          <a:ext cx="0" cy="0"/>
          <a:chOff x="0" y="0"/>
          <a:chExt cx="0" cy="0"/>
        </a:xfrm>
      </p:grpSpPr>
      <p:sp>
        <p:nvSpPr>
          <p:cNvPr id="277" name="Google Shape;277;p59"/>
          <p:cNvSpPr txBox="1"/>
          <p:nvPr/>
        </p:nvSpPr>
        <p:spPr>
          <a:xfrm>
            <a:off x="629910" y="273780"/>
            <a:ext cx="7886700" cy="994140"/>
          </a:xfrm>
          <a:prstGeom prst="rect">
            <a:avLst/>
          </a:prstGeom>
          <a:noFill/>
          <a:ln>
            <a:noFill/>
          </a:ln>
        </p:spPr>
        <p:txBody>
          <a:bodyPr spcFirstLastPara="1" wrap="square" lIns="68575" tIns="34275" rIns="68575" bIns="34275" anchor="ctr" anchorCtr="1">
            <a:normAutofit/>
          </a:bodyPr>
          <a:lstStyle/>
          <a:p>
            <a:pPr marL="0" marR="0" lvl="0" indent="0" algn="ctr" rtl="0">
              <a:lnSpc>
                <a:spcPct val="90000"/>
              </a:lnSpc>
              <a:spcBef>
                <a:spcPts val="0"/>
              </a:spcBef>
              <a:spcAft>
                <a:spcPts val="0"/>
              </a:spcAft>
              <a:buNone/>
            </a:pPr>
            <a:r>
              <a:rPr lang="en-GB" sz="3300" b="0" i="0" u="none" strike="noStrike" cap="none" dirty="0">
                <a:solidFill>
                  <a:srgbClr val="7030A0"/>
                </a:solidFill>
                <a:latin typeface="Calibri"/>
                <a:ea typeface="Calibri"/>
                <a:cs typeface="Calibri"/>
                <a:sym typeface="Calibri"/>
              </a:rPr>
              <a:t>Application</a:t>
            </a:r>
            <a:r>
              <a:rPr lang="en-GB" sz="3300" dirty="0">
                <a:solidFill>
                  <a:srgbClr val="7030A0"/>
                </a:solidFill>
                <a:latin typeface="Calibri"/>
                <a:ea typeface="Calibri"/>
                <a:cs typeface="Calibri"/>
                <a:sym typeface="Calibri"/>
              </a:rPr>
              <a:t>, </a:t>
            </a:r>
            <a:r>
              <a:rPr lang="en-GB" sz="3300" b="0" i="0" u="none" strike="noStrike" cap="none" dirty="0">
                <a:solidFill>
                  <a:srgbClr val="7030A0"/>
                </a:solidFill>
                <a:latin typeface="Calibri"/>
                <a:ea typeface="Calibri"/>
                <a:cs typeface="Calibri"/>
                <a:sym typeface="Calibri"/>
              </a:rPr>
              <a:t>use</a:t>
            </a:r>
            <a:r>
              <a:rPr lang="en-GB" sz="3300" dirty="0">
                <a:solidFill>
                  <a:srgbClr val="7030A0"/>
                </a:solidFill>
                <a:latin typeface="Calibri"/>
                <a:ea typeface="Calibri"/>
                <a:cs typeface="Calibri"/>
                <a:sym typeface="Calibri"/>
              </a:rPr>
              <a:t>-</a:t>
            </a:r>
            <a:r>
              <a:rPr lang="en-GB" sz="3300" b="0" i="0" u="none" strike="noStrike" cap="none" dirty="0">
                <a:solidFill>
                  <a:srgbClr val="7030A0"/>
                </a:solidFill>
                <a:latin typeface="Calibri"/>
                <a:ea typeface="Calibri"/>
                <a:cs typeface="Calibri"/>
                <a:sym typeface="Calibri"/>
              </a:rPr>
              <a:t>case and Reference</a:t>
            </a:r>
            <a:endParaRPr sz="3300" b="0" i="0" u="none" strike="noStrike" cap="none" dirty="0">
              <a:latin typeface="Arial"/>
              <a:ea typeface="Arial"/>
              <a:cs typeface="Arial"/>
              <a:sym typeface="Arial"/>
            </a:endParaRPr>
          </a:p>
        </p:txBody>
      </p:sp>
      <p:sp>
        <p:nvSpPr>
          <p:cNvPr id="278" name="Google Shape;278;p59"/>
          <p:cNvSpPr txBox="1"/>
          <p:nvPr/>
        </p:nvSpPr>
        <p:spPr>
          <a:xfrm>
            <a:off x="235170" y="1695600"/>
            <a:ext cx="8551440" cy="2785050"/>
          </a:xfrm>
          <a:prstGeom prst="rect">
            <a:avLst/>
          </a:prstGeom>
          <a:noFill/>
          <a:ln>
            <a:noFill/>
          </a:ln>
        </p:spPr>
        <p:txBody>
          <a:bodyPr spcFirstLastPara="1" wrap="square" lIns="68575" tIns="34275" rIns="68575" bIns="34275" anchor="t" anchorCtr="0">
            <a:normAutofit lnSpcReduction="10000"/>
          </a:bodyPr>
          <a:lstStyle/>
          <a:p>
            <a:pPr marL="381000" marR="0" lvl="0" indent="-374650" algn="just" rtl="0">
              <a:lnSpc>
                <a:spcPct val="100000"/>
              </a:lnSpc>
              <a:spcBef>
                <a:spcPts val="0"/>
              </a:spcBef>
              <a:spcAft>
                <a:spcPts val="0"/>
              </a:spcAft>
              <a:buClr>
                <a:srgbClr val="000000"/>
              </a:buClr>
              <a:buSzPts val="2100"/>
              <a:buFont typeface="Noto Sans Symbols"/>
              <a:buAutoNum type="arabicPeriod"/>
            </a:pPr>
            <a:r>
              <a:rPr lang="en-GB" sz="2100" b="0" i="0" u="none" strike="noStrike" cap="none" dirty="0">
                <a:solidFill>
                  <a:srgbClr val="000000"/>
                </a:solidFill>
                <a:latin typeface="Calibri"/>
                <a:ea typeface="Calibri"/>
                <a:cs typeface="Calibri"/>
                <a:sym typeface="Calibri"/>
              </a:rPr>
              <a:t>reduce the workload of pathologists by acting as a screening device and also reduce the subjectivity in diagnosis.</a:t>
            </a:r>
            <a:endParaRPr sz="2100" b="0" i="0" u="none" strike="noStrike" cap="none" dirty="0">
              <a:latin typeface="Arial"/>
              <a:ea typeface="Arial"/>
              <a:cs typeface="Arial"/>
              <a:sym typeface="Arial"/>
            </a:endParaRPr>
          </a:p>
          <a:p>
            <a:pPr marL="381000" marR="0" lvl="0" indent="-374650" algn="just" rtl="0">
              <a:lnSpc>
                <a:spcPct val="150000"/>
              </a:lnSpc>
              <a:spcBef>
                <a:spcPts val="800"/>
              </a:spcBef>
              <a:spcAft>
                <a:spcPts val="0"/>
              </a:spcAft>
              <a:buClr>
                <a:srgbClr val="000000"/>
              </a:buClr>
              <a:buSzPts val="2100"/>
              <a:buFont typeface="Noto Sans Symbols"/>
              <a:buAutoNum type="arabicPeriod"/>
            </a:pPr>
            <a:r>
              <a:rPr lang="en-GB" sz="2100" b="0" i="0" u="none" strike="noStrike" cap="none" dirty="0">
                <a:solidFill>
                  <a:srgbClr val="000000"/>
                </a:solidFill>
                <a:latin typeface="Calibri"/>
                <a:ea typeface="Calibri"/>
                <a:cs typeface="Calibri"/>
                <a:sym typeface="Calibri"/>
              </a:rPr>
              <a:t>Inclusion of feature in Scanning Devices for Quick analysis</a:t>
            </a:r>
            <a:endParaRPr sz="2100" b="0" i="0" u="none" strike="noStrike" cap="none" dirty="0">
              <a:latin typeface="Arial"/>
              <a:ea typeface="Arial"/>
              <a:cs typeface="Arial"/>
              <a:sym typeface="Arial"/>
            </a:endParaRPr>
          </a:p>
          <a:p>
            <a:pPr marL="381000" marR="0" lvl="0" indent="-374650" algn="just" rtl="0">
              <a:lnSpc>
                <a:spcPct val="100000"/>
              </a:lnSpc>
              <a:spcBef>
                <a:spcPts val="800"/>
              </a:spcBef>
              <a:spcAft>
                <a:spcPts val="0"/>
              </a:spcAft>
              <a:buClr>
                <a:srgbClr val="000000"/>
              </a:buClr>
              <a:buSzPts val="2100"/>
              <a:buFont typeface="Noto Sans Symbols"/>
              <a:buAutoNum type="arabicPeriod"/>
            </a:pPr>
            <a:r>
              <a:rPr lang="en-GB" sz="2100" b="0" i="0" u="none" strike="noStrike" cap="none" dirty="0">
                <a:solidFill>
                  <a:srgbClr val="000000"/>
                </a:solidFill>
                <a:latin typeface="Calibri"/>
                <a:ea typeface="Calibri"/>
                <a:cs typeface="Calibri"/>
                <a:sym typeface="Calibri"/>
              </a:rPr>
              <a:t>possibility of evaluating the feasibility of applying deep learning techniques to improving the efficiency and quality of histologic diagnosis.</a:t>
            </a:r>
            <a:endParaRPr sz="2100" b="0" i="0" u="none" strike="noStrike" cap="none" dirty="0">
              <a:latin typeface="Arial"/>
              <a:ea typeface="Arial"/>
              <a:cs typeface="Arial"/>
              <a:sym typeface="Arial"/>
            </a:endParaRPr>
          </a:p>
          <a:p>
            <a:pPr marL="381000" marR="0" lvl="0" indent="-374650" algn="just" rtl="0">
              <a:lnSpc>
                <a:spcPct val="100000"/>
              </a:lnSpc>
              <a:spcBef>
                <a:spcPts val="800"/>
              </a:spcBef>
              <a:spcAft>
                <a:spcPts val="0"/>
              </a:spcAft>
              <a:buClr>
                <a:srgbClr val="000000"/>
              </a:buClr>
              <a:buSzPts val="2100"/>
              <a:buFont typeface="Noto Sans Symbols"/>
              <a:buAutoNum type="arabicPeriod"/>
            </a:pPr>
            <a:r>
              <a:rPr lang="en-GB" sz="2100" b="0" i="0" u="none" strike="noStrike" cap="none" dirty="0">
                <a:solidFill>
                  <a:srgbClr val="000000"/>
                </a:solidFill>
                <a:latin typeface="Calibri"/>
                <a:ea typeface="Calibri"/>
                <a:cs typeface="Calibri"/>
                <a:sym typeface="Calibri"/>
              </a:rPr>
              <a:t>Data set :  </a:t>
            </a:r>
            <a:r>
              <a:rPr lang="en-GB" sz="2100" b="0" i="0" u="sng" strike="noStrike" cap="none" dirty="0">
                <a:solidFill>
                  <a:schemeClr val="hlink"/>
                </a:solidFill>
                <a:latin typeface="Calibri"/>
                <a:ea typeface="Calibri"/>
                <a:cs typeface="Calibri"/>
                <a:sym typeface="Calibri"/>
                <a:hlinkClick r:id="rId3"/>
              </a:rPr>
              <a:t>https://zenodo.org/record/53169#.Yb8SEtvhXEp</a:t>
            </a:r>
            <a:r>
              <a:rPr lang="en-GB" sz="2100" b="0" i="0" u="none" strike="noStrike" cap="none" dirty="0">
                <a:solidFill>
                  <a:srgbClr val="000000"/>
                </a:solidFill>
                <a:latin typeface="Calibri"/>
                <a:ea typeface="Calibri"/>
                <a:cs typeface="Calibri"/>
                <a:sym typeface="Calibri"/>
              </a:rPr>
              <a:t> </a:t>
            </a:r>
            <a:endParaRPr sz="2100" b="0" i="0" u="none" strike="noStrike" cap="none" dirty="0">
              <a:solidFill>
                <a:srgbClr val="000000"/>
              </a:solidFill>
              <a:latin typeface="Calibri"/>
              <a:ea typeface="Calibri"/>
              <a:cs typeface="Calibri"/>
              <a:sym typeface="Calibri"/>
            </a:endParaRPr>
          </a:p>
          <a:p>
            <a:pPr marL="381000" marR="0" lvl="0" indent="-374650" algn="just" rtl="0">
              <a:lnSpc>
                <a:spcPct val="100000"/>
              </a:lnSpc>
              <a:spcBef>
                <a:spcPts val="800"/>
              </a:spcBef>
              <a:spcAft>
                <a:spcPts val="0"/>
              </a:spcAft>
              <a:buSzPts val="2100"/>
              <a:buFont typeface="Calibri"/>
              <a:buAutoNum type="arabicPeriod"/>
            </a:pPr>
            <a:r>
              <a:rPr lang="en-GB" sz="2100" dirty="0">
                <a:latin typeface="Calibri"/>
                <a:ea typeface="Calibri"/>
                <a:cs typeface="Calibri"/>
                <a:sym typeface="Calibri"/>
              </a:rPr>
              <a:t>Base paper: </a:t>
            </a:r>
            <a:r>
              <a:rPr lang="en-GB" sz="2100" u="sng" dirty="0">
                <a:solidFill>
                  <a:schemeClr val="hlink"/>
                </a:solidFill>
                <a:latin typeface="Calibri"/>
                <a:ea typeface="Calibri"/>
                <a:cs typeface="Calibri"/>
                <a:sym typeface="Calibri"/>
                <a:hlinkClick r:id="rId4"/>
              </a:rPr>
              <a:t>https://ieeexplore.ieee.org/document/9044355</a:t>
            </a:r>
            <a:r>
              <a:rPr lang="en-GB" sz="2100" dirty="0">
                <a:latin typeface="Calibri"/>
                <a:ea typeface="Calibri"/>
                <a:cs typeface="Calibri"/>
                <a:sym typeface="Calibri"/>
              </a:rPr>
              <a:t> </a:t>
            </a:r>
            <a:endParaRPr sz="2100" dirty="0">
              <a:latin typeface="Calibri"/>
              <a:ea typeface="Calibri"/>
              <a:cs typeface="Calibri"/>
              <a:sym typeface="Calibri"/>
            </a:endParaRPr>
          </a:p>
        </p:txBody>
      </p:sp>
      <p:sp>
        <p:nvSpPr>
          <p:cNvPr id="279" name="Google Shape;279;p59"/>
          <p:cNvSpPr txBox="1"/>
          <p:nvPr/>
        </p:nvSpPr>
        <p:spPr>
          <a:xfrm>
            <a:off x="6457860" y="4767390"/>
            <a:ext cx="2057400" cy="27378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None/>
            </a:pPr>
            <a:fld id="{00000000-1234-1234-1234-123412341234}" type="slidenum">
              <a:rPr lang="en-GB" sz="1100" b="1" i="0" u="none" strike="noStrike" cap="none">
                <a:solidFill>
                  <a:srgbClr val="000000"/>
                </a:solidFill>
                <a:latin typeface="Calibri"/>
                <a:ea typeface="Calibri"/>
                <a:cs typeface="Calibri"/>
                <a:sym typeface="Calibri"/>
              </a:rPr>
              <a:t>8</a:t>
            </a:fld>
            <a:endParaRPr sz="1100" b="0" i="0" u="none" strike="noStrike" cap="none"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433</Words>
  <Application>Microsoft Office PowerPoint</Application>
  <PresentationFormat>On-screen Show (16:9)</PresentationFormat>
  <Paragraphs>49</Paragraphs>
  <Slides>8</Slides>
  <Notes>8</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8</vt:i4>
      </vt:variant>
    </vt:vector>
  </HeadingPairs>
  <TitlesOfParts>
    <vt:vector size="18" baseType="lpstr">
      <vt:lpstr>Times New Roman</vt:lpstr>
      <vt:lpstr>Roboto</vt:lpstr>
      <vt:lpstr>Calibri</vt:lpstr>
      <vt:lpstr>Rajdhani</vt:lpstr>
      <vt:lpstr>Noto Sans Symbols</vt:lpstr>
      <vt:lpstr>Arial</vt:lpstr>
      <vt:lpstr>Simple Light</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Eesha sai sri</cp:lastModifiedBy>
  <cp:revision>3</cp:revision>
  <dcterms:modified xsi:type="dcterms:W3CDTF">2022-04-07T01:47:53Z</dcterms:modified>
</cp:coreProperties>
</file>