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7E4A95F-0388-410A-80E2-7F7E7316BA12}" type="datetimeFigureOut">
              <a:rPr lang="en-US" smtClean="0"/>
              <a:t>3/4/2017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3F20319-E8A0-4691-9C42-D04D72EC973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Big data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What is big data?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Characteristics of big data.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Different analytical tools and techniques to process big data.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Advantages and disadvantages of hadoop.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Applications of big data analysis.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Conclusions.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Rapid increase of data gathering techniques result in vast data sets.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In spite of the huge data, there is a demand for effective output of an activity whose base of working tends to be a big data set.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The present systems available for common citizens tend to be in competent with such data.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As such there is a huge scope for cloud computing and virtual computing.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400692"/>
          </a:xfrm>
        </p:spPr>
        <p:txBody>
          <a:bodyPr>
            <a:normAutofit/>
          </a:bodyPr>
          <a:lstStyle/>
          <a:p>
            <a:pPr algn="ctr"/>
            <a:r>
              <a:rPr lang="en-IN" sz="8800" dirty="0" smtClean="0">
                <a:latin typeface="AR DESTINE" pitchFamily="2" charset="0"/>
              </a:rPr>
              <a:t>Thank you!!!</a:t>
            </a:r>
            <a:endParaRPr lang="en-IN" sz="8800" dirty="0">
              <a:latin typeface="AR DEST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big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dirty="0" smtClean="0"/>
              <a:t>The term big data has been in use since 1990’s, which was first coined by John </a:t>
            </a:r>
            <a:r>
              <a:rPr lang="en-IN" dirty="0" smtClean="0"/>
              <a:t>M</a:t>
            </a:r>
            <a:r>
              <a:rPr lang="en-IN" dirty="0" smtClean="0"/>
              <a:t>ashey.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Big data is a term used for data sets which are so large to compute by any active process.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Example-In the field of science there are huge data sets for meteorology which are hard to compute for a specific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of big data.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dirty="0" smtClean="0"/>
              <a:t>The term big data is relative to the technique used for processing it.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Example-when a 100 mb of data is small while moving it from a pen drive to a computer, the same data becomes impossible to attach in a mail.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A research group called </a:t>
            </a:r>
            <a:r>
              <a:rPr lang="en-IN" dirty="0" smtClean="0"/>
              <a:t>G</a:t>
            </a:r>
            <a:r>
              <a:rPr lang="en-IN" dirty="0" smtClean="0"/>
              <a:t>artner initially defined any data as big data based on principles of 3v’s.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7166"/>
            <a:ext cx="8686800" cy="572295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dirty="0" smtClean="0"/>
              <a:t>The principles of 3v’s initially defined big data based on three </a:t>
            </a:r>
            <a:r>
              <a:rPr lang="en-IN" dirty="0" err="1" smtClean="0"/>
              <a:t>charecteristics</a:t>
            </a:r>
            <a:r>
              <a:rPr lang="en-IN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Volume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Velocity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Variety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IN" dirty="0" smtClean="0"/>
              <a:t>Later these were extended by addition of these two traits.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IN" dirty="0" smtClean="0"/>
              <a:t>Variability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IN" dirty="0" smtClean="0"/>
              <a:t>Veracity</a:t>
            </a:r>
          </a:p>
          <a:p>
            <a:pPr marL="514350" indent="-514350">
              <a:buFont typeface="+mj-lt"/>
              <a:buAutoNum type="arabicPeriod" startAt="4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Analytical tools and techniques for processing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dirty="0" smtClean="0"/>
              <a:t>Some of the analytical tools for big data sets are-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Apache lucene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Hadoop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Spark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Flink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Storm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Samza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</a:t>
            </a:r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dirty="0" smtClean="0"/>
              <a:t>One of the top frame works in use today is hadoop, which allows the distributed processing of large datasets across clusters of computers.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Its working capacity ranges from single server to thousands of machines.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The data set split into smaller processing jobs, spread across several nodes and processed output is combined as single effort.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SzPct val="80000"/>
              <a:buFont typeface="+mj-lt"/>
              <a:buAutoNum type="arabicPeriod"/>
            </a:pPr>
            <a:r>
              <a:rPr lang="en-IN" dirty="0" smtClean="0"/>
              <a:t>Scalable</a:t>
            </a:r>
          </a:p>
          <a:p>
            <a:pPr marL="514350" indent="-514350" algn="just">
              <a:buSzPct val="80000"/>
              <a:buFont typeface="+mj-lt"/>
              <a:buAutoNum type="arabicPeriod"/>
            </a:pPr>
            <a:r>
              <a:rPr lang="en-IN" dirty="0" smtClean="0"/>
              <a:t>Cost effective</a:t>
            </a:r>
          </a:p>
          <a:p>
            <a:pPr marL="514350" indent="-514350" algn="just">
              <a:buSzPct val="80000"/>
              <a:buFont typeface="+mj-lt"/>
              <a:buAutoNum type="arabicPeriod"/>
            </a:pPr>
            <a:r>
              <a:rPr lang="en-IN" dirty="0" smtClean="0"/>
              <a:t>Flexible</a:t>
            </a:r>
          </a:p>
          <a:p>
            <a:pPr marL="514350" indent="-514350" algn="just">
              <a:buSzPct val="80000"/>
              <a:buFont typeface="+mj-lt"/>
              <a:buAutoNum type="arabicPeriod"/>
            </a:pPr>
            <a:r>
              <a:rPr lang="en-IN" dirty="0" smtClean="0"/>
              <a:t>Fast</a:t>
            </a:r>
          </a:p>
          <a:p>
            <a:pPr marL="514350" indent="-514350" algn="just">
              <a:buSzPct val="80000"/>
              <a:buFont typeface="+mj-lt"/>
              <a:buAutoNum type="arabicPeriod"/>
            </a:pPr>
            <a:r>
              <a:rPr lang="en-IN" dirty="0" smtClean="0"/>
              <a:t>Prevention of failure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Security concerns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Vulnerable nature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Unfit for small data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Stability issues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Applicability limitations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Search engines like Yahoo and Google.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Multiple computations like billing on bulk data.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Large data processing for image and voice recognitions.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Collective instruction data bases for interactive programs like siri and cortana.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Multiple accounts for gaming or other social networking sites.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71</TotalTime>
  <Words>429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Big data processing</vt:lpstr>
      <vt:lpstr>What is big data?</vt:lpstr>
      <vt:lpstr>Characteristics of big data.</vt:lpstr>
      <vt:lpstr>Slide 4</vt:lpstr>
      <vt:lpstr>Analytical tools and techniques for processing big data</vt:lpstr>
      <vt:lpstr>Hadoop</vt:lpstr>
      <vt:lpstr>advantages</vt:lpstr>
      <vt:lpstr>disadvantages</vt:lpstr>
      <vt:lpstr>Application examples</vt:lpstr>
      <vt:lpstr>conclusions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VENKATESH</dc:creator>
  <cp:lastModifiedBy>VENKATESH</cp:lastModifiedBy>
  <cp:revision>8</cp:revision>
  <dcterms:created xsi:type="dcterms:W3CDTF">2017-03-03T18:33:38Z</dcterms:created>
  <dcterms:modified xsi:type="dcterms:W3CDTF">2017-03-03T19:44:57Z</dcterms:modified>
</cp:coreProperties>
</file>