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  <p:sldId id="274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2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489-AAAD-4E37-918C-319A80D380B9}" type="datetimeFigureOut">
              <a:rPr lang="en-US" smtClean="0"/>
              <a:t>24-Jul-15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CE66-36BE-486C-99C0-EAEE726A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5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489-AAAD-4E37-918C-319A80D380B9}" type="datetimeFigureOut">
              <a:rPr lang="en-US" smtClean="0"/>
              <a:t>24-Jul-15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CE66-36BE-486C-99C0-EAEE726A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9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489-AAAD-4E37-918C-319A80D380B9}" type="datetimeFigureOut">
              <a:rPr lang="en-US" smtClean="0"/>
              <a:t>24-Jul-15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CE66-36BE-486C-99C0-EAEE726A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0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489-AAAD-4E37-918C-319A80D380B9}" type="datetimeFigureOut">
              <a:rPr lang="en-US" smtClean="0"/>
              <a:t>24-Jul-15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CE66-36BE-486C-99C0-EAEE726A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489-AAAD-4E37-918C-319A80D380B9}" type="datetimeFigureOut">
              <a:rPr lang="en-US" smtClean="0"/>
              <a:t>24-Jul-15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CE66-36BE-486C-99C0-EAEE726A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9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489-AAAD-4E37-918C-319A80D380B9}" type="datetimeFigureOut">
              <a:rPr lang="en-US" smtClean="0"/>
              <a:t>24-Jul-15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CE66-36BE-486C-99C0-EAEE726A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9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489-AAAD-4E37-918C-319A80D380B9}" type="datetimeFigureOut">
              <a:rPr lang="en-US" smtClean="0"/>
              <a:t>24-Jul-15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CE66-36BE-486C-99C0-EAEE726A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2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489-AAAD-4E37-918C-319A80D380B9}" type="datetimeFigureOut">
              <a:rPr lang="en-US" smtClean="0"/>
              <a:t>24-Jul-15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CE66-36BE-486C-99C0-EAEE726A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4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489-AAAD-4E37-918C-319A80D380B9}" type="datetimeFigureOut">
              <a:rPr lang="en-US" smtClean="0"/>
              <a:t>24-Jul-15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CE66-36BE-486C-99C0-EAEE726A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6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489-AAAD-4E37-918C-319A80D380B9}" type="datetimeFigureOut">
              <a:rPr lang="en-US" smtClean="0"/>
              <a:t>24-Jul-15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CE66-36BE-486C-99C0-EAEE726A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8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489-AAAD-4E37-918C-319A80D380B9}" type="datetimeFigureOut">
              <a:rPr lang="en-US" smtClean="0"/>
              <a:t>24-Jul-15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CE66-36BE-486C-99C0-EAEE726A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1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FE489-AAAD-4E37-918C-319A80D380B9}" type="datetimeFigureOut">
              <a:rPr lang="en-US" smtClean="0"/>
              <a:t>24-Jul-15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4CE66-36BE-486C-99C0-EAEE726A9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et_of_Things" TargetMode="External"/><Relationship Id="rId2" Type="http://schemas.openxmlformats.org/officeDocument/2006/relationships/hyperlink" Target="http://ieeexplore.ieee.org/stamp/stamp.jsp?arnumber=674084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1IlLNoe" TargetMode="External"/><Relationship Id="rId4" Type="http://schemas.openxmlformats.org/officeDocument/2006/relationships/hyperlink" Target="http://www.bloomberg.com/news/features/2015-07-23/how-berlin-s-futuristic-airport-became-a-6-billion-embarrassmen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Internet of Things:</a:t>
            </a:r>
            <a:br>
              <a:rPr lang="en-US" dirty="0" smtClean="0"/>
            </a:br>
            <a:r>
              <a:rPr lang="en-US" dirty="0" smtClean="0"/>
              <a:t>50 Billions Devices Jam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Prabhas</a:t>
            </a:r>
            <a:r>
              <a:rPr lang="en-US" dirty="0" smtClean="0"/>
              <a:t> </a:t>
            </a:r>
            <a:r>
              <a:rPr lang="en-US" dirty="0" err="1" smtClean="0"/>
              <a:t>Chongstitvatana</a:t>
            </a:r>
            <a:endParaRPr lang="en-US" dirty="0" smtClean="0"/>
          </a:p>
          <a:p>
            <a:r>
              <a:rPr lang="en-US" dirty="0" err="1" smtClean="0"/>
              <a:t>Chulalongkorn</a:t>
            </a:r>
            <a:r>
              <a:rPr lang="en-US" dirty="0" smtClean="0"/>
              <a:t> University</a:t>
            </a:r>
          </a:p>
          <a:p>
            <a:r>
              <a:rPr lang="en-US" dirty="0" smtClean="0"/>
              <a:t>July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4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 Scale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  Smart city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Songdo</a:t>
            </a:r>
            <a:r>
              <a:rPr lang="en-US" dirty="0" smtClean="0"/>
              <a:t>, South Korea</a:t>
            </a:r>
          </a:p>
          <a:p>
            <a:r>
              <a:rPr lang="en-US" dirty="0" smtClean="0"/>
              <a:t>  Santander, Spain</a:t>
            </a:r>
          </a:p>
          <a:p>
            <a:pPr lvl="1"/>
            <a:r>
              <a:rPr lang="en-US" dirty="0" smtClean="0"/>
              <a:t>     10,000 sensors: parking search, environmental monitoring etc.</a:t>
            </a:r>
          </a:p>
          <a:p>
            <a:r>
              <a:rPr lang="en-US" dirty="0" smtClean="0"/>
              <a:t>  San Francisco Bay area</a:t>
            </a:r>
          </a:p>
          <a:p>
            <a:r>
              <a:rPr lang="en-US" dirty="0" smtClean="0"/>
              <a:t>     wireless sensors data network</a:t>
            </a:r>
          </a:p>
          <a:p>
            <a:r>
              <a:rPr lang="en-US" dirty="0" smtClean="0"/>
              <a:t>  New York waterways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9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Padova</a:t>
            </a:r>
            <a:r>
              <a:rPr lang="en-US" dirty="0" smtClean="0"/>
              <a:t> Smart City Project, Italy</a:t>
            </a:r>
          </a:p>
          <a:p>
            <a:endParaRPr lang="en-US" dirty="0" smtClean="0"/>
          </a:p>
          <a:p>
            <a:r>
              <a:rPr lang="en-US" dirty="0" smtClean="0"/>
              <a:t>wearable:  Pedometer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2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187" y="907143"/>
            <a:ext cx="2875870" cy="51126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88" y="843640"/>
            <a:ext cx="2911590" cy="5176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36167"/>
            <a:ext cx="2865667" cy="509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5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Berlin Brandenburg International Airport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600 million euros project</a:t>
            </a:r>
          </a:p>
          <a:p>
            <a:endParaRPr lang="en-US" dirty="0" smtClean="0"/>
          </a:p>
          <a:p>
            <a:r>
              <a:rPr lang="en-US" dirty="0" smtClean="0"/>
              <a:t>schedule to be opened in June 2012, now expected to be completed in 2017</a:t>
            </a:r>
          </a:p>
          <a:p>
            <a:endParaRPr lang="en-US" dirty="0"/>
          </a:p>
          <a:p>
            <a:r>
              <a:rPr lang="en-US" dirty="0" smtClean="0"/>
              <a:t>“Just months before the scheduled June 2012 opening, the terminal was a mess. Careless workers stepped on and shattered glass being installed by other companies. Heavy equipment rolled across the terminal floor, scratching expensive tiles. Tempers flared; small contractors complained they weren’t getting paid and threatened to walk off the job.”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22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Technology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50-100 Trillion objects, </a:t>
            </a:r>
          </a:p>
          <a:p>
            <a:r>
              <a:rPr lang="en-US" dirty="0" smtClean="0"/>
              <a:t>each person carries 1000-5000 trackable objects</a:t>
            </a:r>
          </a:p>
          <a:p>
            <a:endParaRPr lang="en-US" dirty="0" smtClean="0"/>
          </a:p>
          <a:p>
            <a:r>
              <a:rPr lang="en-US" dirty="0" smtClean="0"/>
              <a:t>computer manage and inventory objects and people </a:t>
            </a:r>
          </a:p>
          <a:p>
            <a:endParaRPr lang="en-US" dirty="0" smtClean="0"/>
          </a:p>
          <a:p>
            <a:r>
              <a:rPr lang="en-US" dirty="0" smtClean="0"/>
              <a:t>transform daily life</a:t>
            </a:r>
          </a:p>
          <a:p>
            <a:endParaRPr lang="en-US" dirty="0" smtClean="0"/>
          </a:p>
          <a:p>
            <a:r>
              <a:rPr lang="en-US" dirty="0" smtClean="0"/>
              <a:t>bottom up, convergence of data from </a:t>
            </a:r>
            <a:r>
              <a:rPr lang="en-US" dirty="0" err="1" smtClean="0"/>
              <a:t>IoT</a:t>
            </a:r>
            <a:r>
              <a:rPr lang="en-US" dirty="0" smtClean="0"/>
              <a:t> into applications, web-of-things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99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Civic engagement</a:t>
            </a:r>
          </a:p>
          <a:p>
            <a:r>
              <a:rPr lang="en-US" dirty="0" smtClean="0"/>
              <a:t>Privacy, autonomy and control</a:t>
            </a:r>
          </a:p>
          <a:p>
            <a:r>
              <a:rPr lang="en-US" dirty="0" smtClean="0"/>
              <a:t>technology &lt;&gt; just tools</a:t>
            </a:r>
          </a:p>
          <a:p>
            <a:r>
              <a:rPr lang="en-US" dirty="0" smtClean="0"/>
              <a:t>technology = active agent</a:t>
            </a:r>
          </a:p>
          <a:p>
            <a:endParaRPr lang="en-US" dirty="0" smtClean="0"/>
          </a:p>
          <a:p>
            <a:r>
              <a:rPr lang="en-US" dirty="0" err="1" smtClean="0"/>
              <a:t>IoT</a:t>
            </a:r>
            <a:r>
              <a:rPr lang="en-US" dirty="0" smtClean="0"/>
              <a:t> = Human augmentation  (Tim O Reilly)</a:t>
            </a:r>
          </a:p>
          <a:p>
            <a:r>
              <a:rPr lang="en-US" dirty="0" smtClean="0"/>
              <a:t>data-driven decision making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29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</a:p>
          <a:p>
            <a:r>
              <a:rPr lang="en-US" dirty="0" smtClean="0"/>
              <a:t>  cyber attack in Physical world</a:t>
            </a:r>
          </a:p>
          <a:p>
            <a:r>
              <a:rPr lang="en-US" dirty="0" smtClean="0"/>
              <a:t>  spy on people in their own homes</a:t>
            </a:r>
          </a:p>
          <a:p>
            <a:endParaRPr lang="en-US" dirty="0" smtClean="0"/>
          </a:p>
          <a:p>
            <a:r>
              <a:rPr lang="en-US" dirty="0" smtClean="0"/>
              <a:t>Increase in electronics waster 10x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97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 Cisco </a:t>
            </a:r>
            <a:r>
              <a:rPr lang="en-US" dirty="0" err="1" smtClean="0"/>
              <a:t>IoT</a:t>
            </a:r>
            <a:r>
              <a:rPr lang="en-US" dirty="0" smtClean="0"/>
              <a:t> Grand Challenge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IoT</a:t>
            </a:r>
            <a:r>
              <a:rPr lang="en-US" dirty="0" smtClean="0"/>
              <a:t> World Forum in Dubai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02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Zanella</a:t>
            </a:r>
            <a:r>
              <a:rPr lang="en-US" dirty="0"/>
              <a:t>, Andrea; Bui, Nicola; Castellani, Angelo; </a:t>
            </a:r>
            <a:r>
              <a:rPr lang="en-US" dirty="0" err="1"/>
              <a:t>Vangelista</a:t>
            </a:r>
            <a:r>
              <a:rPr lang="en-US" dirty="0"/>
              <a:t>, Lorenzo &amp; </a:t>
            </a:r>
            <a:r>
              <a:rPr lang="en-US" dirty="0" err="1"/>
              <a:t>Zorzi</a:t>
            </a:r>
            <a:r>
              <a:rPr lang="en-US" dirty="0"/>
              <a:t>, Michele. </a:t>
            </a:r>
            <a:r>
              <a:rPr lang="en-US" dirty="0">
                <a:hlinkClick r:id="rId2"/>
              </a:rPr>
              <a:t>"Internet of Things for Smart Cities"</a:t>
            </a:r>
            <a:r>
              <a:rPr lang="en-US" dirty="0"/>
              <a:t>. IEEE Internet of Things Journal, VOL. 1, NO. 1, FEBRUARY 2014.</a:t>
            </a:r>
          </a:p>
          <a:p>
            <a:r>
              <a:rPr lang="en-US" dirty="0" smtClean="0">
                <a:hlinkClick r:id="rId3"/>
              </a:rPr>
              <a:t>https://en.wikipedia.org/wiki/Internet_of_Things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http://www.bloomberg.com/news/features/2015-07-23/how-berlin-s-futuristic-airport-became-a-6-billion-embarrassment</a:t>
            </a:r>
            <a:endParaRPr lang="en-US" dirty="0" smtClean="0"/>
          </a:p>
          <a:p>
            <a:r>
              <a:rPr lang="en-US" dirty="0" smtClean="0"/>
              <a:t>this presentation link</a:t>
            </a:r>
          </a:p>
          <a:p>
            <a:r>
              <a:rPr lang="en-US" dirty="0" smtClean="0">
                <a:hlinkClick r:id="rId5"/>
              </a:rPr>
              <a:t>http://bit.ly/1IlLNoe</a:t>
            </a:r>
            <a:endParaRPr lang="en-US" dirty="0" smtClean="0"/>
          </a:p>
          <a:p>
            <a:r>
              <a:rPr lang="en-US" dirty="0" smtClean="0"/>
              <a:t>Or search : “</a:t>
            </a:r>
            <a:r>
              <a:rPr lang="en-US" dirty="0" err="1" smtClean="0"/>
              <a:t>Prabhas</a:t>
            </a:r>
            <a:r>
              <a:rPr lang="en-US" dirty="0" smtClean="0"/>
              <a:t> </a:t>
            </a:r>
            <a:r>
              <a:rPr lang="en-US" dirty="0" err="1" smtClean="0"/>
              <a:t>Chongstitvatana</a:t>
            </a:r>
            <a:r>
              <a:rPr lang="en-US" smtClean="0"/>
              <a:t>”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8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= Internet of Everything</a:t>
            </a:r>
          </a:p>
          <a:p>
            <a:endParaRPr lang="en-US" dirty="0" smtClean="0"/>
          </a:p>
          <a:p>
            <a:r>
              <a:rPr lang="en-US" dirty="0" smtClean="0"/>
              <a:t>M2M</a:t>
            </a:r>
          </a:p>
          <a:p>
            <a:endParaRPr lang="en-US" dirty="0" smtClean="0"/>
          </a:p>
          <a:p>
            <a:r>
              <a:rPr lang="en-US" dirty="0" smtClean="0"/>
              <a:t>Next information revolution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5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1% of physical world is connected to Internet</a:t>
            </a:r>
          </a:p>
          <a:p>
            <a:r>
              <a:rPr lang="en-US" dirty="0" smtClean="0"/>
              <a:t>Huge potential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Potentials</a:t>
            </a:r>
          </a:p>
          <a:p>
            <a:endParaRPr lang="en-US" dirty="0" smtClean="0"/>
          </a:p>
          <a:p>
            <a:r>
              <a:rPr lang="en-US" dirty="0" smtClean="0"/>
              <a:t>innovative business process</a:t>
            </a:r>
          </a:p>
          <a:p>
            <a:r>
              <a:rPr lang="en-US" dirty="0" smtClean="0"/>
              <a:t>operational efficiency</a:t>
            </a:r>
          </a:p>
          <a:p>
            <a:r>
              <a:rPr lang="en-US" dirty="0" smtClean="0"/>
              <a:t>new customer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2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of Physical Objects</a:t>
            </a:r>
          </a:p>
          <a:p>
            <a:endParaRPr lang="en-US" dirty="0" smtClean="0"/>
          </a:p>
          <a:p>
            <a:r>
              <a:rPr lang="en-US" dirty="0" smtClean="0"/>
              <a:t>embedded systems with electronics, software, sensors</a:t>
            </a:r>
          </a:p>
          <a:p>
            <a:r>
              <a:rPr lang="en-US" dirty="0" smtClean="0"/>
              <a:t>enable objects to exchange data with manufacturer, operator, other devices through network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1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remote control</a:t>
            </a:r>
          </a:p>
          <a:p>
            <a:r>
              <a:rPr lang="en-US" dirty="0" smtClean="0"/>
              <a:t>direct integration  computer + physical world</a:t>
            </a:r>
          </a:p>
          <a:p>
            <a:endParaRPr lang="en-US" dirty="0" smtClean="0"/>
          </a:p>
          <a:p>
            <a:r>
              <a:rPr lang="en-US" dirty="0" smtClean="0"/>
              <a:t>Result:  automation in all fields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0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Media</a:t>
            </a:r>
          </a:p>
          <a:p>
            <a:r>
              <a:rPr lang="en-US" dirty="0" smtClean="0"/>
              <a:t>Environmental monitoring</a:t>
            </a:r>
          </a:p>
          <a:p>
            <a:r>
              <a:rPr lang="en-US" dirty="0" smtClean="0"/>
              <a:t>Infrastructure management</a:t>
            </a:r>
          </a:p>
          <a:p>
            <a:r>
              <a:rPr lang="en-US" dirty="0" smtClean="0"/>
              <a:t>Manufacturing</a:t>
            </a:r>
          </a:p>
          <a:p>
            <a:r>
              <a:rPr lang="en-US" dirty="0" smtClean="0"/>
              <a:t>Energy management</a:t>
            </a:r>
          </a:p>
          <a:p>
            <a:r>
              <a:rPr lang="en-US" dirty="0" smtClean="0"/>
              <a:t>Medical and health care systems</a:t>
            </a:r>
          </a:p>
          <a:p>
            <a:r>
              <a:rPr lang="en-US" dirty="0" smtClean="0"/>
              <a:t>Building and home automation</a:t>
            </a:r>
          </a:p>
          <a:p>
            <a:r>
              <a:rPr lang="en-US" dirty="0" smtClean="0"/>
              <a:t>Transportation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bit of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term "Internet of Things" is coined by Kevin Ashton 1999.</a:t>
            </a:r>
          </a:p>
          <a:p>
            <a:r>
              <a:rPr lang="en-US" dirty="0"/>
              <a:t>E</a:t>
            </a:r>
            <a:r>
              <a:rPr lang="en-US" dirty="0" smtClean="0"/>
              <a:t>arly example, 1982, Coke machine at Carnegie Mellon University was connected to internet: report its inventory and temperature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Media </a:t>
            </a:r>
            <a:r>
              <a:rPr lang="en-US" dirty="0" err="1" smtClean="0"/>
              <a:t>IoT</a:t>
            </a:r>
            <a:r>
              <a:rPr lang="en-US" dirty="0" smtClean="0"/>
              <a:t> + Big Data </a:t>
            </a:r>
          </a:p>
          <a:p>
            <a:pPr lvl="1"/>
            <a:r>
              <a:rPr lang="en-US" dirty="0" smtClean="0"/>
              <a:t>  =  target advertisement to customized content</a:t>
            </a:r>
          </a:p>
          <a:p>
            <a:endParaRPr lang="en-US" dirty="0" smtClean="0"/>
          </a:p>
          <a:p>
            <a:r>
              <a:rPr lang="en-US" dirty="0" smtClean="0"/>
              <a:t>Infrastructure management</a:t>
            </a:r>
          </a:p>
          <a:p>
            <a:pPr lvl="1"/>
            <a:r>
              <a:rPr lang="en-US" dirty="0" smtClean="0"/>
              <a:t>  monitoring structural condition, scheduling maintenance</a:t>
            </a:r>
          </a:p>
          <a:p>
            <a:r>
              <a:rPr lang="en-US" dirty="0"/>
              <a:t>W</a:t>
            </a:r>
            <a:r>
              <a:rPr lang="en-US" dirty="0" smtClean="0"/>
              <a:t>aste management</a:t>
            </a:r>
          </a:p>
          <a:p>
            <a:r>
              <a:rPr lang="en-US" dirty="0" smtClean="0"/>
              <a:t>Safety management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Example:  German Airport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Manufacturing</a:t>
            </a:r>
          </a:p>
          <a:p>
            <a:pPr lvl="1"/>
            <a:r>
              <a:rPr lang="en-US" dirty="0" smtClean="0"/>
              <a:t>  monitoring product demand</a:t>
            </a:r>
          </a:p>
          <a:p>
            <a:pPr lvl="1"/>
            <a:r>
              <a:rPr lang="en-US" dirty="0" smtClean="0"/>
              <a:t>  real-time manufacturing production</a:t>
            </a:r>
          </a:p>
          <a:p>
            <a:pPr lvl="1"/>
            <a:r>
              <a:rPr lang="en-US" dirty="0" smtClean="0"/>
              <a:t>  manage supply chain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0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447</Words>
  <Application>Microsoft Office PowerPoint</Application>
  <PresentationFormat>On-screen Show (4:3)</PresentationFormat>
  <Paragraphs>112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Internet of Things: 50 Billions Devices Jam</vt:lpstr>
      <vt:lpstr>PowerPoint Presentation</vt:lpstr>
      <vt:lpstr>PowerPoint Presentation</vt:lpstr>
      <vt:lpstr>What is IoT</vt:lpstr>
      <vt:lpstr>PowerPoint Presentation</vt:lpstr>
      <vt:lpstr>Applications</vt:lpstr>
      <vt:lpstr>A bit of history</vt:lpstr>
      <vt:lpstr>Applications (cont.)</vt:lpstr>
      <vt:lpstr>Applications (cont.)</vt:lpstr>
      <vt:lpstr>Large Scale examples</vt:lpstr>
      <vt:lpstr>Detailed examples</vt:lpstr>
      <vt:lpstr>PowerPoint Presentation</vt:lpstr>
      <vt:lpstr>Berlin Brandenburg International Airport</vt:lpstr>
      <vt:lpstr>Technology roadmap</vt:lpstr>
      <vt:lpstr>Impact</vt:lpstr>
      <vt:lpstr>Impact (cont.)</vt:lpstr>
      <vt:lpstr>Trending</vt:lpstr>
      <vt:lpstr>References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C</dc:creator>
  <cp:lastModifiedBy>P C</cp:lastModifiedBy>
  <cp:revision>8</cp:revision>
  <dcterms:created xsi:type="dcterms:W3CDTF">2015-07-24T03:30:22Z</dcterms:created>
  <dcterms:modified xsi:type="dcterms:W3CDTF">2015-07-24T04:28:04Z</dcterms:modified>
</cp:coreProperties>
</file>