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1A29-5B4F-DB69-C64C-9B47AF7FA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Case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IN" b="1" dirty="0"/>
              <a:t> review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15088-A5E3-FF50-40FE-6DB4AB022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SMARTBILL</a:t>
            </a: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- 12</a:t>
            </a:r>
          </a:p>
        </p:txBody>
      </p:sp>
    </p:spTree>
    <p:extLst>
      <p:ext uri="{BB962C8B-B14F-4D97-AF65-F5344CB8AC3E}">
        <p14:creationId xmlns:p14="http://schemas.microsoft.com/office/powerpoint/2010/main" val="28025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9D55A-4104-6B42-0B75-3CB2F29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8686"/>
            <a:ext cx="9605144" cy="588113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06F65-B096-D308-BD35-9E872B40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0991"/>
            <a:ext cx="10368716" cy="485832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electric bill services by improving efficiency and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account registration, management, and billing to make it simple for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 easy login so customers can quickly access their accounts.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personal detail updates, bill viewing, and payments to be done effortlessly.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bill payments with an intuitive interface. Provided easy access to billing history and complaints.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Included search and tracking features for customer complaints to ensure they are addressed promptly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 admins with tools to manage accounts, update complaints, and add bills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smooth interaction between system components for a seamless experience.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2D0C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strong error handling and optimize database performance for reliability.</a:t>
            </a:r>
          </a:p>
          <a:p>
            <a:pPr marL="0" indent="0">
              <a:buNone/>
            </a:pPr>
            <a:br>
              <a:rPr lang="en-US" sz="1600" dirty="0"/>
            </a:b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9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21B98A-5D71-D57E-9CA9-6B2C5213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77514"/>
              </p:ext>
            </p:extLst>
          </p:nvPr>
        </p:nvGraphicFramePr>
        <p:xfrm>
          <a:off x="1253764" y="719668"/>
          <a:ext cx="10086681" cy="588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502">
                  <a:extLst>
                    <a:ext uri="{9D8B030D-6E8A-4147-A177-3AD203B41FA5}">
                      <a16:colId xmlns:a16="http://schemas.microsoft.com/office/drawing/2014/main" val="1887617637"/>
                    </a:ext>
                  </a:extLst>
                </a:gridCol>
                <a:gridCol w="5128276">
                  <a:extLst>
                    <a:ext uri="{9D8B030D-6E8A-4147-A177-3AD203B41FA5}">
                      <a16:colId xmlns:a16="http://schemas.microsoft.com/office/drawing/2014/main" val="4151799234"/>
                    </a:ext>
                  </a:extLst>
                </a:gridCol>
                <a:gridCol w="2648088">
                  <a:extLst>
                    <a:ext uri="{9D8B030D-6E8A-4147-A177-3AD203B41FA5}">
                      <a16:colId xmlns:a16="http://schemas.microsoft.com/office/drawing/2014/main" val="992742363"/>
                    </a:ext>
                  </a:extLst>
                </a:gridCol>
                <a:gridCol w="1579815">
                  <a:extLst>
                    <a:ext uri="{9D8B030D-6E8A-4147-A177-3AD203B41FA5}">
                      <a16:colId xmlns:a16="http://schemas.microsoft.com/office/drawing/2014/main" val="2502416697"/>
                    </a:ext>
                  </a:extLst>
                </a:gridCol>
              </a:tblGrid>
              <a:tr h="51000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Features( Including UI, Servlets, DAO, Model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Involved Person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4493"/>
                  </a:ext>
                </a:extLst>
              </a:tr>
              <a:tr h="8846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Admin: Add Bills, Complaint Status Update, View Bills Status of all consumers, View all consumers Consumer: Pay Bills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2747590 – 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Sri Harsha Rankela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18923"/>
                  </a:ext>
                </a:extLst>
              </a:tr>
              <a:tr h="758446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Consumer: Consumer Registration, Payment History, Search Payment Details by transaction number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2747558 –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Neelima </a:t>
                      </a:r>
                      <a:r>
                        <a:rPr lang="en-IN" sz="18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Tayya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3701"/>
                  </a:ext>
                </a:extLst>
              </a:tr>
              <a:tr h="66019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Consumer: View Bills, Search Bill by Bill Id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2731688 –</a:t>
                      </a:r>
                    </a:p>
                    <a:p>
                      <a:r>
                        <a:rPr lang="pt-BR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R A R Pramod Grandhi</a:t>
                      </a:r>
                      <a:endParaRPr lang="pt-BR" sz="1800" b="0" i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07390"/>
                  </a:ext>
                </a:extLst>
              </a:tr>
              <a:tr h="619274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Consumer: Register Complaint, View Complaints, Search Complaint by Complaint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2732582 – 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Bhuvaneswar 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Jhade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163223"/>
                  </a:ext>
                </a:extLst>
              </a:tr>
              <a:tr h="619274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Consumer: Login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Admin: Login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2731556 –</a:t>
                      </a:r>
                    </a:p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Balaji 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Amjuri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81691"/>
                  </a:ext>
                </a:extLst>
              </a:tr>
              <a:tr h="619274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Consumer: Edit Profile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2747753 –</a:t>
                      </a:r>
                    </a:p>
                    <a:p>
                      <a:r>
                        <a:rPr lang="en-IN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Vasani</a:t>
                      </a: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Sai 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Chaithrika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15363"/>
                  </a:ext>
                </a:extLst>
              </a:tr>
              <a:tr h="61927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Consumer: Soft Delete and Recover Account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2727876 –</a:t>
                      </a:r>
                    </a:p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Simhadri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Mohith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98994"/>
                  </a:ext>
                </a:extLst>
              </a:tr>
              <a:tr h="48497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Integration and Testing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7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0489CD-FB64-9ADF-C49F-DE6F93C4FBFA}"/>
              </a:ext>
            </a:extLst>
          </p:cNvPr>
          <p:cNvSpPr txBox="1"/>
          <p:nvPr/>
        </p:nvSpPr>
        <p:spPr>
          <a:xfrm>
            <a:off x="4402318" y="0"/>
            <a:ext cx="4449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7249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0186D-5071-0892-336B-A41F7FB8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5" y="933255"/>
            <a:ext cx="10030120" cy="5524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7253A-2B3A-B779-9CF2-9226CF331A39}"/>
              </a:ext>
            </a:extLst>
          </p:cNvPr>
          <p:cNvSpPr txBox="1"/>
          <p:nvPr/>
        </p:nvSpPr>
        <p:spPr>
          <a:xfrm>
            <a:off x="3412502" y="123641"/>
            <a:ext cx="6183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BUNDOWN CHART</a:t>
            </a:r>
          </a:p>
        </p:txBody>
      </p:sp>
    </p:spTree>
    <p:extLst>
      <p:ext uri="{BB962C8B-B14F-4D97-AF65-F5344CB8AC3E}">
        <p14:creationId xmlns:p14="http://schemas.microsoft.com/office/powerpoint/2010/main" val="20236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C41E0-7125-5FE4-2B0E-2921322A7334}"/>
              </a:ext>
            </a:extLst>
          </p:cNvPr>
          <p:cNvSpPr txBox="1"/>
          <p:nvPr/>
        </p:nvSpPr>
        <p:spPr>
          <a:xfrm>
            <a:off x="3790336" y="2921168"/>
            <a:ext cx="4611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666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</TotalTime>
  <Words>287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Circuit</vt:lpstr>
      <vt:lpstr>Case study review  </vt:lpstr>
      <vt:lpstr>objective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Rankela Sai Sri Harsha</dc:creator>
  <cp:lastModifiedBy>Rankela Sai Sri Harsha</cp:lastModifiedBy>
  <cp:revision>2</cp:revision>
  <dcterms:created xsi:type="dcterms:W3CDTF">2024-09-17T17:16:55Z</dcterms:created>
  <dcterms:modified xsi:type="dcterms:W3CDTF">2024-09-17T19:32:24Z</dcterms:modified>
</cp:coreProperties>
</file>