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9" r:id="rId6"/>
    <p:sldId id="310" r:id="rId7"/>
    <p:sldId id="311" r:id="rId8"/>
    <p:sldId id="312" r:id="rId9"/>
    <p:sldId id="316" r:id="rId10"/>
    <p:sldId id="314" r:id="rId11"/>
    <p:sldId id="318" r:id="rId12"/>
    <p:sldId id="319" r:id="rId13"/>
    <p:sldId id="320" r:id="rId14"/>
    <p:sldId id="321" r:id="rId15"/>
    <p:sldId id="322" r:id="rId16"/>
    <p:sldId id="32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405" autoAdjust="0"/>
  </p:normalViewPr>
  <p:slideViewPr>
    <p:cSldViewPr snapToGrid="0">
      <p:cViewPr varScale="1">
        <p:scale>
          <a:sx n="95" d="100"/>
          <a:sy n="95" d="100"/>
        </p:scale>
        <p:origin x="67" y="1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72D14-BF0C-5084-8BED-934C9428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FEF0AA-CE01-5455-9872-B312A0A5E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60AE1-D545-343A-6776-9DAE2261F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D11CA-0C52-43A0-2A0F-CCA8FF3BE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44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3897D-D190-6392-E6AC-D22675A9E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B5678-170F-DD65-8CCF-DF292C3B1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A2529-3E59-D02F-FDC2-6EC81C466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AA74-527C-CE2F-1E3A-EE6A2F396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48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B0136-5FF7-FC62-2D76-10346A4F9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5BD7C-9680-C540-1FD8-8A7E8B868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3F804-B5B3-2CA5-BCAC-D1A0FF5D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77F4-9A83-BA4D-EA7F-3F1CCE881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67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9C17B-C590-79F5-ECAF-3423665C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B863D-9FFF-3659-53C1-54C616A22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660B3-56D8-D7E2-E8F9-86ABAF7A8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063-1759-3A25-DD8B-1E120E9FC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025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Real-time Deployment on Kubernetes cluster using </a:t>
            </a:r>
            <a:r>
              <a:rPr lang="en-US" dirty="0" err="1"/>
              <a:t>jenkins</a:t>
            </a:r>
            <a:r>
              <a:rPr lang="en-US" dirty="0"/>
              <a:t> CI/CD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3AD83-1BDE-3A5E-176B-3F718C9E9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501E8D-A60E-1DFB-E611-D59F9B09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Security Considerations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12D826-8890-701F-28E0-0321F209D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BE53A-E418-480A-9998-D3AC52D10AB6}"/>
              </a:ext>
            </a:extLst>
          </p:cNvPr>
          <p:cNvSpPr txBox="1"/>
          <p:nvPr/>
        </p:nvSpPr>
        <p:spPr>
          <a:xfrm>
            <a:off x="914400" y="2274838"/>
            <a:ext cx="6112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security best practices in Docker (e.g., using minimal base images, running containers as non-root users).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access to Jenkins, Kubernetes, and Docker registries using authentication and authorization mechanisms (e.g., OAuth, Kubernetes RBAC, Docker Registry credentials).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tools like Helm Secrets or Kubernetes secrets to handle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65284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9C5D1-DBFB-C9C7-A660-3804E4108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CF11E1-B15B-E0F7-4A11-69040C50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Benefits of This Approach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F47AD-83EF-1758-B12C-6F4125AD5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6948D7-459F-F148-6B24-136C1DBDB4C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01674" y="2804018"/>
            <a:ext cx="9209126" cy="234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Automation</a:t>
            </a:r>
            <a:r>
              <a:rPr lang="en-US" sz="1600" dirty="0"/>
              <a:t>: Streamlined deployment process, reducing manual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Consistency</a:t>
            </a:r>
            <a:r>
              <a:rPr lang="en-US" sz="1600" dirty="0"/>
              <a:t>: Ensure consistent environments across development, testing, and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Scalability</a:t>
            </a:r>
            <a:r>
              <a:rPr lang="en-US" sz="1600" dirty="0"/>
              <a:t>: Leverage Kubernetes for auto-scaling and easy resource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Faster Delivery</a:t>
            </a:r>
            <a:r>
              <a:rPr lang="en-US" sz="1600" dirty="0"/>
              <a:t>: Frequent, smaller updates with minimal downtime, improving the release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Collaboration</a:t>
            </a:r>
            <a:r>
              <a:rPr lang="en-US" sz="1600" dirty="0"/>
              <a:t>: GitHub as a single source of truth for code and Jenkins automating the 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2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41E5-EF72-A0D3-34F8-8E027EEB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C948D49-09F2-6170-CBC6-9E0B8E27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8" y="1419726"/>
            <a:ext cx="9641305" cy="6336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50C7DF-8D68-3EA6-A857-4407B09B65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453" y="2053389"/>
            <a:ext cx="4371473" cy="4900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Benefits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Automated CI/CD pipeline for consistent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Real-time application deployment with minimal downtime.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Seamless integration between Jenkins, Docker, GitHub, and Kubernetes.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57C28-703A-45E6-0006-597768AFC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7D4312B-22CE-6B4F-821B-7A39A29F496E}"/>
              </a:ext>
            </a:extLst>
          </p:cNvPr>
          <p:cNvSpPr txBox="1">
            <a:spLocks/>
          </p:cNvSpPr>
          <p:nvPr/>
        </p:nvSpPr>
        <p:spPr>
          <a:xfrm>
            <a:off x="5811252" y="2053389"/>
            <a:ext cx="4371473" cy="329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E7063-05D7-9B0B-276F-5D2FF4ACF39D}"/>
              </a:ext>
            </a:extLst>
          </p:cNvPr>
          <p:cNvSpPr txBox="1"/>
          <p:nvPr/>
        </p:nvSpPr>
        <p:spPr>
          <a:xfrm>
            <a:off x="5350042" y="2496288"/>
            <a:ext cx="46040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 Challenges</a:t>
            </a:r>
            <a:r>
              <a:rPr lang="en-IN" dirty="0"/>
              <a:t>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Managing Kubernetes resources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Debugging deployment issues and monitoring in real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6640-04A0-291B-9420-D60C3441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B7213-DFAE-98CA-8A48-A96A56E8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6" name="Picture 4" descr="Real Time Complete Jenkins-Kubernetes ...">
            <a:extLst>
              <a:ext uri="{FF2B5EF4-FFF2-40B4-BE49-F238E27FC236}">
                <a16:creationId xmlns:a16="http://schemas.microsoft.com/office/drawing/2014/main" id="{4D43435B-5B31-15E8-F649-57262C26EEA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11584"/>
            <a:ext cx="5130132" cy="27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2908E-4607-0DE3-73D5-A8D5C9A7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3" y="849308"/>
            <a:ext cx="11061813" cy="51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3031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the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Jenkins</a:t>
            </a:r>
            <a:r>
              <a:rPr lang="en-US" dirty="0"/>
              <a:t>: Open-source automation server used to automate various stages of software development related to building, testing, and deploying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GitHub</a:t>
            </a:r>
            <a:r>
              <a:rPr lang="en-US" dirty="0"/>
              <a:t>: A web-based hosting service for version control using Git, where the source code is stored and versioned.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Docker</a:t>
            </a:r>
            <a:r>
              <a:rPr lang="en-US" dirty="0"/>
              <a:t>: Platform to develop, ship, and run applications inside lightweight, portable containers, making deployments easier.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Kubernetes</a:t>
            </a:r>
            <a:r>
              <a:rPr lang="en-US" dirty="0"/>
              <a:t>: A container orchestration platform for automating application deployment, scaling, and management in containerized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Ansible</a:t>
            </a:r>
            <a:r>
              <a:rPr lang="en-US" dirty="0"/>
              <a:t>: An open-source automation tool to automate IT infrastructure management, including deployment and configuration.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Setting Up Jenkins for CI/CD</a:t>
            </a:r>
            <a:br>
              <a:rPr lang="en-IN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8350"/>
            <a:ext cx="9111916" cy="40656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Install Jenkins and configure the necessary plugins (Docker, GitHub, Kubernetes, Ansible).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and configure Jenkins jobs for Continuous Integration (CI) and Continuous Deployment (CD).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Set up webhook triggers for GitHub repositories to automatically initiate Jenkins pipelines upon changes (code commits).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Dockerizing</a:t>
            </a:r>
            <a:r>
              <a:rPr lang="en-US" b="1" dirty="0"/>
              <a:t> the Application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218C0-8E38-2BF3-15F7-5A77EF1FCC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0750" y="2038350"/>
            <a:ext cx="10360025" cy="3905250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a </a:t>
            </a:r>
            <a:r>
              <a:rPr lang="en-US" b="1" dirty="0" err="1"/>
              <a:t>Dockerfile</a:t>
            </a:r>
            <a:r>
              <a:rPr lang="en-US" dirty="0"/>
              <a:t>: Define the necessary environment for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Build Docker Image</a:t>
            </a:r>
            <a:r>
              <a:rPr lang="en-US" dirty="0"/>
              <a:t>: Use Jenkins to automatically build Docker images for each code commit.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Push Docker Image to Docker Registry</a:t>
            </a:r>
            <a:r>
              <a:rPr lang="en-US" dirty="0"/>
              <a:t>: Configure Jenkins to push the Docker image to a private or public Docker registry (e.g., Docker Hub).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Setting Up Kubernetes Cluster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00314C-A79D-8915-983A-B25E66EE97C5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409073" y="2413337"/>
            <a:ext cx="791677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a Kubernetes cluster using a managed service (like Google Kubernetes Engine, Amazon EKS, or self-hosted).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the Kubernetes cluster with appropriate namespaces, deployments, services, and ingress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Kubernetes' Helm charts for easier application deployment and management.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1EADF71-466D-2489-2B21-28AEB63E9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Automating Deployments Using Ansible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ADACDE-B765-D5DC-68FC-39676F3D199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01674" y="3235418"/>
            <a:ext cx="92091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Ansible to automate the configuration and management of the Kubernetes cluster and deploy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Ansible playbooks to deploy Docker images on Kubernetes pods, including managing environment variables, secrets, and configurations. 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Jenkins with GitHub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2167448"/>
            <a:ext cx="9063485" cy="38404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Jenkins pipeline (Declarative or Scripted) </a:t>
            </a:r>
            <a:r>
              <a:rPr lang="en-US" dirty="0" err="1"/>
              <a:t>that:Pulls</a:t>
            </a:r>
            <a:r>
              <a:rPr lang="en-US" dirty="0"/>
              <a:t> the latest code from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the Docker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Pushes the image to the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Deploys the containerized app to the Kubernetes cluster.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E9D81-A475-B1BF-1E54-89F81C73C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FEC66E4-F8D8-F7C4-58A3-02EFE910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8" y="1419726"/>
            <a:ext cx="4106779" cy="914400"/>
          </a:xfrm>
        </p:spPr>
        <p:txBody>
          <a:bodyPr/>
          <a:lstStyle/>
          <a:p>
            <a:r>
              <a:rPr lang="en-IN" b="1" dirty="0"/>
              <a:t>Continuous Integration (CI) Pipeline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14AF25-C4D0-476F-6AE1-C1A416B58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453" y="2053389"/>
            <a:ext cx="4371473" cy="32941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Trigger pipeline execution on code commits/pushes to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Run unit tests, integration tests, and static code analysis during the build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Docker images are built for different environments (dev, staging, production).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4CD3C-CE95-8B57-DB85-982C2AD9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8">
            <a:extLst>
              <a:ext uri="{FF2B5EF4-FFF2-40B4-BE49-F238E27FC236}">
                <a16:creationId xmlns:a16="http://schemas.microsoft.com/office/drawing/2014/main" id="{8F259823-6BC8-76C7-8886-55F2F65E2242}"/>
              </a:ext>
            </a:extLst>
          </p:cNvPr>
          <p:cNvSpPr txBox="1">
            <a:spLocks/>
          </p:cNvSpPr>
          <p:nvPr/>
        </p:nvSpPr>
        <p:spPr>
          <a:xfrm>
            <a:off x="5943600" y="1374081"/>
            <a:ext cx="4106779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Continuous Deployment (CD) Pipeline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16B9BAE-FD07-B153-60D5-97E3E0C32CC2}"/>
              </a:ext>
            </a:extLst>
          </p:cNvPr>
          <p:cNvSpPr txBox="1">
            <a:spLocks/>
          </p:cNvSpPr>
          <p:nvPr/>
        </p:nvSpPr>
        <p:spPr>
          <a:xfrm>
            <a:off x="5811252" y="2053389"/>
            <a:ext cx="4371473" cy="329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9FEA3-8583-79FC-18D0-C145124F39E7}"/>
              </a:ext>
            </a:extLst>
          </p:cNvPr>
          <p:cNvSpPr txBox="1"/>
          <p:nvPr/>
        </p:nvSpPr>
        <p:spPr>
          <a:xfrm>
            <a:off x="5309937" y="1707198"/>
            <a:ext cx="4371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successful build and testing, automatically deploy the new Docker container to the Kubernetes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rolling updates in Kubernetes for seamless deployments with zero downtime.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Rollback functionality in case of failed deployments.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482A-56C5-8F10-9560-1F0176359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8692C-CD07-6A51-1A32-78A18248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3" y="1581150"/>
            <a:ext cx="10360152" cy="914400"/>
          </a:xfrm>
        </p:spPr>
        <p:txBody>
          <a:bodyPr/>
          <a:lstStyle/>
          <a:p>
            <a:r>
              <a:rPr lang="en-US" b="1" dirty="0"/>
              <a:t>Monitoring and Notifications</a:t>
            </a:r>
            <a:br>
              <a:rPr lang="en-US" b="1" dirty="0"/>
            </a:br>
            <a:br>
              <a:rPr lang="en-IN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BB509-DE1F-E38A-1F43-C8D3433C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60AEEC10-77BF-A297-A00C-4EB0E78D93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8350"/>
            <a:ext cx="9111916" cy="40656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Jenkins with notification systems (Slack, Email, etc.) to alert the team about build and deployment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monitoring for your Kubernetes cluster (e.g., Prometheus, Grafana) to track application performance and availability.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74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{86C2A0D6-DF59-4176-A22F-EDD2F8891EC9}tf11964407_win32</Template>
  <TotalTime>425</TotalTime>
  <Words>725</Words>
  <Application>Microsoft Office PowerPoint</Application>
  <PresentationFormat>Widescreen</PresentationFormat>
  <Paragraphs>96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Sagona Book</vt:lpstr>
      <vt:lpstr>Custom</vt:lpstr>
      <vt:lpstr>Real-time Deployment on Kubernetes cluster using jenkins CI/CD</vt:lpstr>
      <vt:lpstr>Introduction to the Tools</vt:lpstr>
      <vt:lpstr>Setting Up Jenkins for CI/CD </vt:lpstr>
      <vt:lpstr>Dockerizing the Application </vt:lpstr>
      <vt:lpstr>Setting Up Kubernetes Cluster</vt:lpstr>
      <vt:lpstr>Automating Deployments Using Ansible</vt:lpstr>
      <vt:lpstr>Integrating Jenkins with GitHub</vt:lpstr>
      <vt:lpstr>Continuous Integration (CI) Pipeline </vt:lpstr>
      <vt:lpstr>Monitoring and Notifications  </vt:lpstr>
      <vt:lpstr>Security Considerations</vt:lpstr>
      <vt:lpstr>Benefits of This Approach 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Srija Kalvacherla</dc:creator>
  <cp:lastModifiedBy>Srija Kalvacherla</cp:lastModifiedBy>
  <cp:revision>1</cp:revision>
  <dcterms:created xsi:type="dcterms:W3CDTF">2024-11-19T06:05:48Z</dcterms:created>
  <dcterms:modified xsi:type="dcterms:W3CDTF">2024-11-19T13:10:58Z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