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34309ee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34309e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34309e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34309e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34309ee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34309ee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34309ee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34309e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34309ee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34309ee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"/>
              <a:buNone/>
              <a:defRPr sz="1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Roboto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Roboto"/>
              <a:buNone/>
              <a:defRPr sz="3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Placements and Beyond 2018-19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Problem Description:</a:t>
            </a:r>
            <a:endParaRPr sz="3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 an algorithm to determine if a string has all unique characters.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1: Brute Force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Compare each character of the string with every other character.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Pseudo-code:</a:t>
            </a:r>
            <a:br>
              <a:rPr lang="en"/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 = strlen(str)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or i in [0, len - 1):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or j in [i + 1, len):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 str[i] == str[j]: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eturn false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eturn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</a:t>
            </a:r>
            <a:r>
              <a:rPr lang="en"/>
              <a:t>Complexity is O(n</a:t>
            </a:r>
            <a:r>
              <a:rPr baseline="30000" lang="en"/>
              <a:t>2</a:t>
            </a:r>
            <a:r>
              <a:rPr lang="en"/>
              <a:t>) and Space Complexity is O(1)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Sort and Compare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If the string may be modified, then sort the string characters and then compare adjacent characters sequentially.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Pseudo-code:</a:t>
            </a:r>
            <a:br>
              <a:rPr lang="en"/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qsort(str)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 = strlen(str)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or i in [0, len - 1):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 str[i] == str[i + 1]: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eturn false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eturn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 is O(n log</a:t>
            </a:r>
            <a:r>
              <a:rPr baseline="-25000" lang="en"/>
              <a:t>2</a:t>
            </a:r>
            <a:r>
              <a:rPr lang="en"/>
              <a:t>n) and Space Complexity is O(1)</a:t>
            </a:r>
            <a:br>
              <a:rPr lang="en"/>
            </a:b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271450" y="2346175"/>
            <a:ext cx="40452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elloworld”</a:t>
            </a:r>
            <a:endParaRPr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⇩ 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(sort)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“deh</a:t>
            </a:r>
            <a:r>
              <a:rPr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lll</a:t>
            </a:r>
            <a:r>
              <a:rPr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oo</a:t>
            </a: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rw”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3: Use an auxiliary flag array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If the character set is assumed to be ASCII, then an auxiliary array of 256 entries can remember the prior occurrence of each character.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Pseudo-code:</a:t>
            </a:r>
            <a:br>
              <a:rPr lang="en"/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en = strlen(str)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char flags[256] = {0,};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or i in [0, len):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 flags[str[i]] == 1: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eturn false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flags[str[i]] = 1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eturn true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 is T(n) = O(n) </a:t>
            </a:r>
            <a:r>
              <a:rPr lang="en"/>
              <a:t>(or O(1) since the loop won’t run for more than 256 iterations) </a:t>
            </a:r>
            <a:r>
              <a:rPr lang="en"/>
              <a:t>and Space Complexity is S(n) = O(1).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4: Bit vector to save space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Use a bit vector instead of a flag array to save space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Pseudo-code (assuming only lowercase letters allowed):</a:t>
            </a:r>
            <a:br>
              <a:rPr lang="en"/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en = strlen(str)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 = 0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or i in [0, len):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itpos = str[i]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- ‘a’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 (bv &amp; (1 &lt;&lt; bitpos)) != 0: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eturn false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 |= (1 &lt;&lt; bitpos)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eturn true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 is T(n) = O(n) (or O(1) since the loop won’t run for more than 256 iterations) and Space Complexity S(n) = O(1)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