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7" r:id="rId13"/>
    <p:sldId id="263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LAB 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JAVASCRIPT DEMO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551" y="673745"/>
            <a:ext cx="8082054" cy="77405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Add JavaScript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03624-BD84-B6DF-D170-63C482E5E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958" y="1447799"/>
            <a:ext cx="7893241" cy="5267325"/>
          </a:xfrm>
        </p:spPr>
        <p:txBody>
          <a:bodyPr>
            <a:normAutofit lnSpcReduction="10000"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Add JavaScript function- </a:t>
            </a:r>
            <a:r>
              <a:rPr lang="en-US" sz="2000" b="1" u="sng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newElement</a:t>
            </a:r>
            <a:r>
              <a:rPr lang="en-US" sz="2000" b="1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()</a:t>
            </a:r>
            <a:br>
              <a:rPr lang="en-U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b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newElement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var li =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document.createElement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("li");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var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inpValue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myInput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").value;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var t =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document.createTextNode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inpValue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li.appendChild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(t);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if(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inpValue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=== ""){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	alert("Please enter the value");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}else{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myUL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").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(li);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}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myInput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").value="";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var span =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document.createElement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("SPAN");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var txt =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document.createTextNode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("\u00D7");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span.className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"close";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span.appendChild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(txt);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li.appendChild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(span);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	for(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=0;i&lt;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close.length;i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++){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	close[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].onclick = function(){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		var div =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this.parentElement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div.style.display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="none“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}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486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551" y="673745"/>
            <a:ext cx="8321996" cy="77405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Add JavaScript Code (</a:t>
            </a:r>
            <a:r>
              <a:rPr lang="en-US" dirty="0" err="1"/>
              <a:t>CoNTInue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03624-BD84-B6DF-D170-63C482E5E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958" y="1447799"/>
            <a:ext cx="7893241" cy="5267325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Add JavaScript code to delete to-do list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:</a:t>
            </a:r>
            <a:b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b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lang="en-US" sz="18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myNodelist</a:t>
            </a: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document.getElementsByTagName</a:t>
            </a: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("LI");</a:t>
            </a:r>
            <a:b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for(var </a:t>
            </a:r>
            <a:r>
              <a:rPr lang="en-US" sz="18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=0; </a:t>
            </a:r>
            <a:r>
              <a:rPr lang="en-US" sz="18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myNodelist.length</a:t>
            </a: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++){</a:t>
            </a:r>
            <a:b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var span = </a:t>
            </a:r>
            <a:r>
              <a:rPr lang="en-US" sz="18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document.createElement</a:t>
            </a: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("SPAN");</a:t>
            </a:r>
            <a:b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var txt = </a:t>
            </a:r>
            <a:r>
              <a:rPr lang="en-US" sz="18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document.createTextNode</a:t>
            </a: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("\u00D7");</a:t>
            </a:r>
            <a:b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span.className</a:t>
            </a: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"close";</a:t>
            </a:r>
            <a:b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span.appendChild</a:t>
            </a: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(txt);</a:t>
            </a:r>
            <a:b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myNodelist</a:t>
            </a: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8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(span);</a:t>
            </a:r>
            <a:b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var close = </a:t>
            </a:r>
            <a:r>
              <a:rPr lang="en-US" sz="18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document.getElementsByClassName</a:t>
            </a: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("close");</a:t>
            </a:r>
            <a:b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for(var </a:t>
            </a:r>
            <a:r>
              <a:rPr lang="en-US" sz="18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=0; </a:t>
            </a:r>
            <a:r>
              <a:rPr lang="en-US" sz="18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close.length;i</a:t>
            </a: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++){</a:t>
            </a:r>
            <a:b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close[</a:t>
            </a:r>
            <a:r>
              <a:rPr lang="en-US" sz="18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].onclick = function(){</a:t>
            </a:r>
            <a:b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	var div = </a:t>
            </a:r>
            <a:r>
              <a:rPr lang="en-US" sz="18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this.parentElement</a:t>
            </a: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div.style.display</a:t>
            </a: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"none";</a:t>
            </a:r>
            <a:b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}</a:t>
            </a:r>
            <a:b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8350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551" y="673745"/>
            <a:ext cx="8082054" cy="11645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Add CSS Code (Continue)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03624-BD84-B6DF-D170-63C482E5E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958" y="1924050"/>
            <a:ext cx="7893241" cy="4294636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Add CSS to Close Button</a:t>
            </a: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b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.close{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position: absolute;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right:0;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top:0;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padding: 12px 16px 12px 16px;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Add hover effect for Close button</a:t>
            </a: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b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close:hover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background-color: #9eeeee;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color: white;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------------------------------- THE  END --------------------------------------</a:t>
            </a:r>
            <a:endParaRPr lang="en-US" sz="1800" b="0" dirty="0"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46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646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Demo Website for today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A4EEFE-BB87-BEBF-9889-5557A15CA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00196" y="2034073"/>
            <a:ext cx="7791061" cy="4184165"/>
          </a:xfrm>
        </p:spPr>
      </p:pic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646" y="764373"/>
            <a:ext cx="8082054" cy="1474330"/>
          </a:xfrm>
        </p:spPr>
        <p:txBody>
          <a:bodyPr>
            <a:normAutofit/>
          </a:bodyPr>
          <a:lstStyle/>
          <a:p>
            <a:r>
              <a:rPr lang="en-US" dirty="0"/>
              <a:t>Add Meta tags and Font link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03624-BD84-B6DF-D170-63C482E5E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958" y="2194560"/>
            <a:ext cx="7893241" cy="4024125"/>
          </a:xfrm>
        </p:spPr>
        <p:txBody>
          <a:bodyPr/>
          <a:lstStyle/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1900"/>
              <a:buFont typeface="Arial" panose="020B0604020202020204" pitchFamily="34" charset="0"/>
              <a:buChar char="•"/>
            </a:pPr>
            <a:r>
              <a:rPr lang="en-US" sz="1800" u="sng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Start with Head tag and add title to it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.</a:t>
            </a:r>
            <a:endParaRPr lang="en-US" sz="1800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u="sng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Add required meta tags as follows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:</a:t>
            </a:r>
            <a:br>
              <a:rPr lang="en-US" sz="18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lang="en-US" sz="1800" b="0" kern="12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&lt;meta charset="UTF-8"&gt;</a:t>
            </a:r>
            <a:br>
              <a:rPr lang="en-US" sz="1800" kern="12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800" b="0" kern="12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&lt;meta http-</a:t>
            </a:r>
            <a:r>
              <a:rPr lang="en-US" sz="1800" b="0" kern="12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equiv</a:t>
            </a:r>
            <a:r>
              <a:rPr lang="en-US" sz="1800" b="0" kern="12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="X-UA-Compatible" content="IE=edge"&gt;</a:t>
            </a:r>
            <a:br>
              <a:rPr lang="en-US" sz="1800" kern="12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800" b="0" kern="12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&lt;meta name="viewport" content="width=device-width, initial-scale=1.0"&gt;</a:t>
            </a:r>
            <a:endParaRPr lang="en-US" dirty="0"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0" u="sng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Add google font links as follows</a:t>
            </a:r>
            <a:r>
              <a:rPr lang="en-US" sz="1800" b="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: </a:t>
            </a:r>
            <a:br>
              <a:rPr lang="en-US" dirty="0"/>
            </a:br>
            <a:r>
              <a:rPr lang="en-US" sz="1800" b="0" kern="12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&lt;link </a:t>
            </a:r>
            <a:r>
              <a:rPr lang="en-US" sz="1800" b="0" kern="12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rel</a:t>
            </a:r>
            <a:r>
              <a:rPr lang="en-US" sz="1800" b="0" kern="12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="stylesheet" </a:t>
            </a:r>
            <a:r>
              <a:rPr lang="en-US" sz="1800" b="0" kern="12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href</a:t>
            </a:r>
            <a:r>
              <a:rPr lang="en-US" sz="1800" b="0" kern="12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="styles.css"&gt;</a:t>
            </a:r>
            <a:br>
              <a:rPr lang="en-US" sz="1800" b="0" kern="12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800" b="0" kern="12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&lt;link</a:t>
            </a:r>
            <a:r>
              <a:rPr lang="en-US" sz="1800" kern="12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href</a:t>
            </a:r>
            <a:r>
              <a:rPr lang="en-US" sz="1800" b="0" kern="12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="https://fonts.googleapis.com/css2?family=</a:t>
            </a:r>
            <a:r>
              <a:rPr lang="en-US" sz="1800" b="0" kern="12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Cormorant&amp;family</a:t>
            </a:r>
            <a:r>
              <a:rPr lang="en-US" sz="1800" b="0" kern="12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=Cormorant+Garamond:wght@300&amp;family=Epilogue:wght@300&amp;family=Montserrat:wght@300&amp;family=Open+Sans:wght@300;400&amp;family=Quicksand:wght@500&amp;family=Roboto+Mono:wght@200&amp;family=Roboto:wght@300;700&amp;display=swap" </a:t>
            </a:r>
            <a:r>
              <a:rPr lang="en-US" sz="1800" b="0" kern="12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rel</a:t>
            </a:r>
            <a:r>
              <a:rPr lang="en-US" sz="1800" b="0" kern="12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="stylesheet"&gt;</a:t>
            </a:r>
            <a:endParaRPr lang="en-US" dirty="0">
              <a:solidFill>
                <a:schemeClr val="accent2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0888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551" y="673745"/>
            <a:ext cx="8082054" cy="14743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Add JS and CSS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03624-BD84-B6DF-D170-63C482E5E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958" y="2352676"/>
            <a:ext cx="7893241" cy="3866010"/>
          </a:xfrm>
        </p:spPr>
        <p:txBody>
          <a:bodyPr/>
          <a:lstStyle/>
          <a:p>
            <a:pPr>
              <a:buSzPts val="1900"/>
            </a:pPr>
            <a:r>
              <a:rPr lang="en-US" sz="18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Create new JS file and add it inside body tag using script tag</a:t>
            </a: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b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endParaRPr lang="en-US" sz="18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buSzPts val="1900"/>
              <a:buNone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   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&lt;script 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="script.js"&gt;&lt;/script&gt;</a:t>
            </a:r>
          </a:p>
          <a:p>
            <a:pPr marL="0" indent="0">
              <a:buSzPts val="1900"/>
              <a:buNone/>
            </a:pP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SzPts val="1900"/>
            </a:pPr>
            <a:r>
              <a:rPr lang="en-US" sz="18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Create new CSS file and add CSS file inside head tag</a:t>
            </a: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:</a:t>
            </a:r>
            <a:b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endParaRPr lang="en-US" sz="18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buSzPts val="1900"/>
              <a:buNone/>
            </a:pP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    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&lt;link 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="stylesheet" 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="styles.css"&gt;</a:t>
            </a:r>
          </a:p>
          <a:p>
            <a:pPr marL="0" indent="0">
              <a:buSzPts val="1900"/>
              <a:buNone/>
            </a:pPr>
            <a:endParaRPr lang="en-US" sz="18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75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551" y="673745"/>
            <a:ext cx="8082054" cy="11645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Add HTML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03624-BD84-B6DF-D170-63C482E5E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958" y="1924050"/>
            <a:ext cx="7893241" cy="4294636"/>
          </a:xfrm>
        </p:spPr>
        <p:txBody>
          <a:bodyPr/>
          <a:lstStyle/>
          <a:p>
            <a:r>
              <a:rPr lang="en-US" sz="20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Add heading, input box and a span button</a:t>
            </a: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b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b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&lt;div id="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 class="header"&gt;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&lt;h2&gt;To-Do List&lt;/h2&gt;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&lt;input type="text" id="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myInput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 placeholder="Add task"&gt;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&lt;span class="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addBtn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 onclick="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newElement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()"&gt;Add&lt;/span&gt;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Add an unordered list to display task</a:t>
            </a: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:</a:t>
            </a:r>
            <a:b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b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it-IT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&lt;ul id="myUL"&gt;</a:t>
            </a:r>
            <a:br>
              <a:rPr lang="it-IT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it-IT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it-IT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&lt;li&gt;Task 1&lt;/li&gt;</a:t>
            </a:r>
            <a:br>
              <a:rPr lang="it-IT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it-IT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it-IT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&lt;li&gt;Task 2&lt;/li&gt;</a:t>
            </a:r>
            <a:br>
              <a:rPr lang="it-IT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it-IT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it-IT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&lt;li&gt;Task 3&lt;/li&gt;</a:t>
            </a:r>
            <a:br>
              <a:rPr lang="it-IT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it-IT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&lt;/ul&gt;</a:t>
            </a:r>
            <a:endParaRPr lang="en-US" sz="1400" b="0" dirty="0"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SzPts val="1900"/>
              <a:buNone/>
            </a:pPr>
            <a:endParaRPr lang="en-US" sz="18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92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551" y="673745"/>
            <a:ext cx="8082054" cy="11645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Add CSS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03624-BD84-B6DF-D170-63C482E5E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958" y="1558212"/>
            <a:ext cx="7893241" cy="5150498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Add CSS to body tag</a:t>
            </a: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b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b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body{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margin: 150px 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150px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150px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400px;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width: 550px;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font-family: 'Epilogue', sans-serif;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background: #fffDDE;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box-shadow: 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(100, 100, 111,0.2) 0px 7px 29px 0px; 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Add border to the box</a:t>
            </a: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:</a:t>
            </a:r>
            <a:b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b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*{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box-sizing: border-box;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Remove margin and padding of the unordered list</a:t>
            </a: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b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b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margin: 0;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padding: 0;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9459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551" y="673745"/>
            <a:ext cx="8082054" cy="11645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Add CSS Code (Continue)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03624-BD84-B6DF-D170-63C482E5E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958" y="1632857"/>
            <a:ext cx="7893241" cy="5029199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Add more CSS to unordered list items</a:t>
            </a: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:</a:t>
            </a:r>
            <a:b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li{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cursor: pointer;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position: relative;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padding: 12px 8px 12px 40px;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list-style-type: none;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background: #eee;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font-size: 18px;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Add color to alternate rows</a:t>
            </a: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:</a:t>
            </a:r>
            <a:b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b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li:nth-child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(odd){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background-color: #f9f9f9;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Add hover effect for each item</a:t>
            </a: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b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b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li:hover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background: #ddd;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8031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551" y="673745"/>
            <a:ext cx="8082054" cy="11645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Add CSS Code (Continue)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03624-BD84-B6DF-D170-63C482E5E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958" y="1924050"/>
            <a:ext cx="7893241" cy="4294636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Add CSS to Add Button</a:t>
            </a: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b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b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addBtn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padding: 10px;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width: 25%;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background: #d9d9d9;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color: #555;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float: left;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text-align: center;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font-size: 16px;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cursor: pointer;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/* border-radius: 12px; */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Add hover effect for Add button</a:t>
            </a: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b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b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addBtn:hover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background-color: #bbb;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5754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551" y="673745"/>
            <a:ext cx="8082054" cy="11645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Add CSS Code (Continue)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03624-BD84-B6DF-D170-63C482E5E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958" y="1679510"/>
            <a:ext cx="7893241" cy="5019870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Add CSS to header div</a:t>
            </a: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b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.header{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background-color: thistle;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adding: 20px 30px;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color: white;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text-align: center;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Add after effect for header div</a:t>
            </a: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b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header:after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content: "";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display: table;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clear: both;</a:t>
            </a:r>
            <a:b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Add CSS to input tag</a:t>
            </a: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:</a:t>
            </a:r>
            <a:b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1400" b="0" kern="12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input{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1400" b="0" kern="12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margin: 0;</a:t>
            </a:r>
            <a:br>
              <a:rPr lang="en-US" sz="1400" b="0" kern="12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400" b="0" kern="12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border: none;</a:t>
            </a:r>
            <a:br>
              <a:rPr lang="en-US" sz="1400" b="0" kern="12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400" b="0" kern="12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border-radius: 0;</a:t>
            </a:r>
            <a:br>
              <a:rPr lang="en-US" sz="1400" b="0" kern="12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400" b="0" kern="12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width: 75%;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1400" b="0" kern="12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padding: 10px;</a:t>
            </a:r>
            <a:br>
              <a:rPr lang="en-US" sz="1400" b="0" kern="12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400" b="0" kern="12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float: left;</a:t>
            </a:r>
            <a:br>
              <a:rPr lang="en-US" sz="1400" b="0" kern="12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400" b="0" kern="12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font-size: 16px;</a:t>
            </a:r>
            <a:br>
              <a:rPr lang="en-US" sz="1400" b="0" kern="12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400" b="0" kern="12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lang="en-US" sz="1400" dirty="0"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155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266</TotalTime>
  <Words>1245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Consolas</vt:lpstr>
      <vt:lpstr>Vapor Trail</vt:lpstr>
      <vt:lpstr>LAB 3</vt:lpstr>
      <vt:lpstr>Demo Website for today</vt:lpstr>
      <vt:lpstr>Add Meta tags and Font link</vt:lpstr>
      <vt:lpstr>Add JS and CSS file</vt:lpstr>
      <vt:lpstr>Add HTML Code</vt:lpstr>
      <vt:lpstr>Add CSS Code</vt:lpstr>
      <vt:lpstr>Add CSS Code (Continue)</vt:lpstr>
      <vt:lpstr>Add CSS Code (Continue)</vt:lpstr>
      <vt:lpstr>Add CSS Code (Continue)</vt:lpstr>
      <vt:lpstr>Add JavaScript Code</vt:lpstr>
      <vt:lpstr>Add JavaScript Code (CoNTInue)</vt:lpstr>
      <vt:lpstr>Add CSS Code (Continue)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</dc:title>
  <dc:creator>Akshay</dc:creator>
  <cp:lastModifiedBy>Akshay</cp:lastModifiedBy>
  <cp:revision>1</cp:revision>
  <dcterms:created xsi:type="dcterms:W3CDTF">2022-09-22T17:41:56Z</dcterms:created>
  <dcterms:modified xsi:type="dcterms:W3CDTF">2022-09-22T22:08:33Z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