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CFE199-9EB2-3440-A424-40828079A529}" v="6" dt="2024-10-05T14:11:17.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ilvery" userId="58b0a0c2-ec6c-4ef2-bd5b-a476da7d8908" providerId="ADAL" clId="{B9CFE199-9EB2-3440-A424-40828079A529}"/>
    <pc:docChg chg="undo custSel addSld modSld">
      <pc:chgData name="Sai Silvery" userId="58b0a0c2-ec6c-4ef2-bd5b-a476da7d8908" providerId="ADAL" clId="{B9CFE199-9EB2-3440-A424-40828079A529}" dt="2024-10-05T14:11:17.646" v="29" actId="26606"/>
      <pc:docMkLst>
        <pc:docMk/>
      </pc:docMkLst>
      <pc:sldChg chg="modSp mod">
        <pc:chgData name="Sai Silvery" userId="58b0a0c2-ec6c-4ef2-bd5b-a476da7d8908" providerId="ADAL" clId="{B9CFE199-9EB2-3440-A424-40828079A529}" dt="2024-10-05T13:43:46.245" v="23" actId="313"/>
        <pc:sldMkLst>
          <pc:docMk/>
          <pc:sldMk cId="2016182590" sldId="257"/>
        </pc:sldMkLst>
        <pc:spChg chg="mod">
          <ac:chgData name="Sai Silvery" userId="58b0a0c2-ec6c-4ef2-bd5b-a476da7d8908" providerId="ADAL" clId="{B9CFE199-9EB2-3440-A424-40828079A529}" dt="2024-10-05T13:43:46.245" v="23" actId="313"/>
          <ac:spMkLst>
            <pc:docMk/>
            <pc:sldMk cId="2016182590" sldId="257"/>
            <ac:spMk id="10" creationId="{2DA1A7F7-E91F-50B8-D6E0-B4BC1B47881A}"/>
          </ac:spMkLst>
        </pc:spChg>
      </pc:sldChg>
      <pc:sldChg chg="addSp delSp modSp new mod setBg">
        <pc:chgData name="Sai Silvery" userId="58b0a0c2-ec6c-4ef2-bd5b-a476da7d8908" providerId="ADAL" clId="{B9CFE199-9EB2-3440-A424-40828079A529}" dt="2024-10-05T13:31:06.766" v="20" actId="14100"/>
        <pc:sldMkLst>
          <pc:docMk/>
          <pc:sldMk cId="3008208404" sldId="260"/>
        </pc:sldMkLst>
        <pc:spChg chg="del mod">
          <ac:chgData name="Sai Silvery" userId="58b0a0c2-ec6c-4ef2-bd5b-a476da7d8908" providerId="ADAL" clId="{B9CFE199-9EB2-3440-A424-40828079A529}" dt="2024-10-05T13:30:49.720" v="15" actId="478"/>
          <ac:spMkLst>
            <pc:docMk/>
            <pc:sldMk cId="3008208404" sldId="260"/>
            <ac:spMk id="2" creationId="{53658CEE-4BEC-5D0A-EC0E-6C048BDFA579}"/>
          </ac:spMkLst>
        </pc:spChg>
        <pc:spChg chg="del">
          <ac:chgData name="Sai Silvery" userId="58b0a0c2-ec6c-4ef2-bd5b-a476da7d8908" providerId="ADAL" clId="{B9CFE199-9EB2-3440-A424-40828079A529}" dt="2024-10-05T13:28:46.515" v="1"/>
          <ac:spMkLst>
            <pc:docMk/>
            <pc:sldMk cId="3008208404" sldId="260"/>
            <ac:spMk id="3" creationId="{DC9FD399-9DDF-92B4-981A-7540E3F35492}"/>
          </ac:spMkLst>
        </pc:spChg>
        <pc:spChg chg="add del mod">
          <ac:chgData name="Sai Silvery" userId="58b0a0c2-ec6c-4ef2-bd5b-a476da7d8908" providerId="ADAL" clId="{B9CFE199-9EB2-3440-A424-40828079A529}" dt="2024-10-05T13:30:32.494" v="9" actId="26606"/>
          <ac:spMkLst>
            <pc:docMk/>
            <pc:sldMk cId="3008208404" sldId="260"/>
            <ac:spMk id="6" creationId="{EBBDE385-A163-3339-4C85-A9627C233E9F}"/>
          </ac:spMkLst>
        </pc:spChg>
        <pc:spChg chg="add del">
          <ac:chgData name="Sai Silvery" userId="58b0a0c2-ec6c-4ef2-bd5b-a476da7d8908" providerId="ADAL" clId="{B9CFE199-9EB2-3440-A424-40828079A529}" dt="2024-10-05T13:30:58.102" v="19" actId="26606"/>
          <ac:spMkLst>
            <pc:docMk/>
            <pc:sldMk cId="3008208404" sldId="260"/>
            <ac:spMk id="12" creationId="{CAA6A2E0-18A1-4B22-8F61-5E162B67421A}"/>
          </ac:spMkLst>
        </pc:spChg>
        <pc:spChg chg="add del">
          <ac:chgData name="Sai Silvery" userId="58b0a0c2-ec6c-4ef2-bd5b-a476da7d8908" providerId="ADAL" clId="{B9CFE199-9EB2-3440-A424-40828079A529}" dt="2024-10-05T13:30:54.887" v="17" actId="26606"/>
          <ac:spMkLst>
            <pc:docMk/>
            <pc:sldMk cId="3008208404" sldId="260"/>
            <ac:spMk id="19" creationId="{431807EA-F70D-41DE-A07B-209FD591815E}"/>
          </ac:spMkLst>
        </pc:spChg>
        <pc:spChg chg="add del">
          <ac:chgData name="Sai Silvery" userId="58b0a0c2-ec6c-4ef2-bd5b-a476da7d8908" providerId="ADAL" clId="{B9CFE199-9EB2-3440-A424-40828079A529}" dt="2024-10-05T13:30:58.102" v="19" actId="26606"/>
          <ac:spMkLst>
            <pc:docMk/>
            <pc:sldMk cId="3008208404" sldId="260"/>
            <ac:spMk id="23" creationId="{CAA6A2E0-18A1-4B22-8F61-5E162B67421A}"/>
          </ac:spMkLst>
        </pc:spChg>
        <pc:graphicFrameChg chg="add mod modGraphic">
          <ac:chgData name="Sai Silvery" userId="58b0a0c2-ec6c-4ef2-bd5b-a476da7d8908" providerId="ADAL" clId="{B9CFE199-9EB2-3440-A424-40828079A529}" dt="2024-10-05T13:31:06.766" v="20" actId="14100"/>
          <ac:graphicFrameMkLst>
            <pc:docMk/>
            <pc:sldMk cId="3008208404" sldId="260"/>
            <ac:graphicFrameMk id="8" creationId="{712F105D-9DF6-475D-7432-001127DF2455}"/>
          </ac:graphicFrameMkLst>
        </pc:graphicFrameChg>
        <pc:picChg chg="add del mod">
          <ac:chgData name="Sai Silvery" userId="58b0a0c2-ec6c-4ef2-bd5b-a476da7d8908" providerId="ADAL" clId="{B9CFE199-9EB2-3440-A424-40828079A529}" dt="2024-10-05T13:29:07.583" v="2" actId="478"/>
          <ac:picMkLst>
            <pc:docMk/>
            <pc:sldMk cId="3008208404" sldId="260"/>
            <ac:picMk id="4" creationId="{AE5AF224-AA50-165B-6C25-EA4E29099F15}"/>
          </ac:picMkLst>
        </pc:picChg>
        <pc:cxnChg chg="add del">
          <ac:chgData name="Sai Silvery" userId="58b0a0c2-ec6c-4ef2-bd5b-a476da7d8908" providerId="ADAL" clId="{B9CFE199-9EB2-3440-A424-40828079A529}" dt="2024-10-05T13:30:58.102" v="19" actId="26606"/>
          <ac:cxnSpMkLst>
            <pc:docMk/>
            <pc:sldMk cId="3008208404" sldId="260"/>
            <ac:cxnSpMk id="14" creationId="{8F5909CB-6CD3-45DF-9920-8D81824854A2}"/>
          </ac:cxnSpMkLst>
        </pc:cxnChg>
        <pc:cxnChg chg="add del">
          <ac:chgData name="Sai Silvery" userId="58b0a0c2-ec6c-4ef2-bd5b-a476da7d8908" providerId="ADAL" clId="{B9CFE199-9EB2-3440-A424-40828079A529}" dt="2024-10-05T13:30:54.887" v="17" actId="26606"/>
          <ac:cxnSpMkLst>
            <pc:docMk/>
            <pc:sldMk cId="3008208404" sldId="260"/>
            <ac:cxnSpMk id="21" creationId="{D6D3BDB7-6E9F-439D-9E83-9D7F1971D57D}"/>
          </ac:cxnSpMkLst>
        </pc:cxnChg>
        <pc:cxnChg chg="add del">
          <ac:chgData name="Sai Silvery" userId="58b0a0c2-ec6c-4ef2-bd5b-a476da7d8908" providerId="ADAL" clId="{B9CFE199-9EB2-3440-A424-40828079A529}" dt="2024-10-05T13:30:58.102" v="19" actId="26606"/>
          <ac:cxnSpMkLst>
            <pc:docMk/>
            <pc:sldMk cId="3008208404" sldId="260"/>
            <ac:cxnSpMk id="24" creationId="{8F5909CB-6CD3-45DF-9920-8D81824854A2}"/>
          </ac:cxnSpMkLst>
        </pc:cxnChg>
      </pc:sldChg>
      <pc:sldChg chg="addSp delSp modSp new mod setBg">
        <pc:chgData name="Sai Silvery" userId="58b0a0c2-ec6c-4ef2-bd5b-a476da7d8908" providerId="ADAL" clId="{B9CFE199-9EB2-3440-A424-40828079A529}" dt="2024-10-05T14:11:17.646" v="29" actId="26606"/>
        <pc:sldMkLst>
          <pc:docMk/>
          <pc:sldMk cId="4157383195" sldId="261"/>
        </pc:sldMkLst>
        <pc:spChg chg="del mod">
          <ac:chgData name="Sai Silvery" userId="58b0a0c2-ec6c-4ef2-bd5b-a476da7d8908" providerId="ADAL" clId="{B9CFE199-9EB2-3440-A424-40828079A529}" dt="2024-10-05T14:11:17.646" v="29" actId="26606"/>
          <ac:spMkLst>
            <pc:docMk/>
            <pc:sldMk cId="4157383195" sldId="261"/>
            <ac:spMk id="2" creationId="{E6113E0D-1BA9-753B-3FAA-7245B30A2698}"/>
          </ac:spMkLst>
        </pc:spChg>
        <pc:spChg chg="del mod">
          <ac:chgData name="Sai Silvery" userId="58b0a0c2-ec6c-4ef2-bd5b-a476da7d8908" providerId="ADAL" clId="{B9CFE199-9EB2-3440-A424-40828079A529}" dt="2024-10-05T14:11:13.845" v="28"/>
          <ac:spMkLst>
            <pc:docMk/>
            <pc:sldMk cId="4157383195" sldId="261"/>
            <ac:spMk id="3" creationId="{9F7BF9B8-9503-391A-4763-FB13E10AFCA4}"/>
          </ac:spMkLst>
        </pc:spChg>
        <pc:spChg chg="add">
          <ac:chgData name="Sai Silvery" userId="58b0a0c2-ec6c-4ef2-bd5b-a476da7d8908" providerId="ADAL" clId="{B9CFE199-9EB2-3440-A424-40828079A529}" dt="2024-10-05T14:11:17.646" v="29" actId="26606"/>
          <ac:spMkLst>
            <pc:docMk/>
            <pc:sldMk cId="4157383195" sldId="261"/>
            <ac:spMk id="11" creationId="{1CEF030C-A95A-41CA-87AC-9AEA3338CFAE}"/>
          </ac:spMkLst>
        </pc:spChg>
        <pc:spChg chg="add">
          <ac:chgData name="Sai Silvery" userId="58b0a0c2-ec6c-4ef2-bd5b-a476da7d8908" providerId="ADAL" clId="{B9CFE199-9EB2-3440-A424-40828079A529}" dt="2024-10-05T14:11:17.646" v="29" actId="26606"/>
          <ac:spMkLst>
            <pc:docMk/>
            <pc:sldMk cId="4157383195" sldId="261"/>
            <ac:spMk id="13" creationId="{F9669AAE-CED6-46E3-B8B0-8813FF543272}"/>
          </ac:spMkLst>
        </pc:spChg>
        <pc:picChg chg="add mod">
          <ac:chgData name="Sai Silvery" userId="58b0a0c2-ec6c-4ef2-bd5b-a476da7d8908" providerId="ADAL" clId="{B9CFE199-9EB2-3440-A424-40828079A529}" dt="2024-10-05T14:11:17.646" v="29" actId="26606"/>
          <ac:picMkLst>
            <pc:docMk/>
            <pc:sldMk cId="4157383195" sldId="261"/>
            <ac:picMk id="4" creationId="{A17CDD6F-CABD-F3FA-9512-132F8E1D7FDC}"/>
          </ac:picMkLst>
        </pc:picChg>
        <pc:cxnChg chg="add">
          <ac:chgData name="Sai Silvery" userId="58b0a0c2-ec6c-4ef2-bd5b-a476da7d8908" providerId="ADAL" clId="{B9CFE199-9EB2-3440-A424-40828079A529}" dt="2024-10-05T14:11:17.646" v="29" actId="26606"/>
          <ac:cxnSpMkLst>
            <pc:docMk/>
            <pc:sldMk cId="4157383195" sldId="261"/>
            <ac:cxnSpMk id="9" creationId="{D8689CE0-64D2-447C-9C1F-872D111D8AC3}"/>
          </ac:cxnSpMkLst>
        </pc:cxnChg>
        <pc:cxnChg chg="add">
          <ac:chgData name="Sai Silvery" userId="58b0a0c2-ec6c-4ef2-bd5b-a476da7d8908" providerId="ADAL" clId="{B9CFE199-9EB2-3440-A424-40828079A529}" dt="2024-10-05T14:11:17.646" v="29" actId="26606"/>
          <ac:cxnSpMkLst>
            <pc:docMk/>
            <pc:sldMk cId="4157383195" sldId="261"/>
            <ac:cxnSpMk id="15" creationId="{D6722F0C-A0CD-4611-B215-6850DFE97E8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B6BBC-6EF3-430E-A930-127CF2C74C1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D02AA23-5830-4389-8971-85463A584DF7}">
      <dgm:prSet/>
      <dgm:spPr/>
      <dgm:t>
        <a:bodyPr/>
        <a:lstStyle/>
        <a:p>
          <a:r>
            <a:rPr lang="en-US" b="1"/>
            <a:t>Dataset</a:t>
          </a:r>
          <a:r>
            <a:rPr lang="en-US"/>
            <a:t>: The process begins with gathering the dataset, which contains the features and labels necessary for training the model.</a:t>
          </a:r>
        </a:p>
      </dgm:t>
    </dgm:pt>
    <dgm:pt modelId="{0494974E-CDFA-4697-898E-6E698EDDB486}" type="parTrans" cxnId="{AA24E978-FF75-4362-B9B2-57531F206DC7}">
      <dgm:prSet/>
      <dgm:spPr/>
      <dgm:t>
        <a:bodyPr/>
        <a:lstStyle/>
        <a:p>
          <a:endParaRPr lang="en-US"/>
        </a:p>
      </dgm:t>
    </dgm:pt>
    <dgm:pt modelId="{7AA2303B-775D-4850-8E98-F1F61A699CEB}" type="sibTrans" cxnId="{AA24E978-FF75-4362-B9B2-57531F206DC7}">
      <dgm:prSet/>
      <dgm:spPr/>
      <dgm:t>
        <a:bodyPr/>
        <a:lstStyle/>
        <a:p>
          <a:endParaRPr lang="en-US"/>
        </a:p>
      </dgm:t>
    </dgm:pt>
    <dgm:pt modelId="{B2089B08-47EC-4833-B702-B8C424E4AB1F}">
      <dgm:prSet/>
      <dgm:spPr/>
      <dgm:t>
        <a:bodyPr/>
        <a:lstStyle/>
        <a:p>
          <a:r>
            <a:rPr lang="en-US" b="1"/>
            <a:t>Data Pre-processing</a:t>
          </a:r>
          <a:r>
            <a:rPr lang="en-US"/>
            <a:t>: This step involves cleaning and preparing the data. It includes handling missing values, scaling features, encoding categorical variables, and any other transformations required to make the data suitable for machine learning.</a:t>
          </a:r>
        </a:p>
      </dgm:t>
    </dgm:pt>
    <dgm:pt modelId="{A82F5977-DD75-4043-837D-18C5B75273AA}" type="parTrans" cxnId="{F79456B4-A80E-4D16-BDBA-C540AD1C3FB9}">
      <dgm:prSet/>
      <dgm:spPr/>
      <dgm:t>
        <a:bodyPr/>
        <a:lstStyle/>
        <a:p>
          <a:endParaRPr lang="en-US"/>
        </a:p>
      </dgm:t>
    </dgm:pt>
    <dgm:pt modelId="{933B8CE2-0385-4D62-88F4-E99D97221069}" type="sibTrans" cxnId="{F79456B4-A80E-4D16-BDBA-C540AD1C3FB9}">
      <dgm:prSet/>
      <dgm:spPr/>
      <dgm:t>
        <a:bodyPr/>
        <a:lstStyle/>
        <a:p>
          <a:endParaRPr lang="en-US"/>
        </a:p>
      </dgm:t>
    </dgm:pt>
    <dgm:pt modelId="{DF23DE7F-27F1-40BC-8C74-D15637671C1C}">
      <dgm:prSet/>
      <dgm:spPr/>
      <dgm:t>
        <a:bodyPr/>
        <a:lstStyle/>
        <a:p>
          <a:r>
            <a:rPr lang="en-US" b="1"/>
            <a:t>Train-Test Split</a:t>
          </a:r>
          <a:r>
            <a:rPr lang="en-US"/>
            <a:t>: After pre-processing, the data is split into two sets:</a:t>
          </a:r>
        </a:p>
      </dgm:t>
    </dgm:pt>
    <dgm:pt modelId="{D124731E-8C43-46FE-960A-7D84C98A7A52}" type="parTrans" cxnId="{9970F90F-AFDF-4AA8-82C4-4976C4CD2734}">
      <dgm:prSet/>
      <dgm:spPr/>
      <dgm:t>
        <a:bodyPr/>
        <a:lstStyle/>
        <a:p>
          <a:endParaRPr lang="en-US"/>
        </a:p>
      </dgm:t>
    </dgm:pt>
    <dgm:pt modelId="{7E5421F2-4BED-4598-918A-361CF4191CDA}" type="sibTrans" cxnId="{9970F90F-AFDF-4AA8-82C4-4976C4CD2734}">
      <dgm:prSet/>
      <dgm:spPr/>
      <dgm:t>
        <a:bodyPr/>
        <a:lstStyle/>
        <a:p>
          <a:endParaRPr lang="en-US"/>
        </a:p>
      </dgm:t>
    </dgm:pt>
    <dgm:pt modelId="{67A06E33-95ED-465F-9242-0EB7159D4C5C}">
      <dgm:prSet/>
      <dgm:spPr/>
      <dgm:t>
        <a:bodyPr/>
        <a:lstStyle/>
        <a:p>
          <a:r>
            <a:rPr lang="en-US" b="1"/>
            <a:t>Training Set</a:t>
          </a:r>
          <a:r>
            <a:rPr lang="en-US"/>
            <a:t>: Used to train the logistic regression model.</a:t>
          </a:r>
        </a:p>
      </dgm:t>
    </dgm:pt>
    <dgm:pt modelId="{1B891D03-489E-4210-B8DF-1BEE85777CB6}" type="parTrans" cxnId="{F4DB11D2-69EE-47E3-A4BC-5594E78E6C24}">
      <dgm:prSet/>
      <dgm:spPr/>
      <dgm:t>
        <a:bodyPr/>
        <a:lstStyle/>
        <a:p>
          <a:endParaRPr lang="en-US"/>
        </a:p>
      </dgm:t>
    </dgm:pt>
    <dgm:pt modelId="{F37667F0-7105-4B57-B41B-DDFBF8E29E4D}" type="sibTrans" cxnId="{F4DB11D2-69EE-47E3-A4BC-5594E78E6C24}">
      <dgm:prSet/>
      <dgm:spPr/>
      <dgm:t>
        <a:bodyPr/>
        <a:lstStyle/>
        <a:p>
          <a:endParaRPr lang="en-US"/>
        </a:p>
      </dgm:t>
    </dgm:pt>
    <dgm:pt modelId="{C76FE0FD-A0CA-4130-871F-5EB950865FF5}">
      <dgm:prSet/>
      <dgm:spPr/>
      <dgm:t>
        <a:bodyPr/>
        <a:lstStyle/>
        <a:p>
          <a:r>
            <a:rPr lang="en-US" b="1"/>
            <a:t>Test Set</a:t>
          </a:r>
          <a:r>
            <a:rPr lang="en-US"/>
            <a:t>: Used to evaluate the performance of the model on unseen data.</a:t>
          </a:r>
        </a:p>
      </dgm:t>
    </dgm:pt>
    <dgm:pt modelId="{499686ED-2B20-4C4F-B0AD-DF9668337695}" type="parTrans" cxnId="{C502DFE0-9C65-4731-BB96-FB71F9C37E9A}">
      <dgm:prSet/>
      <dgm:spPr/>
      <dgm:t>
        <a:bodyPr/>
        <a:lstStyle/>
        <a:p>
          <a:endParaRPr lang="en-US"/>
        </a:p>
      </dgm:t>
    </dgm:pt>
    <dgm:pt modelId="{0994C1FB-61EB-4C7A-BEB2-92B76C6E1719}" type="sibTrans" cxnId="{C502DFE0-9C65-4731-BB96-FB71F9C37E9A}">
      <dgm:prSet/>
      <dgm:spPr/>
      <dgm:t>
        <a:bodyPr/>
        <a:lstStyle/>
        <a:p>
          <a:endParaRPr lang="en-US"/>
        </a:p>
      </dgm:t>
    </dgm:pt>
    <dgm:pt modelId="{5A25F2F9-CA73-4786-AAD5-1816BA3517F4}">
      <dgm:prSet/>
      <dgm:spPr/>
      <dgm:t>
        <a:bodyPr/>
        <a:lstStyle/>
        <a:p>
          <a:r>
            <a:rPr lang="en-US" b="1"/>
            <a:t>Logistic Regression Model Training</a:t>
          </a:r>
          <a:r>
            <a:rPr lang="en-US"/>
            <a:t>: The logistic regression algorithm is applied to the training set, where it learns the relationship between the features and the target labels (benign or malignant).</a:t>
          </a:r>
        </a:p>
      </dgm:t>
    </dgm:pt>
    <dgm:pt modelId="{F18C1267-E022-4F70-ADE6-A638E8D0FE71}" type="parTrans" cxnId="{B1F679D7-7077-4CFE-9B2B-F4016F375DEC}">
      <dgm:prSet/>
      <dgm:spPr/>
      <dgm:t>
        <a:bodyPr/>
        <a:lstStyle/>
        <a:p>
          <a:endParaRPr lang="en-US"/>
        </a:p>
      </dgm:t>
    </dgm:pt>
    <dgm:pt modelId="{B283E600-A251-4F21-AD84-33FCEDAC2DD1}" type="sibTrans" cxnId="{B1F679D7-7077-4CFE-9B2B-F4016F375DEC}">
      <dgm:prSet/>
      <dgm:spPr/>
      <dgm:t>
        <a:bodyPr/>
        <a:lstStyle/>
        <a:p>
          <a:endParaRPr lang="en-US"/>
        </a:p>
      </dgm:t>
    </dgm:pt>
    <dgm:pt modelId="{AB6E64FD-076C-463A-9377-4BC4FFF96F55}">
      <dgm:prSet/>
      <dgm:spPr/>
      <dgm:t>
        <a:bodyPr/>
        <a:lstStyle/>
        <a:p>
          <a:r>
            <a:rPr lang="en-US" b="1"/>
            <a:t>Trained Logistic Regression Model</a:t>
          </a:r>
          <a:r>
            <a:rPr lang="en-US"/>
            <a:t>: Once trained, the model is ready to make predictions. The model can now classify whether a new data point (such as a tumor’s attributes) is benign or malignant.</a:t>
          </a:r>
        </a:p>
      </dgm:t>
    </dgm:pt>
    <dgm:pt modelId="{E407D353-329E-4581-A225-18DFE3CEF0F1}" type="parTrans" cxnId="{43352C45-6C46-48F5-8E63-510D185DE86B}">
      <dgm:prSet/>
      <dgm:spPr/>
      <dgm:t>
        <a:bodyPr/>
        <a:lstStyle/>
        <a:p>
          <a:endParaRPr lang="en-US"/>
        </a:p>
      </dgm:t>
    </dgm:pt>
    <dgm:pt modelId="{529B2180-EAB3-4D57-B129-7F34FDD14FD2}" type="sibTrans" cxnId="{43352C45-6C46-48F5-8E63-510D185DE86B}">
      <dgm:prSet/>
      <dgm:spPr/>
      <dgm:t>
        <a:bodyPr/>
        <a:lstStyle/>
        <a:p>
          <a:endParaRPr lang="en-US"/>
        </a:p>
      </dgm:t>
    </dgm:pt>
    <dgm:pt modelId="{9B4C0920-0781-4BFE-B4EA-829F78177FBD}">
      <dgm:prSet/>
      <dgm:spPr/>
      <dgm:t>
        <a:bodyPr/>
        <a:lstStyle/>
        <a:p>
          <a:r>
            <a:rPr lang="en-US" b="1"/>
            <a:t>Prediction on New Data</a:t>
          </a:r>
          <a:r>
            <a:rPr lang="en-US"/>
            <a:t>: The trained logistic regression model is used to predict the outcome for new, unseen data (e.g., determining if a new tumor is benign or malignant based on its features).</a:t>
          </a:r>
        </a:p>
      </dgm:t>
    </dgm:pt>
    <dgm:pt modelId="{7E341C0C-9AC5-4D61-8C49-BEC6BFEF9CD2}" type="parTrans" cxnId="{92A909A4-0DD9-4E78-80EC-ADC4D97A0969}">
      <dgm:prSet/>
      <dgm:spPr/>
      <dgm:t>
        <a:bodyPr/>
        <a:lstStyle/>
        <a:p>
          <a:endParaRPr lang="en-US"/>
        </a:p>
      </dgm:t>
    </dgm:pt>
    <dgm:pt modelId="{D91DC415-DE4C-4ADF-A7A4-66BD18312BB4}" type="sibTrans" cxnId="{92A909A4-0DD9-4E78-80EC-ADC4D97A0969}">
      <dgm:prSet/>
      <dgm:spPr/>
      <dgm:t>
        <a:bodyPr/>
        <a:lstStyle/>
        <a:p>
          <a:endParaRPr lang="en-US"/>
        </a:p>
      </dgm:t>
    </dgm:pt>
    <dgm:pt modelId="{CE6AE1D6-75C8-8641-B3F1-015696076456}" type="pres">
      <dgm:prSet presAssocID="{378B6BBC-6EF3-430E-A930-127CF2C74C15}" presName="diagram" presStyleCnt="0">
        <dgm:presLayoutVars>
          <dgm:dir/>
          <dgm:resizeHandles val="exact"/>
        </dgm:presLayoutVars>
      </dgm:prSet>
      <dgm:spPr/>
    </dgm:pt>
    <dgm:pt modelId="{B2803447-5FA1-C54C-B9DB-29E599A73DDE}" type="pres">
      <dgm:prSet presAssocID="{7D02AA23-5830-4389-8971-85463A584DF7}" presName="node" presStyleLbl="node1" presStyleIdx="0" presStyleCnt="8">
        <dgm:presLayoutVars>
          <dgm:bulletEnabled val="1"/>
        </dgm:presLayoutVars>
      </dgm:prSet>
      <dgm:spPr/>
    </dgm:pt>
    <dgm:pt modelId="{BE83A6E0-F70E-9847-B82C-84D0C93C862C}" type="pres">
      <dgm:prSet presAssocID="{7AA2303B-775D-4850-8E98-F1F61A699CEB}" presName="sibTrans" presStyleCnt="0"/>
      <dgm:spPr/>
    </dgm:pt>
    <dgm:pt modelId="{BBB07FBB-2EC0-7442-B70F-F1FEA8FD1C32}" type="pres">
      <dgm:prSet presAssocID="{B2089B08-47EC-4833-B702-B8C424E4AB1F}" presName="node" presStyleLbl="node1" presStyleIdx="1" presStyleCnt="8">
        <dgm:presLayoutVars>
          <dgm:bulletEnabled val="1"/>
        </dgm:presLayoutVars>
      </dgm:prSet>
      <dgm:spPr/>
    </dgm:pt>
    <dgm:pt modelId="{22A0455B-ABBC-4748-A4B8-9D33191D31FE}" type="pres">
      <dgm:prSet presAssocID="{933B8CE2-0385-4D62-88F4-E99D97221069}" presName="sibTrans" presStyleCnt="0"/>
      <dgm:spPr/>
    </dgm:pt>
    <dgm:pt modelId="{7AA8F4E5-522F-E548-8B9E-00E118D524C9}" type="pres">
      <dgm:prSet presAssocID="{DF23DE7F-27F1-40BC-8C74-D15637671C1C}" presName="node" presStyleLbl="node1" presStyleIdx="2" presStyleCnt="8">
        <dgm:presLayoutVars>
          <dgm:bulletEnabled val="1"/>
        </dgm:presLayoutVars>
      </dgm:prSet>
      <dgm:spPr/>
    </dgm:pt>
    <dgm:pt modelId="{97348754-B722-084A-8885-65CEF5C2066C}" type="pres">
      <dgm:prSet presAssocID="{7E5421F2-4BED-4598-918A-361CF4191CDA}" presName="sibTrans" presStyleCnt="0"/>
      <dgm:spPr/>
    </dgm:pt>
    <dgm:pt modelId="{74624157-D8CD-1D4C-ACA4-E5285FF36530}" type="pres">
      <dgm:prSet presAssocID="{67A06E33-95ED-465F-9242-0EB7159D4C5C}" presName="node" presStyleLbl="node1" presStyleIdx="3" presStyleCnt="8">
        <dgm:presLayoutVars>
          <dgm:bulletEnabled val="1"/>
        </dgm:presLayoutVars>
      </dgm:prSet>
      <dgm:spPr/>
    </dgm:pt>
    <dgm:pt modelId="{A9977FFF-76B0-774F-88F1-6915B24056F7}" type="pres">
      <dgm:prSet presAssocID="{F37667F0-7105-4B57-B41B-DDFBF8E29E4D}" presName="sibTrans" presStyleCnt="0"/>
      <dgm:spPr/>
    </dgm:pt>
    <dgm:pt modelId="{420BE5CD-B161-DF4B-8EE5-4F1E6E059F0D}" type="pres">
      <dgm:prSet presAssocID="{C76FE0FD-A0CA-4130-871F-5EB950865FF5}" presName="node" presStyleLbl="node1" presStyleIdx="4" presStyleCnt="8">
        <dgm:presLayoutVars>
          <dgm:bulletEnabled val="1"/>
        </dgm:presLayoutVars>
      </dgm:prSet>
      <dgm:spPr/>
    </dgm:pt>
    <dgm:pt modelId="{239E842D-66CA-D448-B757-F42BCDD0937E}" type="pres">
      <dgm:prSet presAssocID="{0994C1FB-61EB-4C7A-BEB2-92B76C6E1719}" presName="sibTrans" presStyleCnt="0"/>
      <dgm:spPr/>
    </dgm:pt>
    <dgm:pt modelId="{D0A6A723-6E7E-A04C-AE73-ECB6E7642A65}" type="pres">
      <dgm:prSet presAssocID="{5A25F2F9-CA73-4786-AAD5-1816BA3517F4}" presName="node" presStyleLbl="node1" presStyleIdx="5" presStyleCnt="8">
        <dgm:presLayoutVars>
          <dgm:bulletEnabled val="1"/>
        </dgm:presLayoutVars>
      </dgm:prSet>
      <dgm:spPr/>
    </dgm:pt>
    <dgm:pt modelId="{460BEC1D-7522-314E-ACFE-CF7E3B688CFD}" type="pres">
      <dgm:prSet presAssocID="{B283E600-A251-4F21-AD84-33FCEDAC2DD1}" presName="sibTrans" presStyleCnt="0"/>
      <dgm:spPr/>
    </dgm:pt>
    <dgm:pt modelId="{CE59FBED-7213-A64E-9986-FCCDF621C7E9}" type="pres">
      <dgm:prSet presAssocID="{AB6E64FD-076C-463A-9377-4BC4FFF96F55}" presName="node" presStyleLbl="node1" presStyleIdx="6" presStyleCnt="8">
        <dgm:presLayoutVars>
          <dgm:bulletEnabled val="1"/>
        </dgm:presLayoutVars>
      </dgm:prSet>
      <dgm:spPr/>
    </dgm:pt>
    <dgm:pt modelId="{01035A64-EC1D-ED46-BA29-789FC10C56CD}" type="pres">
      <dgm:prSet presAssocID="{529B2180-EAB3-4D57-B129-7F34FDD14FD2}" presName="sibTrans" presStyleCnt="0"/>
      <dgm:spPr/>
    </dgm:pt>
    <dgm:pt modelId="{1A1BB596-5EBB-5747-B9F8-B32D6D0FB22A}" type="pres">
      <dgm:prSet presAssocID="{9B4C0920-0781-4BFE-B4EA-829F78177FBD}" presName="node" presStyleLbl="node1" presStyleIdx="7" presStyleCnt="8">
        <dgm:presLayoutVars>
          <dgm:bulletEnabled val="1"/>
        </dgm:presLayoutVars>
      </dgm:prSet>
      <dgm:spPr/>
    </dgm:pt>
  </dgm:ptLst>
  <dgm:cxnLst>
    <dgm:cxn modelId="{9970F90F-AFDF-4AA8-82C4-4976C4CD2734}" srcId="{378B6BBC-6EF3-430E-A930-127CF2C74C15}" destId="{DF23DE7F-27F1-40BC-8C74-D15637671C1C}" srcOrd="2" destOrd="0" parTransId="{D124731E-8C43-46FE-960A-7D84C98A7A52}" sibTransId="{7E5421F2-4BED-4598-918A-361CF4191CDA}"/>
    <dgm:cxn modelId="{5DDC1E1C-747D-BA4B-9032-F16ECF1AB7D2}" type="presOf" srcId="{AB6E64FD-076C-463A-9377-4BC4FFF96F55}" destId="{CE59FBED-7213-A64E-9986-FCCDF621C7E9}" srcOrd="0" destOrd="0" presId="urn:microsoft.com/office/officeart/2005/8/layout/default"/>
    <dgm:cxn modelId="{8129C95B-8534-2B4E-98B6-E32DDBE9048E}" type="presOf" srcId="{7D02AA23-5830-4389-8971-85463A584DF7}" destId="{B2803447-5FA1-C54C-B9DB-29E599A73DDE}" srcOrd="0" destOrd="0" presId="urn:microsoft.com/office/officeart/2005/8/layout/default"/>
    <dgm:cxn modelId="{43352C45-6C46-48F5-8E63-510D185DE86B}" srcId="{378B6BBC-6EF3-430E-A930-127CF2C74C15}" destId="{AB6E64FD-076C-463A-9377-4BC4FFF96F55}" srcOrd="6" destOrd="0" parTransId="{E407D353-329E-4581-A225-18DFE3CEF0F1}" sibTransId="{529B2180-EAB3-4D57-B129-7F34FDD14FD2}"/>
    <dgm:cxn modelId="{5E892777-B8CE-6747-A586-D7B1EFA4848E}" type="presOf" srcId="{C76FE0FD-A0CA-4130-871F-5EB950865FF5}" destId="{420BE5CD-B161-DF4B-8EE5-4F1E6E059F0D}" srcOrd="0" destOrd="0" presId="urn:microsoft.com/office/officeart/2005/8/layout/default"/>
    <dgm:cxn modelId="{AA24E978-FF75-4362-B9B2-57531F206DC7}" srcId="{378B6BBC-6EF3-430E-A930-127CF2C74C15}" destId="{7D02AA23-5830-4389-8971-85463A584DF7}" srcOrd="0" destOrd="0" parTransId="{0494974E-CDFA-4697-898E-6E698EDDB486}" sibTransId="{7AA2303B-775D-4850-8E98-F1F61A699CEB}"/>
    <dgm:cxn modelId="{FDBA867F-A0B2-A249-B780-408EF570CA64}" type="presOf" srcId="{67A06E33-95ED-465F-9242-0EB7159D4C5C}" destId="{74624157-D8CD-1D4C-ACA4-E5285FF36530}" srcOrd="0" destOrd="0" presId="urn:microsoft.com/office/officeart/2005/8/layout/default"/>
    <dgm:cxn modelId="{569D5B81-35D2-3849-A832-00047C10E587}" type="presOf" srcId="{378B6BBC-6EF3-430E-A930-127CF2C74C15}" destId="{CE6AE1D6-75C8-8641-B3F1-015696076456}" srcOrd="0" destOrd="0" presId="urn:microsoft.com/office/officeart/2005/8/layout/default"/>
    <dgm:cxn modelId="{D28F9D8A-0F4E-D04B-92C8-1203BA124508}" type="presOf" srcId="{5A25F2F9-CA73-4786-AAD5-1816BA3517F4}" destId="{D0A6A723-6E7E-A04C-AE73-ECB6E7642A65}" srcOrd="0" destOrd="0" presId="urn:microsoft.com/office/officeart/2005/8/layout/default"/>
    <dgm:cxn modelId="{92A909A4-0DD9-4E78-80EC-ADC4D97A0969}" srcId="{378B6BBC-6EF3-430E-A930-127CF2C74C15}" destId="{9B4C0920-0781-4BFE-B4EA-829F78177FBD}" srcOrd="7" destOrd="0" parTransId="{7E341C0C-9AC5-4D61-8C49-BEC6BFEF9CD2}" sibTransId="{D91DC415-DE4C-4ADF-A7A4-66BD18312BB4}"/>
    <dgm:cxn modelId="{C829C6AB-FD64-094E-9612-BDE5B80A3495}" type="presOf" srcId="{DF23DE7F-27F1-40BC-8C74-D15637671C1C}" destId="{7AA8F4E5-522F-E548-8B9E-00E118D524C9}" srcOrd="0" destOrd="0" presId="urn:microsoft.com/office/officeart/2005/8/layout/default"/>
    <dgm:cxn modelId="{F79456B4-A80E-4D16-BDBA-C540AD1C3FB9}" srcId="{378B6BBC-6EF3-430E-A930-127CF2C74C15}" destId="{B2089B08-47EC-4833-B702-B8C424E4AB1F}" srcOrd="1" destOrd="0" parTransId="{A82F5977-DD75-4043-837D-18C5B75273AA}" sibTransId="{933B8CE2-0385-4D62-88F4-E99D97221069}"/>
    <dgm:cxn modelId="{EBD0F8BF-46B2-B848-87ED-80682F775607}" type="presOf" srcId="{B2089B08-47EC-4833-B702-B8C424E4AB1F}" destId="{BBB07FBB-2EC0-7442-B70F-F1FEA8FD1C32}" srcOrd="0" destOrd="0" presId="urn:microsoft.com/office/officeart/2005/8/layout/default"/>
    <dgm:cxn modelId="{F4DB11D2-69EE-47E3-A4BC-5594E78E6C24}" srcId="{378B6BBC-6EF3-430E-A930-127CF2C74C15}" destId="{67A06E33-95ED-465F-9242-0EB7159D4C5C}" srcOrd="3" destOrd="0" parTransId="{1B891D03-489E-4210-B8DF-1BEE85777CB6}" sibTransId="{F37667F0-7105-4B57-B41B-DDFBF8E29E4D}"/>
    <dgm:cxn modelId="{B1F679D7-7077-4CFE-9B2B-F4016F375DEC}" srcId="{378B6BBC-6EF3-430E-A930-127CF2C74C15}" destId="{5A25F2F9-CA73-4786-AAD5-1816BA3517F4}" srcOrd="5" destOrd="0" parTransId="{F18C1267-E022-4F70-ADE6-A638E8D0FE71}" sibTransId="{B283E600-A251-4F21-AD84-33FCEDAC2DD1}"/>
    <dgm:cxn modelId="{C502DFE0-9C65-4731-BB96-FB71F9C37E9A}" srcId="{378B6BBC-6EF3-430E-A930-127CF2C74C15}" destId="{C76FE0FD-A0CA-4130-871F-5EB950865FF5}" srcOrd="4" destOrd="0" parTransId="{499686ED-2B20-4C4F-B0AD-DF9668337695}" sibTransId="{0994C1FB-61EB-4C7A-BEB2-92B76C6E1719}"/>
    <dgm:cxn modelId="{90B457F8-4EC4-A74E-BC5C-DA9FA00E63B7}" type="presOf" srcId="{9B4C0920-0781-4BFE-B4EA-829F78177FBD}" destId="{1A1BB596-5EBB-5747-B9F8-B32D6D0FB22A}" srcOrd="0" destOrd="0" presId="urn:microsoft.com/office/officeart/2005/8/layout/default"/>
    <dgm:cxn modelId="{B466CA90-0A7D-F545-8258-FA300FD8DE16}" type="presParOf" srcId="{CE6AE1D6-75C8-8641-B3F1-015696076456}" destId="{B2803447-5FA1-C54C-B9DB-29E599A73DDE}" srcOrd="0" destOrd="0" presId="urn:microsoft.com/office/officeart/2005/8/layout/default"/>
    <dgm:cxn modelId="{0528D759-7A09-F54E-A007-A9EBD066AAC7}" type="presParOf" srcId="{CE6AE1D6-75C8-8641-B3F1-015696076456}" destId="{BE83A6E0-F70E-9847-B82C-84D0C93C862C}" srcOrd="1" destOrd="0" presId="urn:microsoft.com/office/officeart/2005/8/layout/default"/>
    <dgm:cxn modelId="{A2024E0D-5037-3941-988A-A9B8CF882646}" type="presParOf" srcId="{CE6AE1D6-75C8-8641-B3F1-015696076456}" destId="{BBB07FBB-2EC0-7442-B70F-F1FEA8FD1C32}" srcOrd="2" destOrd="0" presId="urn:microsoft.com/office/officeart/2005/8/layout/default"/>
    <dgm:cxn modelId="{050AE139-9FA8-B146-B673-DD5A469507CA}" type="presParOf" srcId="{CE6AE1D6-75C8-8641-B3F1-015696076456}" destId="{22A0455B-ABBC-4748-A4B8-9D33191D31FE}" srcOrd="3" destOrd="0" presId="urn:microsoft.com/office/officeart/2005/8/layout/default"/>
    <dgm:cxn modelId="{6895ED2D-FD2A-0549-A724-B50571AE8023}" type="presParOf" srcId="{CE6AE1D6-75C8-8641-B3F1-015696076456}" destId="{7AA8F4E5-522F-E548-8B9E-00E118D524C9}" srcOrd="4" destOrd="0" presId="urn:microsoft.com/office/officeart/2005/8/layout/default"/>
    <dgm:cxn modelId="{AEEACD49-2F24-EA4F-BE6D-E35506E3307E}" type="presParOf" srcId="{CE6AE1D6-75C8-8641-B3F1-015696076456}" destId="{97348754-B722-084A-8885-65CEF5C2066C}" srcOrd="5" destOrd="0" presId="urn:microsoft.com/office/officeart/2005/8/layout/default"/>
    <dgm:cxn modelId="{A389A3A5-B80D-E84B-9162-85BD5F99074D}" type="presParOf" srcId="{CE6AE1D6-75C8-8641-B3F1-015696076456}" destId="{74624157-D8CD-1D4C-ACA4-E5285FF36530}" srcOrd="6" destOrd="0" presId="urn:microsoft.com/office/officeart/2005/8/layout/default"/>
    <dgm:cxn modelId="{28D6E36D-2DDC-9740-BCB9-A3C4C73A9D97}" type="presParOf" srcId="{CE6AE1D6-75C8-8641-B3F1-015696076456}" destId="{A9977FFF-76B0-774F-88F1-6915B24056F7}" srcOrd="7" destOrd="0" presId="urn:microsoft.com/office/officeart/2005/8/layout/default"/>
    <dgm:cxn modelId="{62DB2899-AFD3-994E-9A1C-73A0AB2F5A64}" type="presParOf" srcId="{CE6AE1D6-75C8-8641-B3F1-015696076456}" destId="{420BE5CD-B161-DF4B-8EE5-4F1E6E059F0D}" srcOrd="8" destOrd="0" presId="urn:microsoft.com/office/officeart/2005/8/layout/default"/>
    <dgm:cxn modelId="{F2B38ABF-E212-BC4B-AA53-4C0545B53297}" type="presParOf" srcId="{CE6AE1D6-75C8-8641-B3F1-015696076456}" destId="{239E842D-66CA-D448-B757-F42BCDD0937E}" srcOrd="9" destOrd="0" presId="urn:microsoft.com/office/officeart/2005/8/layout/default"/>
    <dgm:cxn modelId="{1567B2B8-547A-B04D-8743-357C10CF8A78}" type="presParOf" srcId="{CE6AE1D6-75C8-8641-B3F1-015696076456}" destId="{D0A6A723-6E7E-A04C-AE73-ECB6E7642A65}" srcOrd="10" destOrd="0" presId="urn:microsoft.com/office/officeart/2005/8/layout/default"/>
    <dgm:cxn modelId="{901FFB66-94BC-674F-BFCC-748C6AC74090}" type="presParOf" srcId="{CE6AE1D6-75C8-8641-B3F1-015696076456}" destId="{460BEC1D-7522-314E-ACFE-CF7E3B688CFD}" srcOrd="11" destOrd="0" presId="urn:microsoft.com/office/officeart/2005/8/layout/default"/>
    <dgm:cxn modelId="{B95B639F-42F9-214D-88CC-FA1FB2492D58}" type="presParOf" srcId="{CE6AE1D6-75C8-8641-B3F1-015696076456}" destId="{CE59FBED-7213-A64E-9986-FCCDF621C7E9}" srcOrd="12" destOrd="0" presId="urn:microsoft.com/office/officeart/2005/8/layout/default"/>
    <dgm:cxn modelId="{51588C2C-89C2-D443-8D23-6A46875E3336}" type="presParOf" srcId="{CE6AE1D6-75C8-8641-B3F1-015696076456}" destId="{01035A64-EC1D-ED46-BA29-789FC10C56CD}" srcOrd="13" destOrd="0" presId="urn:microsoft.com/office/officeart/2005/8/layout/default"/>
    <dgm:cxn modelId="{34A25004-8A4D-1E46-BFFA-6996293FEADD}" type="presParOf" srcId="{CE6AE1D6-75C8-8641-B3F1-015696076456}" destId="{1A1BB596-5EBB-5747-B9F8-B32D6D0FB22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03447-5FA1-C54C-B9DB-29E599A73DDE}">
      <dsp:nvSpPr>
        <dsp:cNvPr id="0" name=""/>
        <dsp:cNvSpPr/>
      </dsp:nvSpPr>
      <dsp:spPr>
        <a:xfrm>
          <a:off x="1166749" y="613"/>
          <a:ext cx="2402995" cy="14417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Dataset</a:t>
          </a:r>
          <a:r>
            <a:rPr lang="en-US" sz="1200" kern="1200"/>
            <a:t>: The process begins with gathering the dataset, which contains the features and labels necessary for training the model.</a:t>
          </a:r>
        </a:p>
      </dsp:txBody>
      <dsp:txXfrm>
        <a:off x="1166749" y="613"/>
        <a:ext cx="2402995" cy="1441797"/>
      </dsp:txXfrm>
    </dsp:sp>
    <dsp:sp modelId="{BBB07FBB-2EC0-7442-B70F-F1FEA8FD1C32}">
      <dsp:nvSpPr>
        <dsp:cNvPr id="0" name=""/>
        <dsp:cNvSpPr/>
      </dsp:nvSpPr>
      <dsp:spPr>
        <a:xfrm>
          <a:off x="3810044" y="613"/>
          <a:ext cx="2402995" cy="14417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Data Pre-processing</a:t>
          </a:r>
          <a:r>
            <a:rPr lang="en-US" sz="1200" kern="1200"/>
            <a:t>: This step involves cleaning and preparing the data. It includes handling missing values, scaling features, encoding categorical variables, and any other transformations required to make the data suitable for machine learning.</a:t>
          </a:r>
        </a:p>
      </dsp:txBody>
      <dsp:txXfrm>
        <a:off x="3810044" y="613"/>
        <a:ext cx="2402995" cy="1441797"/>
      </dsp:txXfrm>
    </dsp:sp>
    <dsp:sp modelId="{7AA8F4E5-522F-E548-8B9E-00E118D524C9}">
      <dsp:nvSpPr>
        <dsp:cNvPr id="0" name=""/>
        <dsp:cNvSpPr/>
      </dsp:nvSpPr>
      <dsp:spPr>
        <a:xfrm>
          <a:off x="6453339" y="613"/>
          <a:ext cx="2402995" cy="14417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Train-Test Split</a:t>
          </a:r>
          <a:r>
            <a:rPr lang="en-US" sz="1200" kern="1200"/>
            <a:t>: After pre-processing, the data is split into two sets:</a:t>
          </a:r>
        </a:p>
      </dsp:txBody>
      <dsp:txXfrm>
        <a:off x="6453339" y="613"/>
        <a:ext cx="2402995" cy="1441797"/>
      </dsp:txXfrm>
    </dsp:sp>
    <dsp:sp modelId="{74624157-D8CD-1D4C-ACA4-E5285FF36530}">
      <dsp:nvSpPr>
        <dsp:cNvPr id="0" name=""/>
        <dsp:cNvSpPr/>
      </dsp:nvSpPr>
      <dsp:spPr>
        <a:xfrm>
          <a:off x="1166749" y="1682709"/>
          <a:ext cx="2402995" cy="14417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Training Set</a:t>
          </a:r>
          <a:r>
            <a:rPr lang="en-US" sz="1200" kern="1200"/>
            <a:t>: Used to train the logistic regression model.</a:t>
          </a:r>
        </a:p>
      </dsp:txBody>
      <dsp:txXfrm>
        <a:off x="1166749" y="1682709"/>
        <a:ext cx="2402995" cy="1441797"/>
      </dsp:txXfrm>
    </dsp:sp>
    <dsp:sp modelId="{420BE5CD-B161-DF4B-8EE5-4F1E6E059F0D}">
      <dsp:nvSpPr>
        <dsp:cNvPr id="0" name=""/>
        <dsp:cNvSpPr/>
      </dsp:nvSpPr>
      <dsp:spPr>
        <a:xfrm>
          <a:off x="3810044" y="1682709"/>
          <a:ext cx="2402995" cy="144179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Test Set</a:t>
          </a:r>
          <a:r>
            <a:rPr lang="en-US" sz="1200" kern="1200"/>
            <a:t>: Used to evaluate the performance of the model on unseen data.</a:t>
          </a:r>
        </a:p>
      </dsp:txBody>
      <dsp:txXfrm>
        <a:off x="3810044" y="1682709"/>
        <a:ext cx="2402995" cy="1441797"/>
      </dsp:txXfrm>
    </dsp:sp>
    <dsp:sp modelId="{D0A6A723-6E7E-A04C-AE73-ECB6E7642A65}">
      <dsp:nvSpPr>
        <dsp:cNvPr id="0" name=""/>
        <dsp:cNvSpPr/>
      </dsp:nvSpPr>
      <dsp:spPr>
        <a:xfrm>
          <a:off x="6453339" y="1682709"/>
          <a:ext cx="2402995" cy="14417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Logistic Regression Model Training</a:t>
          </a:r>
          <a:r>
            <a:rPr lang="en-US" sz="1200" kern="1200"/>
            <a:t>: The logistic regression algorithm is applied to the training set, where it learns the relationship between the features and the target labels (benign or malignant).</a:t>
          </a:r>
        </a:p>
      </dsp:txBody>
      <dsp:txXfrm>
        <a:off x="6453339" y="1682709"/>
        <a:ext cx="2402995" cy="1441797"/>
      </dsp:txXfrm>
    </dsp:sp>
    <dsp:sp modelId="{CE59FBED-7213-A64E-9986-FCCDF621C7E9}">
      <dsp:nvSpPr>
        <dsp:cNvPr id="0" name=""/>
        <dsp:cNvSpPr/>
      </dsp:nvSpPr>
      <dsp:spPr>
        <a:xfrm>
          <a:off x="2488397" y="3364806"/>
          <a:ext cx="2402995" cy="14417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Trained Logistic Regression Model</a:t>
          </a:r>
          <a:r>
            <a:rPr lang="en-US" sz="1200" kern="1200"/>
            <a:t>: Once trained, the model is ready to make predictions. The model can now classify whether a new data point (such as a tumor’s attributes) is benign or malignant.</a:t>
          </a:r>
        </a:p>
      </dsp:txBody>
      <dsp:txXfrm>
        <a:off x="2488397" y="3364806"/>
        <a:ext cx="2402995" cy="1441797"/>
      </dsp:txXfrm>
    </dsp:sp>
    <dsp:sp modelId="{1A1BB596-5EBB-5747-B9F8-B32D6D0FB22A}">
      <dsp:nvSpPr>
        <dsp:cNvPr id="0" name=""/>
        <dsp:cNvSpPr/>
      </dsp:nvSpPr>
      <dsp:spPr>
        <a:xfrm>
          <a:off x="5131692" y="3364806"/>
          <a:ext cx="2402995" cy="14417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Prediction on New Data</a:t>
          </a:r>
          <a:r>
            <a:rPr lang="en-US" sz="1200" kern="1200"/>
            <a:t>: The trained logistic regression model is used to predict the outcome for new, unseen data (e.g., determining if a new tumor is benign or malignant based on its features).</a:t>
          </a:r>
        </a:p>
      </dsp:txBody>
      <dsp:txXfrm>
        <a:off x="5131692" y="3364806"/>
        <a:ext cx="2402995" cy="14417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6960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5524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77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8072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5099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094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0030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9966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6953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575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10/5/2024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1877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10/5/2024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825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3DB958-0F6E-4F5E-A6BF-F29E6B413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Network connection abstract against a white background">
            <a:extLst>
              <a:ext uri="{FF2B5EF4-FFF2-40B4-BE49-F238E27FC236}">
                <a16:creationId xmlns:a16="http://schemas.microsoft.com/office/drawing/2014/main" id="{34AC497F-1036-065F-3900-FE145ADDDEA4}"/>
              </a:ext>
            </a:extLst>
          </p:cNvPr>
          <p:cNvPicPr>
            <a:picLocks noChangeAspect="1"/>
          </p:cNvPicPr>
          <p:nvPr/>
        </p:nvPicPr>
        <p:blipFill>
          <a:blip r:embed="rId2">
            <a:alphaModFix amt="65000"/>
          </a:blip>
          <a:srcRect r="16948" b="-1"/>
          <a:stretch/>
        </p:blipFill>
        <p:spPr>
          <a:xfrm>
            <a:off x="-1" y="10"/>
            <a:ext cx="8532727" cy="6857987"/>
          </a:xfrm>
          <a:prstGeom prst="rect">
            <a:avLst/>
          </a:prstGeom>
        </p:spPr>
      </p:pic>
      <p:sp>
        <p:nvSpPr>
          <p:cNvPr id="2" name="Title 1">
            <a:extLst>
              <a:ext uri="{FF2B5EF4-FFF2-40B4-BE49-F238E27FC236}">
                <a16:creationId xmlns:a16="http://schemas.microsoft.com/office/drawing/2014/main" id="{64CC286A-DAEE-69C3-524D-9A43D91D7DC1}"/>
              </a:ext>
            </a:extLst>
          </p:cNvPr>
          <p:cNvSpPr>
            <a:spLocks noGrp="1"/>
          </p:cNvSpPr>
          <p:nvPr>
            <p:ph type="ctrTitle"/>
          </p:nvPr>
        </p:nvSpPr>
        <p:spPr>
          <a:xfrm>
            <a:off x="1068818" y="1076635"/>
            <a:ext cx="6857552" cy="3495365"/>
          </a:xfrm>
        </p:spPr>
        <p:txBody>
          <a:bodyPr anchor="t">
            <a:normAutofit/>
          </a:bodyPr>
          <a:lstStyle/>
          <a:p>
            <a:r>
              <a:rPr lang="en-US" sz="5600">
                <a:solidFill>
                  <a:srgbClr val="FFFFFF"/>
                </a:solidFill>
              </a:rPr>
              <a:t>Breast cancer Classification with python</a:t>
            </a:r>
          </a:p>
        </p:txBody>
      </p:sp>
      <p:sp>
        <p:nvSpPr>
          <p:cNvPr id="3" name="Subtitle 2">
            <a:extLst>
              <a:ext uri="{FF2B5EF4-FFF2-40B4-BE49-F238E27FC236}">
                <a16:creationId xmlns:a16="http://schemas.microsoft.com/office/drawing/2014/main" id="{CEB63F87-4F07-DFD2-7153-D75079DF6FFD}"/>
              </a:ext>
            </a:extLst>
          </p:cNvPr>
          <p:cNvSpPr>
            <a:spLocks noGrp="1"/>
          </p:cNvSpPr>
          <p:nvPr>
            <p:ph type="subTitle" idx="1"/>
          </p:nvPr>
        </p:nvSpPr>
        <p:spPr>
          <a:xfrm>
            <a:off x="1070491" y="4572000"/>
            <a:ext cx="6857552" cy="1268361"/>
          </a:xfrm>
        </p:spPr>
        <p:txBody>
          <a:bodyPr anchor="b">
            <a:normAutofit/>
          </a:bodyPr>
          <a:lstStyle/>
          <a:p>
            <a:r>
              <a:rPr lang="en-US">
                <a:solidFill>
                  <a:srgbClr val="FFFFFF"/>
                </a:solidFill>
              </a:rPr>
              <a:t>By SAI SRUNITH SILVERY</a:t>
            </a:r>
          </a:p>
        </p:txBody>
      </p:sp>
      <p:pic>
        <p:nvPicPr>
          <p:cNvPr id="5" name="Picture 4">
            <a:extLst>
              <a:ext uri="{FF2B5EF4-FFF2-40B4-BE49-F238E27FC236}">
                <a16:creationId xmlns:a16="http://schemas.microsoft.com/office/drawing/2014/main" id="{E53155E7-DCB2-908F-70C1-C67F4A5B7CAC}"/>
              </a:ext>
            </a:extLst>
          </p:cNvPr>
          <p:cNvPicPr>
            <a:picLocks noChangeAspect="1"/>
          </p:cNvPicPr>
          <p:nvPr/>
        </p:nvPicPr>
        <p:blipFill>
          <a:blip r:embed="rId3">
            <a:alphaModFix amt="65000"/>
          </a:blip>
          <a:srcRect l="4308" r="8931"/>
          <a:stretch/>
        </p:blipFill>
        <p:spPr>
          <a:xfrm>
            <a:off x="8532727" y="1"/>
            <a:ext cx="3659274" cy="6857999"/>
          </a:xfrm>
          <a:prstGeom prst="rect">
            <a:avLst/>
          </a:prstGeom>
        </p:spPr>
      </p:pic>
    </p:spTree>
    <p:extLst>
      <p:ext uri="{BB962C8B-B14F-4D97-AF65-F5344CB8AC3E}">
        <p14:creationId xmlns:p14="http://schemas.microsoft.com/office/powerpoint/2010/main" val="11447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7E64-0154-7520-3C0E-AB4A6E8C3752}"/>
              </a:ext>
            </a:extLst>
          </p:cNvPr>
          <p:cNvSpPr>
            <a:spLocks noGrp="1"/>
          </p:cNvSpPr>
          <p:nvPr>
            <p:ph type="title"/>
          </p:nvPr>
        </p:nvSpPr>
        <p:spPr>
          <a:xfrm>
            <a:off x="1088136" y="1090244"/>
            <a:ext cx="9922764" cy="586155"/>
          </a:xfrm>
        </p:spPr>
        <p:txBody>
          <a:bodyPr>
            <a:normAutofit fontScale="90000"/>
          </a:bodyPr>
          <a:lstStyle/>
          <a:p>
            <a:r>
              <a:rPr lang="en-US"/>
              <a:t>TYPES OF TUMOR</a:t>
            </a:r>
          </a:p>
        </p:txBody>
      </p:sp>
      <p:pic>
        <p:nvPicPr>
          <p:cNvPr id="5" name="Content Placeholder 4">
            <a:extLst>
              <a:ext uri="{FF2B5EF4-FFF2-40B4-BE49-F238E27FC236}">
                <a16:creationId xmlns:a16="http://schemas.microsoft.com/office/drawing/2014/main" id="{43927905-9F8F-6CF6-7A9F-C60313A31043}"/>
              </a:ext>
            </a:extLst>
          </p:cNvPr>
          <p:cNvPicPr>
            <a:picLocks noGrp="1" noChangeAspect="1"/>
          </p:cNvPicPr>
          <p:nvPr>
            <p:ph idx="1"/>
          </p:nvPr>
        </p:nvPicPr>
        <p:blipFill>
          <a:blip r:embed="rId2"/>
          <a:stretch>
            <a:fillRect/>
          </a:stretch>
        </p:blipFill>
        <p:spPr>
          <a:xfrm>
            <a:off x="868146" y="2384474"/>
            <a:ext cx="2349489" cy="2326072"/>
          </a:xfrm>
          <a:prstGeom prst="rect">
            <a:avLst/>
          </a:prstGeom>
        </p:spPr>
      </p:pic>
      <p:pic>
        <p:nvPicPr>
          <p:cNvPr id="6" name="Picture 5">
            <a:extLst>
              <a:ext uri="{FF2B5EF4-FFF2-40B4-BE49-F238E27FC236}">
                <a16:creationId xmlns:a16="http://schemas.microsoft.com/office/drawing/2014/main" id="{271703AE-209E-6C5A-ABBF-A18B96131CFA}"/>
              </a:ext>
            </a:extLst>
          </p:cNvPr>
          <p:cNvPicPr>
            <a:picLocks noChangeAspect="1"/>
          </p:cNvPicPr>
          <p:nvPr/>
        </p:nvPicPr>
        <p:blipFill>
          <a:blip r:embed="rId3"/>
          <a:stretch>
            <a:fillRect/>
          </a:stretch>
        </p:blipFill>
        <p:spPr>
          <a:xfrm>
            <a:off x="6980591" y="2374099"/>
            <a:ext cx="1993776" cy="2326072"/>
          </a:xfrm>
          <a:prstGeom prst="rect">
            <a:avLst/>
          </a:prstGeom>
        </p:spPr>
      </p:pic>
      <p:sp>
        <p:nvSpPr>
          <p:cNvPr id="8" name="TextBox 7">
            <a:extLst>
              <a:ext uri="{FF2B5EF4-FFF2-40B4-BE49-F238E27FC236}">
                <a16:creationId xmlns:a16="http://schemas.microsoft.com/office/drawing/2014/main" id="{E10E96BB-FE91-1EDB-C7A9-BF2C0C474231}"/>
              </a:ext>
            </a:extLst>
          </p:cNvPr>
          <p:cNvSpPr txBox="1"/>
          <p:nvPr/>
        </p:nvSpPr>
        <p:spPr>
          <a:xfrm>
            <a:off x="4294909" y="2701636"/>
            <a:ext cx="2119746" cy="1200329"/>
          </a:xfrm>
          <a:prstGeom prst="rect">
            <a:avLst/>
          </a:prstGeom>
          <a:noFill/>
        </p:spPr>
        <p:txBody>
          <a:bodyPr wrap="square" rtlCol="0">
            <a:spAutoFit/>
          </a:bodyPr>
          <a:lstStyle/>
          <a:p>
            <a:r>
              <a:rPr lang="en-US"/>
              <a:t>Benign Tumor</a:t>
            </a:r>
            <a:br>
              <a:rPr lang="en-US"/>
            </a:br>
            <a:r>
              <a:rPr lang="en-US"/>
              <a:t>-Non-cancerous</a:t>
            </a:r>
            <a:br>
              <a:rPr lang="en-US"/>
            </a:br>
            <a:r>
              <a:rPr lang="en-US"/>
              <a:t>-capsulated</a:t>
            </a:r>
            <a:br>
              <a:rPr lang="en-US"/>
            </a:br>
            <a:r>
              <a:rPr lang="en-US"/>
              <a:t>-slow growing</a:t>
            </a:r>
          </a:p>
        </p:txBody>
      </p:sp>
      <p:sp>
        <p:nvSpPr>
          <p:cNvPr id="10" name="TextBox 9">
            <a:extLst>
              <a:ext uri="{FF2B5EF4-FFF2-40B4-BE49-F238E27FC236}">
                <a16:creationId xmlns:a16="http://schemas.microsoft.com/office/drawing/2014/main" id="{2DA1A7F7-E91F-50B8-D6E0-B4BC1B47881A}"/>
              </a:ext>
            </a:extLst>
          </p:cNvPr>
          <p:cNvSpPr txBox="1"/>
          <p:nvPr/>
        </p:nvSpPr>
        <p:spPr>
          <a:xfrm>
            <a:off x="9337964" y="2951018"/>
            <a:ext cx="1993776" cy="1477328"/>
          </a:xfrm>
          <a:prstGeom prst="rect">
            <a:avLst/>
          </a:prstGeom>
          <a:noFill/>
        </p:spPr>
        <p:txBody>
          <a:bodyPr wrap="square" rtlCol="0">
            <a:spAutoFit/>
          </a:bodyPr>
          <a:lstStyle/>
          <a:p>
            <a:r>
              <a:rPr lang="en-US"/>
              <a:t>Malignant tumor</a:t>
            </a:r>
            <a:br>
              <a:rPr lang="en-US"/>
            </a:br>
            <a:r>
              <a:rPr lang="en-US"/>
              <a:t>-cancerous</a:t>
            </a:r>
            <a:br>
              <a:rPr lang="en-US"/>
            </a:br>
            <a:r>
              <a:rPr lang="en-US"/>
              <a:t>-Non capsulated</a:t>
            </a:r>
            <a:br>
              <a:rPr lang="en-US"/>
            </a:br>
            <a:r>
              <a:rPr lang="en-US"/>
              <a:t>-Fast Growing</a:t>
            </a:r>
            <a:br>
              <a:rPr lang="en-US"/>
            </a:br>
            <a:endParaRPr lang="en-US"/>
          </a:p>
        </p:txBody>
      </p:sp>
    </p:spTree>
    <p:extLst>
      <p:ext uri="{BB962C8B-B14F-4D97-AF65-F5344CB8AC3E}">
        <p14:creationId xmlns:p14="http://schemas.microsoft.com/office/powerpoint/2010/main" val="20161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E6947-93A2-DF70-D0F0-8D989D3AB6A8}"/>
              </a:ext>
            </a:extLst>
          </p:cNvPr>
          <p:cNvSpPr>
            <a:spLocks noGrp="1"/>
          </p:cNvSpPr>
          <p:nvPr>
            <p:ph type="title"/>
          </p:nvPr>
        </p:nvSpPr>
        <p:spPr>
          <a:xfrm>
            <a:off x="1091203" y="1069848"/>
            <a:ext cx="6308775" cy="2049620"/>
          </a:xfrm>
        </p:spPr>
        <p:txBody>
          <a:bodyPr>
            <a:normAutofit/>
          </a:bodyPr>
          <a:lstStyle/>
          <a:p>
            <a:r>
              <a:rPr lang="en-US" sz="6000"/>
              <a:t>Dataset:</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F71A9-AF9B-7F41-367A-F16F281EC398}"/>
              </a:ext>
            </a:extLst>
          </p:cNvPr>
          <p:cNvSpPr>
            <a:spLocks noGrp="1"/>
          </p:cNvSpPr>
          <p:nvPr>
            <p:ph idx="1"/>
          </p:nvPr>
        </p:nvSpPr>
        <p:spPr>
          <a:xfrm>
            <a:off x="1097280" y="3180522"/>
            <a:ext cx="6223996" cy="3105978"/>
          </a:xfrm>
        </p:spPr>
        <p:txBody>
          <a:bodyPr>
            <a:normAutofit/>
          </a:bodyPr>
          <a:lstStyle/>
          <a:p>
            <a:r>
              <a:rPr lang="en-US" b="1"/>
              <a:t>Fine needle aspiration</a:t>
            </a:r>
            <a:r>
              <a:rPr lang="en-US"/>
              <a:t> is a type of biopsy procedure. In fine needle aspiration, a thin needle is inserted into an area of abnormal-appearing tissue or body fluid. As with other types of biopsies, the sample collected during fine needle aspiration can help make a diagnosis or rule out conditions such as cancer.</a:t>
            </a:r>
          </a:p>
        </p:txBody>
      </p:sp>
      <p:pic>
        <p:nvPicPr>
          <p:cNvPr id="5" name="Picture 4" descr="Person using a syringe">
            <a:extLst>
              <a:ext uri="{FF2B5EF4-FFF2-40B4-BE49-F238E27FC236}">
                <a16:creationId xmlns:a16="http://schemas.microsoft.com/office/drawing/2014/main" id="{6067B9BD-B65F-AE92-1E22-BA2B23C53AE7}"/>
              </a:ext>
            </a:extLst>
          </p:cNvPr>
          <p:cNvPicPr>
            <a:picLocks noChangeAspect="1"/>
          </p:cNvPicPr>
          <p:nvPr/>
        </p:nvPicPr>
        <p:blipFill>
          <a:blip r:embed="rId2"/>
          <a:srcRect l="25893" r="38640"/>
          <a:stretch/>
        </p:blipFill>
        <p:spPr>
          <a:xfrm>
            <a:off x="8534400" y="10"/>
            <a:ext cx="3657601" cy="6857990"/>
          </a:xfrm>
          <a:prstGeom prst="rect">
            <a:avLst/>
          </a:prstGeom>
        </p:spPr>
      </p:pic>
    </p:spTree>
    <p:extLst>
      <p:ext uri="{BB962C8B-B14F-4D97-AF65-F5344CB8AC3E}">
        <p14:creationId xmlns:p14="http://schemas.microsoft.com/office/powerpoint/2010/main" val="32511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EF030C-A95A-41CA-87AC-9AEA3338C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9669AAE-CED6-46E3-B8B0-8813FF543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17CDD6F-CABD-F3FA-9512-132F8E1D7FDC}"/>
              </a:ext>
            </a:extLst>
          </p:cNvPr>
          <p:cNvPicPr>
            <a:picLocks noGrp="1" noChangeAspect="1"/>
          </p:cNvPicPr>
          <p:nvPr>
            <p:ph idx="1"/>
          </p:nvPr>
        </p:nvPicPr>
        <p:blipFill>
          <a:blip r:embed="rId2"/>
          <a:srcRect l="14504"/>
          <a:stretch/>
        </p:blipFill>
        <p:spPr>
          <a:xfrm>
            <a:off x="20" y="10"/>
            <a:ext cx="11010880" cy="6857989"/>
          </a:xfrm>
          <a:prstGeom prst="rect">
            <a:avLst/>
          </a:prstGeom>
        </p:spPr>
      </p:pic>
      <p:cxnSp>
        <p:nvCxnSpPr>
          <p:cNvPr id="15" name="Straight Connector 14">
            <a:extLst>
              <a:ext uri="{FF2B5EF4-FFF2-40B4-BE49-F238E27FC236}">
                <a16:creationId xmlns:a16="http://schemas.microsoft.com/office/drawing/2014/main" id="{D6722F0C-A0CD-4611-B215-6850DFE97E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3469046"/>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3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712F105D-9DF6-475D-7432-001127DF2455}"/>
              </a:ext>
            </a:extLst>
          </p:cNvPr>
          <p:cNvGraphicFramePr>
            <a:graphicFrameLocks noGrp="1"/>
          </p:cNvGraphicFramePr>
          <p:nvPr>
            <p:ph idx="1"/>
            <p:extLst>
              <p:ext uri="{D42A27DB-BD31-4B8C-83A1-F6EECF244321}">
                <p14:modId xmlns:p14="http://schemas.microsoft.com/office/powerpoint/2010/main" val="1923151567"/>
              </p:ext>
            </p:extLst>
          </p:nvPr>
        </p:nvGraphicFramePr>
        <p:xfrm>
          <a:off x="1302327" y="1006573"/>
          <a:ext cx="10023085"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20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6830F-02FB-37C5-B82F-D4118D13D318}"/>
              </a:ext>
            </a:extLst>
          </p:cNvPr>
          <p:cNvSpPr>
            <a:spLocks noGrp="1"/>
          </p:cNvSpPr>
          <p:nvPr>
            <p:ph type="title"/>
          </p:nvPr>
        </p:nvSpPr>
        <p:spPr>
          <a:xfrm>
            <a:off x="1068819" y="1076635"/>
            <a:ext cx="6956066" cy="3495365"/>
          </a:xfrm>
        </p:spPr>
        <p:txBody>
          <a:bodyPr vert="horz" lIns="91440" tIns="45720" rIns="91440" bIns="45720" rtlCol="0" anchor="t">
            <a:normAutofit/>
          </a:bodyPr>
          <a:lstStyle/>
          <a:p>
            <a:r>
              <a:rPr lang="en-US" sz="8000" cap="all"/>
              <a:t>Thank you</a:t>
            </a:r>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1356E569-C625-B60B-4B6B-B0466D522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2806" y="1143000"/>
            <a:ext cx="2636159" cy="2636159"/>
          </a:xfrm>
          <a:prstGeom prst="rect">
            <a:avLst/>
          </a:prstGeom>
        </p:spPr>
      </p:pic>
    </p:spTree>
    <p:extLst>
      <p:ext uri="{BB962C8B-B14F-4D97-AF65-F5344CB8AC3E}">
        <p14:creationId xmlns:p14="http://schemas.microsoft.com/office/powerpoint/2010/main" val="2026340510"/>
      </p:ext>
    </p:extLst>
  </p:cSld>
  <p:clrMapOvr>
    <a:masterClrMapping/>
  </p:clrMapOvr>
</p:sld>
</file>

<file path=ppt/theme/theme1.xml><?xml version="1.0" encoding="utf-8"?>
<a:theme xmlns:a="http://schemas.openxmlformats.org/drawingml/2006/main" name="Bj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BjornVTI</vt:lpstr>
      <vt:lpstr>Breast cancer Classification with python</vt:lpstr>
      <vt:lpstr>TYPES OF TUMOR</vt:lpstr>
      <vt:lpstr>Dataset: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Silvery</dc:creator>
  <cp:revision>1</cp:revision>
  <dcterms:created xsi:type="dcterms:W3CDTF">2024-10-05T12:51:41Z</dcterms:created>
  <dcterms:modified xsi:type="dcterms:W3CDTF">2024-10-05T14:11:51Z</dcterms:modified>
</cp:coreProperties>
</file>