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Canva Sans Bold" charset="1" panose="020B08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827687" y="4364989"/>
            <a:ext cx="8632627" cy="738506"/>
          </a:xfrm>
          <a:prstGeom prst="rect">
            <a:avLst/>
          </a:prstGeom>
        </p:spPr>
        <p:txBody>
          <a:bodyPr anchor="t" rtlCol="false" tIns="0" lIns="0" bIns="0" rIns="0">
            <a:spAutoFit/>
          </a:bodyPr>
          <a:lstStyle/>
          <a:p>
            <a:pPr algn="ctr">
              <a:lnSpc>
                <a:spcPts val="6019"/>
              </a:lnSpc>
              <a:spcBef>
                <a:spcPct val="0"/>
              </a:spcBef>
            </a:pPr>
            <a:r>
              <a:rPr lang="en-US" b="true" sz="4299">
                <a:solidFill>
                  <a:srgbClr val="000000"/>
                </a:solidFill>
                <a:latin typeface="Canva Sans Bold"/>
                <a:ea typeface="Canva Sans Bold"/>
                <a:cs typeface="Canva Sans Bold"/>
                <a:sym typeface="Canva Sans Bold"/>
              </a:rPr>
              <a:t>APPLICATION NAME : BITE EASY</a:t>
            </a:r>
          </a:p>
        </p:txBody>
      </p:sp>
      <p:sp>
        <p:nvSpPr>
          <p:cNvPr name="TextBox 3" id="3"/>
          <p:cNvSpPr txBox="true"/>
          <p:nvPr/>
        </p:nvSpPr>
        <p:spPr>
          <a:xfrm rot="0">
            <a:off x="3305710" y="2557339"/>
            <a:ext cx="11676579" cy="1276353"/>
          </a:xfrm>
          <a:prstGeom prst="rect">
            <a:avLst/>
          </a:prstGeom>
        </p:spPr>
        <p:txBody>
          <a:bodyPr anchor="t" rtlCol="false" tIns="0" lIns="0" bIns="0" rIns="0">
            <a:spAutoFit/>
          </a:bodyPr>
          <a:lstStyle/>
          <a:p>
            <a:pPr algn="ctr">
              <a:lnSpc>
                <a:spcPts val="10499"/>
              </a:lnSpc>
              <a:spcBef>
                <a:spcPct val="0"/>
              </a:spcBef>
            </a:pPr>
            <a:r>
              <a:rPr lang="en-US" b="true" sz="7499">
                <a:solidFill>
                  <a:srgbClr val="000000"/>
                </a:solidFill>
                <a:latin typeface="Canva Sans Bold"/>
                <a:ea typeface="Canva Sans Bold"/>
                <a:cs typeface="Canva Sans Bold"/>
                <a:sym typeface="Canva Sans Bold"/>
              </a:rPr>
              <a:t>SB FOOD ORDERING APP</a:t>
            </a:r>
          </a:p>
        </p:txBody>
      </p:sp>
      <p:sp>
        <p:nvSpPr>
          <p:cNvPr name="TextBox 4" id="4"/>
          <p:cNvSpPr txBox="true"/>
          <p:nvPr/>
        </p:nvSpPr>
        <p:spPr>
          <a:xfrm rot="0">
            <a:off x="6105703" y="923925"/>
            <a:ext cx="6076593" cy="1002667"/>
          </a:xfrm>
          <a:prstGeom prst="rect">
            <a:avLst/>
          </a:prstGeom>
        </p:spPr>
        <p:txBody>
          <a:bodyPr anchor="t" rtlCol="false" tIns="0" lIns="0" bIns="0" rIns="0">
            <a:spAutoFit/>
          </a:bodyPr>
          <a:lstStyle/>
          <a:p>
            <a:pPr algn="ctr">
              <a:lnSpc>
                <a:spcPts val="8259"/>
              </a:lnSpc>
              <a:spcBef>
                <a:spcPct val="0"/>
              </a:spcBef>
            </a:pPr>
            <a:r>
              <a:rPr lang="en-US" b="true" sz="5899">
                <a:solidFill>
                  <a:srgbClr val="000000"/>
                </a:solidFill>
                <a:latin typeface="Canva Sans Bold"/>
                <a:ea typeface="Canva Sans Bold"/>
                <a:cs typeface="Canva Sans Bold"/>
                <a:sym typeface="Canva Sans Bold"/>
              </a:rPr>
              <a:t>PROJECT TITTLE</a:t>
            </a:r>
          </a:p>
        </p:txBody>
      </p:sp>
      <p:sp>
        <p:nvSpPr>
          <p:cNvPr name="TextBox 5" id="5"/>
          <p:cNvSpPr txBox="true"/>
          <p:nvPr/>
        </p:nvSpPr>
        <p:spPr>
          <a:xfrm rot="0">
            <a:off x="12329959" y="6312158"/>
            <a:ext cx="4980931" cy="3125471"/>
          </a:xfrm>
          <a:prstGeom prst="rect">
            <a:avLst/>
          </a:prstGeom>
        </p:spPr>
        <p:txBody>
          <a:bodyPr anchor="t" rtlCol="false" tIns="0" lIns="0" bIns="0" rIns="0">
            <a:spAutoFit/>
          </a:bodyPr>
          <a:lstStyle/>
          <a:p>
            <a:pPr algn="ctr">
              <a:lnSpc>
                <a:spcPts val="4129"/>
              </a:lnSpc>
              <a:spcBef>
                <a:spcPct val="0"/>
              </a:spcBef>
            </a:pPr>
            <a:r>
              <a:rPr lang="en-US" b="true" sz="2949">
                <a:solidFill>
                  <a:srgbClr val="000000"/>
                </a:solidFill>
                <a:latin typeface="Canva Sans Bold"/>
                <a:ea typeface="Canva Sans Bold"/>
                <a:cs typeface="Canva Sans Bold"/>
                <a:sym typeface="Canva Sans Bold"/>
              </a:rPr>
              <a:t>BY TEAM MEMBERS</a:t>
            </a:r>
          </a:p>
          <a:p>
            <a:pPr algn="ctr">
              <a:lnSpc>
                <a:spcPts val="4129"/>
              </a:lnSpc>
              <a:spcBef>
                <a:spcPct val="0"/>
              </a:spcBef>
            </a:pPr>
          </a:p>
          <a:p>
            <a:pPr algn="l">
              <a:lnSpc>
                <a:spcPts val="4129"/>
              </a:lnSpc>
              <a:spcBef>
                <a:spcPct val="0"/>
              </a:spcBef>
            </a:pPr>
            <a:r>
              <a:rPr lang="en-US" b="true" sz="2949">
                <a:solidFill>
                  <a:srgbClr val="000000"/>
                </a:solidFill>
                <a:latin typeface="Canva Sans Bold"/>
                <a:ea typeface="Canva Sans Bold"/>
                <a:cs typeface="Canva Sans Bold"/>
                <a:sym typeface="Canva Sans Bold"/>
              </a:rPr>
              <a:t>R.AARTHEESWARI</a:t>
            </a:r>
          </a:p>
          <a:p>
            <a:pPr algn="l">
              <a:lnSpc>
                <a:spcPts val="4129"/>
              </a:lnSpc>
              <a:spcBef>
                <a:spcPct val="0"/>
              </a:spcBef>
            </a:pPr>
            <a:r>
              <a:rPr lang="en-US" b="true" sz="2949">
                <a:solidFill>
                  <a:srgbClr val="000000"/>
                </a:solidFill>
                <a:latin typeface="Canva Sans Bold"/>
                <a:ea typeface="Canva Sans Bold"/>
                <a:cs typeface="Canva Sans Bold"/>
                <a:sym typeface="Canva Sans Bold"/>
              </a:rPr>
              <a:t>P.AKSHAYA HARITHA</a:t>
            </a:r>
          </a:p>
          <a:p>
            <a:pPr algn="l">
              <a:lnSpc>
                <a:spcPts val="4129"/>
              </a:lnSpc>
              <a:spcBef>
                <a:spcPct val="0"/>
              </a:spcBef>
            </a:pPr>
            <a:r>
              <a:rPr lang="en-US" b="true" sz="2949">
                <a:solidFill>
                  <a:srgbClr val="000000"/>
                </a:solidFill>
                <a:latin typeface="Canva Sans Bold"/>
                <a:ea typeface="Canva Sans Bold"/>
                <a:cs typeface="Canva Sans Bold"/>
                <a:sym typeface="Canva Sans Bold"/>
              </a:rPr>
              <a:t>A.S.SAI SRUTHI</a:t>
            </a:r>
          </a:p>
          <a:p>
            <a:pPr algn="l">
              <a:lnSpc>
                <a:spcPts val="4129"/>
              </a:lnSpc>
              <a:spcBef>
                <a:spcPct val="0"/>
              </a:spcBef>
            </a:pPr>
            <a:r>
              <a:rPr lang="en-US" b="true" sz="2949">
                <a:solidFill>
                  <a:srgbClr val="000000"/>
                </a:solidFill>
                <a:latin typeface="Canva Sans Bold"/>
                <a:ea typeface="Canva Sans Bold"/>
                <a:cs typeface="Canva Sans Bold"/>
                <a:sym typeface="Canva Sans Bold"/>
              </a:rPr>
              <a:t>K.ANBARASI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91328" y="1817358"/>
            <a:ext cx="14794629" cy="8321979"/>
          </a:xfrm>
          <a:custGeom>
            <a:avLst/>
            <a:gdLst/>
            <a:ahLst/>
            <a:cxnLst/>
            <a:rect r="r" b="b" t="t" l="l"/>
            <a:pathLst>
              <a:path h="8321979" w="14794629">
                <a:moveTo>
                  <a:pt x="0" y="0"/>
                </a:moveTo>
                <a:lnTo>
                  <a:pt x="14794629" y="0"/>
                </a:lnTo>
                <a:lnTo>
                  <a:pt x="14794629" y="8321980"/>
                </a:lnTo>
                <a:lnTo>
                  <a:pt x="0" y="8321980"/>
                </a:lnTo>
                <a:lnTo>
                  <a:pt x="0" y="0"/>
                </a:lnTo>
                <a:close/>
              </a:path>
            </a:pathLst>
          </a:custGeom>
          <a:blipFill>
            <a:blip r:embed="rId2"/>
            <a:stretch>
              <a:fillRect l="0" t="0" r="0" b="0"/>
            </a:stretch>
          </a:blipFill>
        </p:spPr>
      </p:sp>
      <p:sp>
        <p:nvSpPr>
          <p:cNvPr name="TextBox 3" id="3"/>
          <p:cNvSpPr txBox="true"/>
          <p:nvPr/>
        </p:nvSpPr>
        <p:spPr>
          <a:xfrm rot="0">
            <a:off x="590817" y="747077"/>
            <a:ext cx="14911744" cy="506096"/>
          </a:xfrm>
          <a:prstGeom prst="rect">
            <a:avLst/>
          </a:prstGeom>
        </p:spPr>
        <p:txBody>
          <a:bodyPr anchor="t" rtlCol="false" tIns="0" lIns="0" bIns="0" rIns="0">
            <a:spAutoFit/>
          </a:bodyPr>
          <a:lstStyle/>
          <a:p>
            <a:pPr algn="ctr">
              <a:lnSpc>
                <a:spcPts val="4129"/>
              </a:lnSpc>
              <a:spcBef>
                <a:spcPct val="0"/>
              </a:spcBef>
            </a:pPr>
            <a:r>
              <a:rPr lang="en-US" b="true" sz="2949">
                <a:solidFill>
                  <a:srgbClr val="000000"/>
                </a:solidFill>
                <a:latin typeface="Canva Sans Bold"/>
                <a:ea typeface="Canva Sans Bold"/>
                <a:cs typeface="Canva Sans Bold"/>
                <a:sym typeface="Canva Sans Bold"/>
              </a:rPr>
              <a:t>STEP 2: CHOOSE YOUR DISH – SELECT YOUR FAVORITE DISHES FROM THE MENU.</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68571" y="2197908"/>
            <a:ext cx="14380608" cy="8089092"/>
          </a:xfrm>
          <a:custGeom>
            <a:avLst/>
            <a:gdLst/>
            <a:ahLst/>
            <a:cxnLst/>
            <a:rect r="r" b="b" t="t" l="l"/>
            <a:pathLst>
              <a:path h="8089092" w="14380608">
                <a:moveTo>
                  <a:pt x="0" y="0"/>
                </a:moveTo>
                <a:lnTo>
                  <a:pt x="14380608" y="0"/>
                </a:lnTo>
                <a:lnTo>
                  <a:pt x="14380608" y="8089092"/>
                </a:lnTo>
                <a:lnTo>
                  <a:pt x="0" y="8089092"/>
                </a:lnTo>
                <a:lnTo>
                  <a:pt x="0" y="0"/>
                </a:lnTo>
                <a:close/>
              </a:path>
            </a:pathLst>
          </a:custGeom>
          <a:blipFill>
            <a:blip r:embed="rId2"/>
            <a:stretch>
              <a:fillRect l="0" t="0" r="0" b="0"/>
            </a:stretch>
          </a:blipFill>
        </p:spPr>
      </p:sp>
      <p:sp>
        <p:nvSpPr>
          <p:cNvPr name="TextBox 3" id="3"/>
          <p:cNvSpPr txBox="true"/>
          <p:nvPr/>
        </p:nvSpPr>
        <p:spPr>
          <a:xfrm rot="0">
            <a:off x="1028700" y="736104"/>
            <a:ext cx="17259300" cy="1029971"/>
          </a:xfrm>
          <a:prstGeom prst="rect">
            <a:avLst/>
          </a:prstGeom>
        </p:spPr>
        <p:txBody>
          <a:bodyPr anchor="t" rtlCol="false" tIns="0" lIns="0" bIns="0" rIns="0">
            <a:spAutoFit/>
          </a:bodyPr>
          <a:lstStyle/>
          <a:p>
            <a:pPr algn="l">
              <a:lnSpc>
                <a:spcPts val="4129"/>
              </a:lnSpc>
              <a:spcBef>
                <a:spcPct val="0"/>
              </a:spcBef>
            </a:pPr>
            <a:r>
              <a:rPr lang="en-US" b="true" sz="2949">
                <a:solidFill>
                  <a:srgbClr val="000000"/>
                </a:solidFill>
                <a:latin typeface="Canva Sans Bold"/>
                <a:ea typeface="Canva Sans Bold"/>
                <a:cs typeface="Canva Sans Bold"/>
                <a:sym typeface="Canva Sans Bold"/>
              </a:rPr>
              <a:t>STEP 4: ADD TO CART AND CHECKOUT – ADD ITEMS TO YOUR CART, ENTER YOUR DELIVERY DETAILS, AND CHOOSE A PAYMENT METHOD.</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373246" y="1879314"/>
            <a:ext cx="15652787" cy="6636036"/>
          </a:xfrm>
          <a:prstGeom prst="rect">
            <a:avLst/>
          </a:prstGeom>
        </p:spPr>
        <p:txBody>
          <a:bodyPr anchor="t" rtlCol="false" tIns="0" lIns="0" bIns="0" rIns="0">
            <a:spAutoFit/>
          </a:bodyPr>
          <a:lstStyle/>
          <a:p>
            <a:pPr algn="just">
              <a:lnSpc>
                <a:spcPts val="5858"/>
              </a:lnSpc>
            </a:pPr>
            <a:r>
              <a:rPr lang="en-US" sz="3550" b="true">
                <a:solidFill>
                  <a:srgbClr val="000000"/>
                </a:solidFill>
                <a:latin typeface="Canva Sans Bold"/>
                <a:ea typeface="Canva Sans Bold"/>
                <a:cs typeface="Canva Sans Bold"/>
                <a:sym typeface="Canva Sans Bold"/>
              </a:rPr>
              <a:t>The SB Foods Food Ordering App successfully provides an efficient solution to the online food ordering process, particularly catering to the needs of customers with late-night cravings. The app simplifies the process of discovering dishes, placing orders, and receiving deliveries with an intuitive interface and seamless backend integration. By incorporating features like secure payments, real-time order tracking, and customizable dish options, the SB Foods app is a convenient, user-centric solution that ensures a hassle-free food ordering experience.</a:t>
            </a:r>
          </a:p>
          <a:p>
            <a:pPr algn="just">
              <a:lnSpc>
                <a:spcPts val="5858"/>
              </a:lnSpc>
            </a:pPr>
          </a:p>
        </p:txBody>
      </p:sp>
      <p:sp>
        <p:nvSpPr>
          <p:cNvPr name="TextBox 3" id="3"/>
          <p:cNvSpPr txBox="true"/>
          <p:nvPr/>
        </p:nvSpPr>
        <p:spPr>
          <a:xfrm rot="0">
            <a:off x="1028700" y="537527"/>
            <a:ext cx="5290747" cy="887095"/>
          </a:xfrm>
          <a:prstGeom prst="rect">
            <a:avLst/>
          </a:prstGeom>
        </p:spPr>
        <p:txBody>
          <a:bodyPr anchor="t" rtlCol="false" tIns="0" lIns="0" bIns="0" rIns="0">
            <a:spAutoFit/>
          </a:bodyPr>
          <a:lstStyle/>
          <a:p>
            <a:pPr algn="just">
              <a:lnSpc>
                <a:spcPts val="7279"/>
              </a:lnSpc>
            </a:pPr>
            <a:r>
              <a:rPr lang="en-US" b="true" sz="5199">
                <a:solidFill>
                  <a:srgbClr val="000000"/>
                </a:solidFill>
                <a:latin typeface="Canva Sans Bold"/>
                <a:ea typeface="Canva Sans Bold"/>
                <a:cs typeface="Canva Sans Bold"/>
                <a:sym typeface="Canva Sans Bold"/>
              </a:rPr>
              <a:t>CONCLUSION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092633" y="3148445"/>
            <a:ext cx="7315200" cy="1995055"/>
          </a:xfrm>
          <a:custGeom>
            <a:avLst/>
            <a:gdLst/>
            <a:ahLst/>
            <a:cxnLst/>
            <a:rect r="r" b="b" t="t" l="l"/>
            <a:pathLst>
              <a:path h="1995055" w="7315200">
                <a:moveTo>
                  <a:pt x="0" y="0"/>
                </a:moveTo>
                <a:lnTo>
                  <a:pt x="7315200" y="0"/>
                </a:lnTo>
                <a:lnTo>
                  <a:pt x="7315200" y="1995055"/>
                </a:lnTo>
                <a:lnTo>
                  <a:pt x="0" y="19950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373246" y="1879314"/>
            <a:ext cx="15652787" cy="6636036"/>
          </a:xfrm>
          <a:prstGeom prst="rect">
            <a:avLst/>
          </a:prstGeom>
        </p:spPr>
        <p:txBody>
          <a:bodyPr anchor="t" rtlCol="false" tIns="0" lIns="0" bIns="0" rIns="0">
            <a:spAutoFit/>
          </a:bodyPr>
          <a:lstStyle/>
          <a:p>
            <a:pPr algn="just">
              <a:lnSpc>
                <a:spcPts val="5858"/>
              </a:lnSpc>
            </a:pPr>
            <a:r>
              <a:rPr lang="en-US" b="true" sz="3550">
                <a:solidFill>
                  <a:srgbClr val="000000"/>
                </a:solidFill>
                <a:latin typeface="Canva Sans Bold"/>
                <a:ea typeface="Canva Sans Bold"/>
                <a:cs typeface="Canva Sans Bold"/>
                <a:sym typeface="Canva Sans Bold"/>
              </a:rPr>
              <a:t>The SB Foods Food Ordering App is a user-friendly platform designed to revolutionize how users order food online. Built using the MERN stack (MongoDB, Express, React, Node.js), this app allows users to explore a variety of dishes, place orders, and get them delivered quickly, with minimal effort. The app's key feature is its ability to cater to specific user needs, such as fulfilling late-night cravings by showing restaurants that remain open during non-standard hours. The project aims to deliver a seamless and efficient food ordering experience, offering a convenient solution for busy customers.</a:t>
            </a:r>
          </a:p>
        </p:txBody>
      </p:sp>
      <p:sp>
        <p:nvSpPr>
          <p:cNvPr name="TextBox 3" id="3"/>
          <p:cNvSpPr txBox="true"/>
          <p:nvPr/>
        </p:nvSpPr>
        <p:spPr>
          <a:xfrm rot="0">
            <a:off x="1028700" y="537527"/>
            <a:ext cx="4134058" cy="887095"/>
          </a:xfrm>
          <a:prstGeom prst="rect">
            <a:avLst/>
          </a:prstGeom>
        </p:spPr>
        <p:txBody>
          <a:bodyPr anchor="t" rtlCol="false" tIns="0" lIns="0" bIns="0" rIns="0">
            <a:spAutoFit/>
          </a:bodyPr>
          <a:lstStyle/>
          <a:p>
            <a:pPr algn="just">
              <a:lnSpc>
                <a:spcPts val="7279"/>
              </a:lnSpc>
            </a:pPr>
            <a:r>
              <a:rPr lang="en-US" sz="5199" b="true">
                <a:solidFill>
                  <a:srgbClr val="000000"/>
                </a:solidFill>
                <a:latin typeface="Canva Sans Bold"/>
                <a:ea typeface="Canva Sans Bold"/>
                <a:cs typeface="Canva Sans Bold"/>
                <a:sym typeface="Canva Sans Bold"/>
              </a:rPr>
              <a:t>ABSTRACT:</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373246" y="1879314"/>
            <a:ext cx="15652787" cy="7378986"/>
          </a:xfrm>
          <a:prstGeom prst="rect">
            <a:avLst/>
          </a:prstGeom>
        </p:spPr>
        <p:txBody>
          <a:bodyPr anchor="t" rtlCol="false" tIns="0" lIns="0" bIns="0" rIns="0">
            <a:spAutoFit/>
          </a:bodyPr>
          <a:lstStyle/>
          <a:p>
            <a:pPr algn="just">
              <a:lnSpc>
                <a:spcPts val="5858"/>
              </a:lnSpc>
            </a:pPr>
            <a:r>
              <a:rPr lang="en-US" sz="3550" b="true">
                <a:solidFill>
                  <a:srgbClr val="000000"/>
                </a:solidFill>
                <a:latin typeface="Canva Sans Bold"/>
                <a:ea typeface="Canva Sans Bold"/>
                <a:cs typeface="Canva Sans Bold"/>
                <a:sym typeface="Canva Sans Bold"/>
              </a:rPr>
              <a:t>The modern food industry demands innovative solutions to meet the growing need for fast, efficient, and convenient food delivery services. Bite Easy addresses this demand by allowing users to place orders online, track deliveries, and receive meals without any hassle. Leveraging a clean and responsive interface, users can easily browse through different categories of dishes, customize their orders, and enjoy an intuitive checkout process. The app ensures quality service and timely delivery, providing a smooth experience from order placement to receiving the food.</a:t>
            </a:r>
          </a:p>
          <a:p>
            <a:pPr algn="just">
              <a:lnSpc>
                <a:spcPts val="5858"/>
              </a:lnSpc>
            </a:pPr>
          </a:p>
        </p:txBody>
      </p:sp>
      <p:sp>
        <p:nvSpPr>
          <p:cNvPr name="TextBox 3" id="3"/>
          <p:cNvSpPr txBox="true"/>
          <p:nvPr/>
        </p:nvSpPr>
        <p:spPr>
          <a:xfrm rot="0">
            <a:off x="1028700" y="537527"/>
            <a:ext cx="5709124" cy="887095"/>
          </a:xfrm>
          <a:prstGeom prst="rect">
            <a:avLst/>
          </a:prstGeom>
        </p:spPr>
        <p:txBody>
          <a:bodyPr anchor="t" rtlCol="false" tIns="0" lIns="0" bIns="0" rIns="0">
            <a:spAutoFit/>
          </a:bodyPr>
          <a:lstStyle/>
          <a:p>
            <a:pPr algn="just">
              <a:lnSpc>
                <a:spcPts val="7279"/>
              </a:lnSpc>
            </a:pPr>
            <a:r>
              <a:rPr lang="en-US" b="true" sz="5199">
                <a:solidFill>
                  <a:srgbClr val="000000"/>
                </a:solidFill>
                <a:latin typeface="Canva Sans Bold"/>
                <a:ea typeface="Canva Sans Bold"/>
                <a:cs typeface="Canva Sans Bold"/>
                <a:sym typeface="Canva Sans Bold"/>
              </a:rPr>
              <a:t>INTRODUCTION</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805482"/>
            <a:ext cx="15652787" cy="1435386"/>
          </a:xfrm>
          <a:prstGeom prst="rect">
            <a:avLst/>
          </a:prstGeom>
        </p:spPr>
        <p:txBody>
          <a:bodyPr anchor="t" rtlCol="false" tIns="0" lIns="0" bIns="0" rIns="0">
            <a:spAutoFit/>
          </a:bodyPr>
          <a:lstStyle/>
          <a:p>
            <a:pPr algn="just" marL="766563" indent="-383281" lvl="1">
              <a:lnSpc>
                <a:spcPts val="5858"/>
              </a:lnSpc>
              <a:buFont typeface="Arial"/>
              <a:buChar char="•"/>
            </a:pPr>
            <a:r>
              <a:rPr lang="en-US" b="true" sz="3550">
                <a:solidFill>
                  <a:srgbClr val="000000"/>
                </a:solidFill>
                <a:latin typeface="Canva Sans Bold"/>
                <a:ea typeface="Canva Sans Bold"/>
                <a:cs typeface="Canva Sans Bold"/>
                <a:sym typeface="Canva Sans Bold"/>
              </a:rPr>
              <a:t>User Interface: A visually appealing, responsive UI that helps users discover, select, and order meals effortlessly.</a:t>
            </a:r>
          </a:p>
        </p:txBody>
      </p:sp>
      <p:sp>
        <p:nvSpPr>
          <p:cNvPr name="TextBox 3" id="3"/>
          <p:cNvSpPr txBox="true"/>
          <p:nvPr/>
        </p:nvSpPr>
        <p:spPr>
          <a:xfrm rot="0">
            <a:off x="1028700" y="537527"/>
            <a:ext cx="7604126" cy="887095"/>
          </a:xfrm>
          <a:prstGeom prst="rect">
            <a:avLst/>
          </a:prstGeom>
        </p:spPr>
        <p:txBody>
          <a:bodyPr anchor="t" rtlCol="false" tIns="0" lIns="0" bIns="0" rIns="0">
            <a:spAutoFit/>
          </a:bodyPr>
          <a:lstStyle/>
          <a:p>
            <a:pPr algn="just">
              <a:lnSpc>
                <a:spcPts val="7279"/>
              </a:lnSpc>
            </a:pPr>
            <a:r>
              <a:rPr lang="en-US" b="true" sz="5199">
                <a:solidFill>
                  <a:srgbClr val="000000"/>
                </a:solidFill>
                <a:latin typeface="Canva Sans Bold"/>
                <a:ea typeface="Canva Sans Bold"/>
                <a:cs typeface="Canva Sans Bold"/>
                <a:sym typeface="Canva Sans Bold"/>
              </a:rPr>
              <a:t>PROPOSED SYSTEM:</a:t>
            </a:r>
          </a:p>
        </p:txBody>
      </p:sp>
      <p:sp>
        <p:nvSpPr>
          <p:cNvPr name="TextBox 4" id="4"/>
          <p:cNvSpPr txBox="true"/>
          <p:nvPr/>
        </p:nvSpPr>
        <p:spPr>
          <a:xfrm rot="0">
            <a:off x="1028700" y="3621869"/>
            <a:ext cx="15652787" cy="1435386"/>
          </a:xfrm>
          <a:prstGeom prst="rect">
            <a:avLst/>
          </a:prstGeom>
        </p:spPr>
        <p:txBody>
          <a:bodyPr anchor="t" rtlCol="false" tIns="0" lIns="0" bIns="0" rIns="0">
            <a:spAutoFit/>
          </a:bodyPr>
          <a:lstStyle/>
          <a:p>
            <a:pPr algn="just" marL="766563" indent="-383281" lvl="1">
              <a:lnSpc>
                <a:spcPts val="5858"/>
              </a:lnSpc>
              <a:buFont typeface="Arial"/>
              <a:buChar char="•"/>
            </a:pPr>
            <a:r>
              <a:rPr lang="en-US" b="true" sz="3550">
                <a:solidFill>
                  <a:srgbClr val="000000"/>
                </a:solidFill>
                <a:latin typeface="Canva Sans Bold"/>
                <a:ea typeface="Canva Sans Bold"/>
                <a:cs typeface="Canva Sans Bold"/>
                <a:sym typeface="Canva Sans Bold"/>
              </a:rPr>
              <a:t>Dish Selection and Customization: Users can choose from a wide range of dishes and customize their orders based on preferences.</a:t>
            </a:r>
          </a:p>
        </p:txBody>
      </p:sp>
      <p:sp>
        <p:nvSpPr>
          <p:cNvPr name="TextBox 5" id="5"/>
          <p:cNvSpPr txBox="true"/>
          <p:nvPr/>
        </p:nvSpPr>
        <p:spPr>
          <a:xfrm rot="0">
            <a:off x="1028700" y="5438255"/>
            <a:ext cx="15652787" cy="2178336"/>
          </a:xfrm>
          <a:prstGeom prst="rect">
            <a:avLst/>
          </a:prstGeom>
        </p:spPr>
        <p:txBody>
          <a:bodyPr anchor="t" rtlCol="false" tIns="0" lIns="0" bIns="0" rIns="0">
            <a:spAutoFit/>
          </a:bodyPr>
          <a:lstStyle/>
          <a:p>
            <a:pPr algn="just" marL="766563" indent="-383281" lvl="1">
              <a:lnSpc>
                <a:spcPts val="5858"/>
              </a:lnSpc>
              <a:buFont typeface="Arial"/>
              <a:buChar char="•"/>
            </a:pPr>
            <a:r>
              <a:rPr lang="en-US" b="true" sz="3550">
                <a:solidFill>
                  <a:srgbClr val="000000"/>
                </a:solidFill>
                <a:latin typeface="Canva Sans Bold"/>
                <a:ea typeface="Canva Sans Bold"/>
                <a:cs typeface="Canva Sans Bold"/>
                <a:sym typeface="Canva Sans Bold"/>
              </a:rPr>
              <a:t>Real-Time Order Tracking: Users receive notifications and real-time updates on their order status, ensuring transparency and convenience.</a:t>
            </a:r>
          </a:p>
        </p:txBody>
      </p:sp>
      <p:sp>
        <p:nvSpPr>
          <p:cNvPr name="TextBox 6" id="6"/>
          <p:cNvSpPr txBox="true"/>
          <p:nvPr/>
        </p:nvSpPr>
        <p:spPr>
          <a:xfrm rot="0">
            <a:off x="1028700" y="7822914"/>
            <a:ext cx="15652787" cy="1435386"/>
          </a:xfrm>
          <a:prstGeom prst="rect">
            <a:avLst/>
          </a:prstGeom>
        </p:spPr>
        <p:txBody>
          <a:bodyPr anchor="t" rtlCol="false" tIns="0" lIns="0" bIns="0" rIns="0">
            <a:spAutoFit/>
          </a:bodyPr>
          <a:lstStyle/>
          <a:p>
            <a:pPr algn="just" marL="766563" indent="-383281" lvl="1">
              <a:lnSpc>
                <a:spcPts val="5858"/>
              </a:lnSpc>
              <a:buFont typeface="Arial"/>
              <a:buChar char="•"/>
            </a:pPr>
            <a:r>
              <a:rPr lang="en-US" b="true" sz="3550">
                <a:solidFill>
                  <a:srgbClr val="000000"/>
                </a:solidFill>
                <a:latin typeface="Canva Sans Bold"/>
                <a:ea typeface="Canva Sans Bold"/>
                <a:cs typeface="Canva Sans Bold"/>
                <a:sym typeface="Canva Sans Bold"/>
              </a:rPr>
              <a:t>Late-Night Availability: The app highlights restaurants that offer late-night services, helping users satisfy cravings during odd hours.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805482"/>
            <a:ext cx="15652787" cy="2178336"/>
          </a:xfrm>
          <a:prstGeom prst="rect">
            <a:avLst/>
          </a:prstGeom>
        </p:spPr>
        <p:txBody>
          <a:bodyPr anchor="t" rtlCol="false" tIns="0" lIns="0" bIns="0" rIns="0">
            <a:spAutoFit/>
          </a:bodyPr>
          <a:lstStyle/>
          <a:p>
            <a:pPr algn="just" marL="766563" indent="-383281" lvl="1">
              <a:lnSpc>
                <a:spcPts val="5858"/>
              </a:lnSpc>
              <a:buFont typeface="Arial"/>
              <a:buChar char="•"/>
            </a:pPr>
            <a:r>
              <a:rPr lang="en-US" b="true" sz="3550">
                <a:solidFill>
                  <a:srgbClr val="000000"/>
                </a:solidFill>
                <a:latin typeface="Canva Sans Bold"/>
                <a:ea typeface="Canva Sans Bold"/>
                <a:cs typeface="Canva Sans Bold"/>
                <a:sym typeface="Canva Sans Bold"/>
              </a:rPr>
              <a:t>Secure Payments and Order Confirmation: Users can pay securely using multiple payment gateways, with real-time order confirmation.</a:t>
            </a:r>
          </a:p>
        </p:txBody>
      </p:sp>
      <p:sp>
        <p:nvSpPr>
          <p:cNvPr name="TextBox 3" id="3"/>
          <p:cNvSpPr txBox="true"/>
          <p:nvPr/>
        </p:nvSpPr>
        <p:spPr>
          <a:xfrm rot="0">
            <a:off x="1028700" y="4349607"/>
            <a:ext cx="15652787" cy="1435386"/>
          </a:xfrm>
          <a:prstGeom prst="rect">
            <a:avLst/>
          </a:prstGeom>
        </p:spPr>
        <p:txBody>
          <a:bodyPr anchor="t" rtlCol="false" tIns="0" lIns="0" bIns="0" rIns="0">
            <a:spAutoFit/>
          </a:bodyPr>
          <a:lstStyle/>
          <a:p>
            <a:pPr algn="just" marL="766563" indent="-383281" lvl="1">
              <a:lnSpc>
                <a:spcPts val="5858"/>
              </a:lnSpc>
              <a:buFont typeface="Arial"/>
              <a:buChar char="•"/>
            </a:pPr>
            <a:r>
              <a:rPr lang="en-US" b="true" sz="3550">
                <a:solidFill>
                  <a:srgbClr val="000000"/>
                </a:solidFill>
                <a:latin typeface="Canva Sans Bold"/>
                <a:ea typeface="Canva Sans Bold"/>
                <a:cs typeface="Canva Sans Bold"/>
                <a:sym typeface="Canva Sans Bold"/>
              </a:rPr>
              <a:t>Admin Dashboard: Admin users can manage the platform, update restaurant and dish details, and monitor orders and deliveries.</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537527"/>
            <a:ext cx="9573451" cy="887095"/>
          </a:xfrm>
          <a:prstGeom prst="rect">
            <a:avLst/>
          </a:prstGeom>
        </p:spPr>
        <p:txBody>
          <a:bodyPr anchor="t" rtlCol="false" tIns="0" lIns="0" bIns="0" rIns="0">
            <a:spAutoFit/>
          </a:bodyPr>
          <a:lstStyle/>
          <a:p>
            <a:pPr algn="just">
              <a:lnSpc>
                <a:spcPts val="7279"/>
              </a:lnSpc>
            </a:pPr>
            <a:r>
              <a:rPr lang="en-US" b="true" sz="5199">
                <a:solidFill>
                  <a:srgbClr val="000000"/>
                </a:solidFill>
                <a:latin typeface="Canva Sans Bold"/>
                <a:ea typeface="Canva Sans Bold"/>
                <a:cs typeface="Canva Sans Bold"/>
                <a:sym typeface="Canva Sans Bold"/>
              </a:rPr>
              <a:t>TECHNICAL ARCHITECTURE  </a:t>
            </a:r>
          </a:p>
        </p:txBody>
      </p:sp>
      <p:sp>
        <p:nvSpPr>
          <p:cNvPr name="TextBox 3" id="3"/>
          <p:cNvSpPr txBox="true"/>
          <p:nvPr/>
        </p:nvSpPr>
        <p:spPr>
          <a:xfrm rot="0">
            <a:off x="1028700" y="2392999"/>
            <a:ext cx="15652787" cy="1435386"/>
          </a:xfrm>
          <a:prstGeom prst="rect">
            <a:avLst/>
          </a:prstGeom>
        </p:spPr>
        <p:txBody>
          <a:bodyPr anchor="t" rtlCol="false" tIns="0" lIns="0" bIns="0" rIns="0">
            <a:spAutoFit/>
          </a:bodyPr>
          <a:lstStyle/>
          <a:p>
            <a:pPr algn="just" marL="766563" indent="-383281" lvl="1">
              <a:lnSpc>
                <a:spcPts val="5858"/>
              </a:lnSpc>
              <a:buFont typeface="Arial"/>
              <a:buChar char="•"/>
            </a:pPr>
            <a:r>
              <a:rPr lang="en-US" b="true" sz="3550">
                <a:solidFill>
                  <a:srgbClr val="000000"/>
                </a:solidFill>
                <a:latin typeface="Canva Sans Bold"/>
                <a:ea typeface="Canva Sans Bold"/>
                <a:cs typeface="Canva Sans Bold"/>
                <a:sym typeface="Canva Sans Bold"/>
              </a:rPr>
              <a:t>Frontend (React): User interface components such as User Authentication, Cart, Profile, and Order Management.</a:t>
            </a:r>
          </a:p>
        </p:txBody>
      </p:sp>
      <p:sp>
        <p:nvSpPr>
          <p:cNvPr name="TextBox 4" id="4"/>
          <p:cNvSpPr txBox="true"/>
          <p:nvPr/>
        </p:nvSpPr>
        <p:spPr>
          <a:xfrm rot="0">
            <a:off x="1028700" y="4799935"/>
            <a:ext cx="15652787" cy="1435386"/>
          </a:xfrm>
          <a:prstGeom prst="rect">
            <a:avLst/>
          </a:prstGeom>
        </p:spPr>
        <p:txBody>
          <a:bodyPr anchor="t" rtlCol="false" tIns="0" lIns="0" bIns="0" rIns="0">
            <a:spAutoFit/>
          </a:bodyPr>
          <a:lstStyle/>
          <a:p>
            <a:pPr algn="just" marL="766563" indent="-383281" lvl="1">
              <a:lnSpc>
                <a:spcPts val="5858"/>
              </a:lnSpc>
              <a:buFont typeface="Arial"/>
              <a:buChar char="•"/>
            </a:pPr>
            <a:r>
              <a:rPr lang="en-US" b="true" sz="3550">
                <a:solidFill>
                  <a:srgbClr val="000000"/>
                </a:solidFill>
                <a:latin typeface="Canva Sans Bold"/>
                <a:ea typeface="Canva Sans Bold"/>
                <a:cs typeface="Canva Sans Bold"/>
                <a:sym typeface="Canva Sans Bold"/>
              </a:rPr>
              <a:t>Backend (Node.js, Express): API endpoints for Users, Orders, and Products with Admin Authentication.</a:t>
            </a:r>
          </a:p>
        </p:txBody>
      </p:sp>
      <p:sp>
        <p:nvSpPr>
          <p:cNvPr name="TextBox 5" id="5"/>
          <p:cNvSpPr txBox="true"/>
          <p:nvPr/>
        </p:nvSpPr>
        <p:spPr>
          <a:xfrm rot="0">
            <a:off x="1028700" y="7254641"/>
            <a:ext cx="15652787" cy="1435386"/>
          </a:xfrm>
          <a:prstGeom prst="rect">
            <a:avLst/>
          </a:prstGeom>
        </p:spPr>
        <p:txBody>
          <a:bodyPr anchor="t" rtlCol="false" tIns="0" lIns="0" bIns="0" rIns="0">
            <a:spAutoFit/>
          </a:bodyPr>
          <a:lstStyle/>
          <a:p>
            <a:pPr algn="just" marL="766563" indent="-383281" lvl="1">
              <a:lnSpc>
                <a:spcPts val="5858"/>
              </a:lnSpc>
              <a:buFont typeface="Arial"/>
              <a:buChar char="•"/>
            </a:pPr>
            <a:r>
              <a:rPr lang="en-US" b="true" sz="3550">
                <a:solidFill>
                  <a:srgbClr val="000000"/>
                </a:solidFill>
                <a:latin typeface="Canva Sans Bold"/>
                <a:ea typeface="Canva Sans Bold"/>
                <a:cs typeface="Canva Sans Bold"/>
                <a:sym typeface="Canva Sans Bold"/>
              </a:rPr>
              <a:t>Database (MongoDB): Storing collections for Users, Orders, Admins, Products, and Carts.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76722" y="2155376"/>
            <a:ext cx="13134556" cy="7732970"/>
          </a:xfrm>
          <a:custGeom>
            <a:avLst/>
            <a:gdLst/>
            <a:ahLst/>
            <a:cxnLst/>
            <a:rect r="r" b="b" t="t" l="l"/>
            <a:pathLst>
              <a:path h="7732970" w="13134556">
                <a:moveTo>
                  <a:pt x="0" y="0"/>
                </a:moveTo>
                <a:lnTo>
                  <a:pt x="13134556" y="0"/>
                </a:lnTo>
                <a:lnTo>
                  <a:pt x="13134556" y="7732970"/>
                </a:lnTo>
                <a:lnTo>
                  <a:pt x="0" y="7732970"/>
                </a:lnTo>
                <a:lnTo>
                  <a:pt x="0" y="0"/>
                </a:lnTo>
                <a:close/>
              </a:path>
            </a:pathLst>
          </a:custGeom>
          <a:blipFill>
            <a:blip r:embed="rId2"/>
            <a:stretch>
              <a:fillRect l="0" t="0" r="0" b="0"/>
            </a:stretch>
          </a:blipFill>
        </p:spPr>
      </p:sp>
      <p:sp>
        <p:nvSpPr>
          <p:cNvPr name="TextBox 3" id="3"/>
          <p:cNvSpPr txBox="true"/>
          <p:nvPr/>
        </p:nvSpPr>
        <p:spPr>
          <a:xfrm rot="0">
            <a:off x="1181100" y="689927"/>
            <a:ext cx="4479095" cy="887095"/>
          </a:xfrm>
          <a:prstGeom prst="rect">
            <a:avLst/>
          </a:prstGeom>
        </p:spPr>
        <p:txBody>
          <a:bodyPr anchor="t" rtlCol="false" tIns="0" lIns="0" bIns="0" rIns="0">
            <a:spAutoFit/>
          </a:bodyPr>
          <a:lstStyle/>
          <a:p>
            <a:pPr algn="just">
              <a:lnSpc>
                <a:spcPts val="7279"/>
              </a:lnSpc>
            </a:pPr>
            <a:r>
              <a:rPr lang="en-US" b="true" sz="5199">
                <a:solidFill>
                  <a:srgbClr val="000000"/>
                </a:solidFill>
                <a:latin typeface="Canva Sans Bold"/>
                <a:ea typeface="Canva Sans Bold"/>
                <a:cs typeface="Canva Sans Bold"/>
                <a:sym typeface="Canva Sans Bold"/>
              </a:rPr>
              <a:t>FLOW CHART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93181" y="2609747"/>
            <a:ext cx="15376062" cy="4982381"/>
          </a:xfrm>
          <a:custGeom>
            <a:avLst/>
            <a:gdLst/>
            <a:ahLst/>
            <a:cxnLst/>
            <a:rect r="r" b="b" t="t" l="l"/>
            <a:pathLst>
              <a:path h="4982381" w="15376062">
                <a:moveTo>
                  <a:pt x="0" y="0"/>
                </a:moveTo>
                <a:lnTo>
                  <a:pt x="15376062" y="0"/>
                </a:lnTo>
                <a:lnTo>
                  <a:pt x="15376062" y="4982380"/>
                </a:lnTo>
                <a:lnTo>
                  <a:pt x="0" y="4982380"/>
                </a:lnTo>
                <a:lnTo>
                  <a:pt x="0" y="0"/>
                </a:lnTo>
                <a:close/>
              </a:path>
            </a:pathLst>
          </a:custGeom>
          <a:blipFill>
            <a:blip r:embed="rId2"/>
            <a:stretch>
              <a:fillRect l="-1126" t="0" r="-1126"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56594" y="1742316"/>
            <a:ext cx="14837131" cy="8345886"/>
          </a:xfrm>
          <a:custGeom>
            <a:avLst/>
            <a:gdLst/>
            <a:ahLst/>
            <a:cxnLst/>
            <a:rect r="r" b="b" t="t" l="l"/>
            <a:pathLst>
              <a:path h="8345886" w="14837131">
                <a:moveTo>
                  <a:pt x="0" y="0"/>
                </a:moveTo>
                <a:lnTo>
                  <a:pt x="14837131" y="0"/>
                </a:lnTo>
                <a:lnTo>
                  <a:pt x="14837131" y="8345886"/>
                </a:lnTo>
                <a:lnTo>
                  <a:pt x="0" y="8345886"/>
                </a:lnTo>
                <a:lnTo>
                  <a:pt x="0" y="0"/>
                </a:lnTo>
                <a:close/>
              </a:path>
            </a:pathLst>
          </a:custGeom>
          <a:blipFill>
            <a:blip r:embed="rId2"/>
            <a:stretch>
              <a:fillRect l="0" t="0" r="0" b="0"/>
            </a:stretch>
          </a:blipFill>
        </p:spPr>
      </p:sp>
      <p:sp>
        <p:nvSpPr>
          <p:cNvPr name="TextBox 3" id="3"/>
          <p:cNvSpPr txBox="true"/>
          <p:nvPr/>
        </p:nvSpPr>
        <p:spPr>
          <a:xfrm rot="0">
            <a:off x="717985" y="485140"/>
            <a:ext cx="16541315" cy="1029971"/>
          </a:xfrm>
          <a:prstGeom prst="rect">
            <a:avLst/>
          </a:prstGeom>
        </p:spPr>
        <p:txBody>
          <a:bodyPr anchor="t" rtlCol="false" tIns="0" lIns="0" bIns="0" rIns="0">
            <a:spAutoFit/>
          </a:bodyPr>
          <a:lstStyle/>
          <a:p>
            <a:pPr algn="l">
              <a:lnSpc>
                <a:spcPts val="4129"/>
              </a:lnSpc>
              <a:spcBef>
                <a:spcPct val="0"/>
              </a:spcBef>
            </a:pPr>
            <a:r>
              <a:rPr lang="en-US" b="true" sz="2949">
                <a:solidFill>
                  <a:srgbClr val="000000"/>
                </a:solidFill>
                <a:latin typeface="Canva Sans Bold"/>
                <a:ea typeface="Canva Sans Bold"/>
                <a:cs typeface="Canva Sans Bold"/>
                <a:sym typeface="Canva Sans Bold"/>
              </a:rPr>
              <a:t>STEP 1: SELECT THE RESTAURANT – BROWSE AND PICK A RESTAURANT BASED ON YOUR PREFERENCE.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DAGS9kdIRoE</dc:identifier>
  <dcterms:modified xsi:type="dcterms:W3CDTF">2011-08-01T06:04:30Z</dcterms:modified>
  <cp:revision>1</cp:revision>
  <dc:title>BITE  EASY - Food Ordering App</dc:title>
</cp:coreProperties>
</file>