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71" r:id="rId2"/>
    <p:sldId id="290" r:id="rId3"/>
    <p:sldId id="272" r:id="rId4"/>
    <p:sldId id="293" r:id="rId5"/>
    <p:sldId id="273" r:id="rId6"/>
    <p:sldId id="274" r:id="rId7"/>
    <p:sldId id="284" r:id="rId8"/>
    <p:sldId id="279" r:id="rId9"/>
    <p:sldId id="275" r:id="rId10"/>
    <p:sldId id="281" r:id="rId11"/>
    <p:sldId id="276" r:id="rId12"/>
    <p:sldId id="289" r:id="rId13"/>
    <p:sldId id="277" r:id="rId14"/>
    <p:sldId id="278" r:id="rId15"/>
    <p:sldId id="280" r:id="rId16"/>
    <p:sldId id="285" r:id="rId17"/>
    <p:sldId id="286" r:id="rId18"/>
    <p:sldId id="292" r:id="rId19"/>
    <p:sldId id="291" r:id="rId20"/>
    <p:sldId id="288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0" autoAdjust="0"/>
    <p:restoredTop sz="86218" autoAdjust="0"/>
  </p:normalViewPr>
  <p:slideViewPr>
    <p:cSldViewPr>
      <p:cViewPr varScale="1">
        <p:scale>
          <a:sx n="63" d="100"/>
          <a:sy n="63" d="100"/>
        </p:scale>
        <p:origin x="504" y="56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81200"/>
            <a:ext cx="1013812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5255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231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35255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99231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defect Prediction Using McCabe’s and Halstead’s Metrics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05280" y="5110480"/>
            <a:ext cx="8757920" cy="828622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Sai Subash Edara</a:t>
            </a:r>
          </a:p>
          <a:p>
            <a:r>
              <a:rPr lang="en-US" b="0" dirty="0"/>
              <a:t>Ajay Kumar </a:t>
            </a:r>
            <a:r>
              <a:rPr lang="en-US" b="0" dirty="0" err="1"/>
              <a:t>Kandula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we are taken McCabe’s metrics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          : McCabe's line count of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        : McCabe "cyclomatic complexity"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: McCabe "essential complexity"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iv(g)        : McCabe "design complexity"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variables- Phase1</a:t>
            </a:r>
          </a:p>
        </p:txBody>
      </p:sp>
    </p:spTree>
    <p:extLst>
      <p:ext uri="{BB962C8B-B14F-4D97-AF65-F5344CB8AC3E}">
        <p14:creationId xmlns:p14="http://schemas.microsoft.com/office/powerpoint/2010/main" val="99636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we are taken Halstead’s attributes which covariance is high.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          : Total operators + Total operands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          : Volume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Intelligence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loCode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lines count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variables- Phase2</a:t>
            </a:r>
          </a:p>
        </p:txBody>
      </p:sp>
    </p:spTree>
    <p:extLst>
      <p:ext uri="{BB962C8B-B14F-4D97-AF65-F5344CB8AC3E}">
        <p14:creationId xmlns:p14="http://schemas.microsoft.com/office/powerpoint/2010/main" val="373564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we are taken the combination of both Halstead’s and McCabe’s metrics which covariance is high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            : Total operators + Total operands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loCode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 lines count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           : McCabe's line count of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v(g)         : McCabe "cyclomatic complexity"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variables- Phase3</a:t>
            </a:r>
          </a:p>
        </p:txBody>
      </p:sp>
    </p:spTree>
    <p:extLst>
      <p:ext uri="{BB962C8B-B14F-4D97-AF65-F5344CB8AC3E}">
        <p14:creationId xmlns:p14="http://schemas.microsoft.com/office/powerpoint/2010/main" val="170567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Metrics are more influencing to predict the Defect of source code?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Machine learning model is giving more performance to predict Software defect?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421213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using the Machine learning Classification Models.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techniques are used in this project.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XGB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Naive Bayes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performance metrics of each ML model we will conclude which attributes performing good.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89861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McCabe attributes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A630CB-4D59-907E-67B5-287ED413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35241"/>
              </p:ext>
            </p:extLst>
          </p:nvPr>
        </p:nvGraphicFramePr>
        <p:xfrm>
          <a:off x="1574800" y="1981200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3079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1638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0013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5944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570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ROC-AUC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3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5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3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Halstead’s Attributes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A630CB-4D59-907E-67B5-287ED413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1752"/>
              </p:ext>
            </p:extLst>
          </p:nvPr>
        </p:nvGraphicFramePr>
        <p:xfrm>
          <a:off x="1574800" y="1981200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3079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1638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0013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5944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570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ROC-AUC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3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5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0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Combined attributes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A630CB-4D59-907E-67B5-287ED413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46167"/>
              </p:ext>
            </p:extLst>
          </p:nvPr>
        </p:nvGraphicFramePr>
        <p:xfrm>
          <a:off x="1574800" y="1981200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30792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1638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0013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5944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570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ROC-AUC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3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5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16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79FC252-B781-B9C1-49DE-E1CB1895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18" y="1679444"/>
            <a:ext cx="6245364" cy="30043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Accuracy</a:t>
            </a:r>
          </a:p>
        </p:txBody>
      </p:sp>
    </p:spTree>
    <p:extLst>
      <p:ext uri="{BB962C8B-B14F-4D97-AF65-F5344CB8AC3E}">
        <p14:creationId xmlns:p14="http://schemas.microsoft.com/office/powerpoint/2010/main" val="392379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the results of Machine Learning Models for each performance metrics various model are performing well.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ROC-AUC curve the Decision tree model is performing well compared to other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Recall and F-1 Score Naïve bayes algorithm performs well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Accuracy and Precession The random forest model is performing well.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63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crucial feature of a software is Software Quality.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Defect Prediction has grown significantly in popularity in recent years, can directly impact quality.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Defective software modules have a significant impact on the quality of software, leading huge costs, delayed schedules, and much higher maintenance expenses.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7248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compared amongst all the Halsted’s and </a:t>
            </a:r>
            <a:r>
              <a:rPr lang="en-US" dirty="0" err="1"/>
              <a:t>McCabes</a:t>
            </a:r>
            <a:r>
              <a:rPr lang="en-US" dirty="0"/>
              <a:t> attributes, the models with only Mc Cabe as its independent variables did a better job with respect to the performance metrics obtained. So, to detect whether there is a presence of defects in a program only the Mc Cabe metrics are required.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268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Defects in the source code that were generated from a program by using the Halstead’s or McCabe’s source code metrics.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which machine learning models give more performance in predicting the defect in software by using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halstead’s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McCabe’s attributes based on performance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886614-E90B-F6E4-B9B1-0008197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err="1"/>
              <a:t>PipeLine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A53A5-3CD9-E85B-DFB4-53CD642C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82836"/>
            <a:ext cx="9753599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software defect prediction dataset.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Dataset comes from McCabe and Halstead features extractors of source code.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McCabe and Halstead metrics are used to measure the complexity of source code.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divided our project into three phases. In first phase we classify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McCabes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attributes, second phase we classify Halstead’s attributes and in the third phase we classify combined attributes.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-- Total operators + Total operands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-- Volume(total number of used operators and operands in source code unit)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-- Program Length(number of distinct operators and operands in source code unit)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Intelligence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of intelligence presented in the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-- Difficulty (error proneness of source code)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-- Effort (effort to implement)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-- bugs delivered (number of errors in source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-- time estimator (time to implement)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lines count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loComment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Count of lines of comments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loBlank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Count of blank lines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locCodeAndComment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Count of lines of both code and comments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Halstead’s Attributes</a:t>
            </a:r>
          </a:p>
        </p:txBody>
      </p:sp>
    </p:spTree>
    <p:extLst>
      <p:ext uri="{BB962C8B-B14F-4D97-AF65-F5344CB8AC3E}">
        <p14:creationId xmlns:p14="http://schemas.microsoft.com/office/powerpoint/2010/main" val="3847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          : McCabe's line count of code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        : McCabe "cyclomatic complexity"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: McCabe "essential complexity"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iv(g)        : McCabe "design complexity"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McCabe’s Attributes</a:t>
            </a:r>
          </a:p>
        </p:txBody>
      </p:sp>
    </p:spTree>
    <p:extLst>
      <p:ext uri="{BB962C8B-B14F-4D97-AF65-F5344CB8AC3E}">
        <p14:creationId xmlns:p14="http://schemas.microsoft.com/office/powerpoint/2010/main" val="82540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Co-variance of attributes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51A8B979-20DF-B4BD-483B-7755B81C0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85" y="1447800"/>
            <a:ext cx="649462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4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variable is classified as true / false, so we had to transform the variable into 0/1 wherein 0 represents False(absence of  defects) and 1 represents True(presence of defects in the code)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 </a:t>
            </a:r>
          </a:p>
        </p:txBody>
      </p:sp>
    </p:spTree>
    <p:extLst>
      <p:ext uri="{BB962C8B-B14F-4D97-AF65-F5344CB8AC3E}">
        <p14:creationId xmlns:p14="http://schemas.microsoft.com/office/powerpoint/2010/main" val="38456522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838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Times New Roman</vt:lpstr>
      <vt:lpstr>Wingdings</vt:lpstr>
      <vt:lpstr>Arial</vt:lpstr>
      <vt:lpstr>1_Office Theme</vt:lpstr>
      <vt:lpstr>Software defect Prediction Using McCabe’s and Halstead’s Metrics</vt:lpstr>
      <vt:lpstr>Introduction</vt:lpstr>
      <vt:lpstr>Motivation</vt:lpstr>
      <vt:lpstr>Data Science PipeLine</vt:lpstr>
      <vt:lpstr>DataSet</vt:lpstr>
      <vt:lpstr>Halstead’s Attributes</vt:lpstr>
      <vt:lpstr>McCabe’s Attributes</vt:lpstr>
      <vt:lpstr>Co-variance of attributes</vt:lpstr>
      <vt:lpstr>Dependent variable </vt:lpstr>
      <vt:lpstr>Independent variables- Phase1</vt:lpstr>
      <vt:lpstr>Independent variables- Phase2</vt:lpstr>
      <vt:lpstr>Independent variables- Phase3</vt:lpstr>
      <vt:lpstr>Research Question</vt:lpstr>
      <vt:lpstr>Methods</vt:lpstr>
      <vt:lpstr>Results- McCabe attributes</vt:lpstr>
      <vt:lpstr>Results – Halstead’s Attributes</vt:lpstr>
      <vt:lpstr>Results- Combined attributes</vt:lpstr>
      <vt:lpstr>Results- Accuracy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Sai Subash Edara</cp:lastModifiedBy>
  <cp:revision>157</cp:revision>
  <dcterms:created xsi:type="dcterms:W3CDTF">2010-05-18T23:17:18Z</dcterms:created>
  <dcterms:modified xsi:type="dcterms:W3CDTF">2022-12-06T20:38:03Z</dcterms:modified>
</cp:coreProperties>
</file>