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1" r:id="rId6"/>
    <p:sldId id="270" r:id="rId7"/>
    <p:sldId id="259" r:id="rId8"/>
    <p:sldId id="268" r:id="rId9"/>
    <p:sldId id="260" r:id="rId10"/>
    <p:sldId id="267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B2F83-5B0B-49F5-866D-319C1678C472}" v="21" dt="2025-06-07T11:33:2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ubba Rao Mahendrakar" userId="c55a230024f4fcb9" providerId="LiveId" clId="{C5DB2F83-5B0B-49F5-866D-319C1678C472}"/>
    <pc:docChg chg="custSel addSld modSld sldOrd">
      <pc:chgData name="Sai Subba Rao Mahendrakar" userId="c55a230024f4fcb9" providerId="LiveId" clId="{C5DB2F83-5B0B-49F5-866D-319C1678C472}" dt="2025-06-07T11:33:55.907" v="125" actId="14100"/>
      <pc:docMkLst>
        <pc:docMk/>
      </pc:docMkLst>
      <pc:sldChg chg="ord">
        <pc:chgData name="Sai Subba Rao Mahendrakar" userId="c55a230024f4fcb9" providerId="LiveId" clId="{C5DB2F83-5B0B-49F5-866D-319C1678C472}" dt="2025-06-07T11:20:48.255" v="53"/>
        <pc:sldMkLst>
          <pc:docMk/>
          <pc:sldMk cId="2378665793" sldId="261"/>
        </pc:sldMkLst>
      </pc:sldChg>
      <pc:sldChg chg="modSp new mod">
        <pc:chgData name="Sai Subba Rao Mahendrakar" userId="c55a230024f4fcb9" providerId="LiveId" clId="{C5DB2F83-5B0B-49F5-866D-319C1678C472}" dt="2025-06-07T11:20:14.576" v="51" actId="20577"/>
        <pc:sldMkLst>
          <pc:docMk/>
          <pc:sldMk cId="3647184219" sldId="269"/>
        </pc:sldMkLst>
        <pc:spChg chg="mod">
          <ac:chgData name="Sai Subba Rao Mahendrakar" userId="c55a230024f4fcb9" providerId="LiveId" clId="{C5DB2F83-5B0B-49F5-866D-319C1678C472}" dt="2025-06-07T11:15:01.966" v="20" actId="2711"/>
          <ac:spMkLst>
            <pc:docMk/>
            <pc:sldMk cId="3647184219" sldId="269"/>
            <ac:spMk id="2" creationId="{5DE7CF13-CE08-3156-FC6C-26B6F35EB299}"/>
          </ac:spMkLst>
        </pc:spChg>
        <pc:spChg chg="mod">
          <ac:chgData name="Sai Subba Rao Mahendrakar" userId="c55a230024f4fcb9" providerId="LiveId" clId="{C5DB2F83-5B0B-49F5-866D-319C1678C472}" dt="2025-06-07T11:20:14.576" v="51" actId="20577"/>
          <ac:spMkLst>
            <pc:docMk/>
            <pc:sldMk cId="3647184219" sldId="269"/>
            <ac:spMk id="3" creationId="{CCE5CA50-F088-ABD4-99BC-CDF45062FF07}"/>
          </ac:spMkLst>
        </pc:spChg>
      </pc:sldChg>
      <pc:sldChg chg="addSp delSp modSp new mod">
        <pc:chgData name="Sai Subba Rao Mahendrakar" userId="c55a230024f4fcb9" providerId="LiveId" clId="{C5DB2F83-5B0B-49F5-866D-319C1678C472}" dt="2025-06-07T11:33:55.907" v="125" actId="14100"/>
        <pc:sldMkLst>
          <pc:docMk/>
          <pc:sldMk cId="746318140" sldId="270"/>
        </pc:sldMkLst>
        <pc:spChg chg="add del mod">
          <ac:chgData name="Sai Subba Rao Mahendrakar" userId="c55a230024f4fcb9" providerId="LiveId" clId="{C5DB2F83-5B0B-49F5-866D-319C1678C472}" dt="2025-06-07T11:30:18.343" v="92" actId="478"/>
          <ac:spMkLst>
            <pc:docMk/>
            <pc:sldMk cId="746318140" sldId="270"/>
            <ac:spMk id="8" creationId="{5F4579EA-1856-2733-77AC-0500409DEFCE}"/>
          </ac:spMkLst>
        </pc:spChg>
        <pc:spChg chg="add del mod">
          <ac:chgData name="Sai Subba Rao Mahendrakar" userId="c55a230024f4fcb9" providerId="LiveId" clId="{C5DB2F83-5B0B-49F5-866D-319C1678C472}" dt="2025-06-07T11:31:10.431" v="99"/>
          <ac:spMkLst>
            <pc:docMk/>
            <pc:sldMk cId="746318140" sldId="270"/>
            <ac:spMk id="9" creationId="{2ABF6EC2-3D6F-3F55-62F4-D076735CFF07}"/>
          </ac:spMkLst>
        </pc:spChg>
        <pc:spChg chg="add mod">
          <ac:chgData name="Sai Subba Rao Mahendrakar" userId="c55a230024f4fcb9" providerId="LiveId" clId="{C5DB2F83-5B0B-49F5-866D-319C1678C472}" dt="2025-06-07T11:32:41.072" v="110" actId="20577"/>
          <ac:spMkLst>
            <pc:docMk/>
            <pc:sldMk cId="746318140" sldId="270"/>
            <ac:spMk id="10" creationId="{2B7AD9BA-3783-C34F-EA1C-FD86A6E27BBD}"/>
          </ac:spMkLst>
        </pc:spChg>
        <pc:spChg chg="add mod">
          <ac:chgData name="Sai Subba Rao Mahendrakar" userId="c55a230024f4fcb9" providerId="LiveId" clId="{C5DB2F83-5B0B-49F5-866D-319C1678C472}" dt="2025-06-07T11:33:55.907" v="125" actId="14100"/>
          <ac:spMkLst>
            <pc:docMk/>
            <pc:sldMk cId="746318140" sldId="270"/>
            <ac:spMk id="11" creationId="{754A4109-9DB1-897B-4E61-EFCD6E2E128E}"/>
          </ac:spMkLst>
        </pc:spChg>
        <pc:picChg chg="add mod">
          <ac:chgData name="Sai Subba Rao Mahendrakar" userId="c55a230024f4fcb9" providerId="LiveId" clId="{C5DB2F83-5B0B-49F5-866D-319C1678C472}" dt="2025-06-07T11:32:36.352" v="108" actId="14100"/>
          <ac:picMkLst>
            <pc:docMk/>
            <pc:sldMk cId="746318140" sldId="270"/>
            <ac:picMk id="3" creationId="{7386C2A4-8FD6-1B82-7564-1D8B081E1C10}"/>
          </ac:picMkLst>
        </pc:picChg>
        <pc:picChg chg="add del mod">
          <ac:chgData name="Sai Subba Rao Mahendrakar" userId="c55a230024f4fcb9" providerId="LiveId" clId="{C5DB2F83-5B0B-49F5-866D-319C1678C472}" dt="2025-06-07T11:27:37.886" v="61" actId="478"/>
          <ac:picMkLst>
            <pc:docMk/>
            <pc:sldMk cId="746318140" sldId="270"/>
            <ac:picMk id="5" creationId="{DC8123AD-CF76-BABA-4A18-83204E376E7A}"/>
          </ac:picMkLst>
        </pc:picChg>
        <pc:picChg chg="add mod">
          <ac:chgData name="Sai Subba Rao Mahendrakar" userId="c55a230024f4fcb9" providerId="LiveId" clId="{C5DB2F83-5B0B-49F5-866D-319C1678C472}" dt="2025-06-07T11:30:25.266" v="94" actId="1076"/>
          <ac:picMkLst>
            <pc:docMk/>
            <pc:sldMk cId="746318140" sldId="270"/>
            <ac:picMk id="7" creationId="{83FB5915-E7A8-73E3-79BE-0417338690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9E4C-4A34-18EB-0BE1-BDFB2AC3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6E95-9DEB-420A-8DB4-4289CEA6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D405-A955-A0F8-BC6A-A7FEDFAF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C8C9-1CFE-37EC-63CB-F55EF96C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BBA86-9DEF-0EA2-B967-FAD02C9B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6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B681-E596-32C2-452C-534015A6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AE21F-D478-B772-20DB-E00DA1894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F95B-3DCA-8878-337A-BE875516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BC67-77FA-D884-6418-35EA67DC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5161-5555-28C2-B73A-9019C5AD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7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F802C-4ACD-3E71-9306-D949949FA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478C3-CE8C-59A4-1165-D366A276C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C368-8866-C55A-9AB6-07B7E03D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4B61-1B31-BC1F-F299-27F19776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981F-2E2D-1943-7F04-73DFC025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4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0BA4-B607-B8B1-B0D9-9C44BD35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ECEA-34CA-F6A3-D3F2-9D737CE2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A21D-58DD-69A0-6A43-269CBA17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536C-0DD1-657F-35C4-9220213A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DF1E-19DA-CE08-5755-5EBF545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4A82-709D-3668-5825-A691E123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8981-4A81-AF3C-6D4A-7F9FC96C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46AC-2D04-598C-6DCB-4062A7DE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5154A-61E4-F420-A309-8328DF43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B274-CABC-3E25-8FE2-D2E95BE4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8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90BC-CE42-66F6-0586-5D859164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03F3-6C60-1523-6F60-A98529620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456AF-803D-D239-CF40-4D5AC5784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FDF7B-6381-4D8D-F762-38FE1556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6931A-FBA8-2966-ABA7-E483DC6D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790F2-348C-9489-B167-4B94CFD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2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684A-E246-AA30-F30E-F2028029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5347-86B6-3CEC-916C-E5832760C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E2FB5-5590-858F-842F-A5EB68446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FB556-0D53-AEEB-3A4C-F9A60F2C7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76039-4F8E-80ED-623C-D4AAB67E9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03294-76F9-70A5-6B8B-3E665AEA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5C156-8794-A880-A0B8-2D1057AD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5BD77-1CB2-3924-3660-3B5B6FD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9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32C4-6387-0FF6-5CA8-4260A359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552C4-8F30-84A9-E70B-95DA1786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F67F2-0B5F-9508-FCBE-D525167F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31D4F-DD3B-2A50-CACA-BB2D515A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0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D2217-4B48-FF28-AF08-B856AE70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E0DAB-2059-2B71-6ADF-65E2E3BC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A5620-A944-0C32-8356-FC4E7F72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96D2-6D77-36A6-C18A-2740B053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1AE87-2852-0340-C515-3C6E9D06F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BC9D3-78A4-AE2D-264F-EB8C5B51B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BB4C3-0C56-6925-D988-C4A36B43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78D3-CB7A-6E7B-D261-DBE5E752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D0568-8448-AF90-D71F-41C7808B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98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1A2A-2133-C09D-D9C1-4CCD46C6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E426E-EE1A-5E18-7C9E-2331AD522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D499B-EEC5-6C69-6360-5E4602822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306B-D43B-1A88-6782-02F29FE6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4CD1-C548-75F9-3529-52CAF3B0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EEEC-DEA7-5C3E-1C8E-D3455EAE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9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79E0F-D054-4376-AAE8-6F1B598A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8CBE6-7FD3-7BEA-6062-FE28BD8F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2021F-3AC1-6C61-04C4-DF4BF3179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C95D0-21C0-44F1-A5FB-AD3AE0F14CDB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0E37-19B0-3856-A8F2-B4DC8F53B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3A64-4EB0-8615-98B8-332D2D5B4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1436-AC11-41A9-BCF5-2D3C98B20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03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314D-7F5E-E7A3-C364-EEBA69670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077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Marketing Campaign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Deposit Subscription Prediction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1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8BA28-7806-D797-35CF-BDDE54C7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9" y="0"/>
            <a:ext cx="10410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9C54-6295-DB7D-4176-E4EA9604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5" y="152400"/>
            <a:ext cx="10515600" cy="1219201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D62010-781C-8EF7-D444-4FC6EC873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1485" y="1287244"/>
            <a:ext cx="1018903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&amp; Scaling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categorical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Stratified train-test split ensures target distribution retained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SMOTE for oversampling minority class ("Yes")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classes improved model recall &amp; F1-score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1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3F83-0D8C-48BE-5097-C2C46725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3660-4271-63E8-4237-FFD38A2E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843" y="1433740"/>
            <a:ext cx="10352314" cy="2685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4F169-982C-8359-C28A-04FBCD0E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4197389"/>
            <a:ext cx="1000397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7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783B-74FB-8F10-861B-466FDE92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6D4C82-A0B1-7381-FF6A-DE6EFFE21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821731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optimize: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depth, leaf, estimators,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showed stable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RF showed overfitting (100% train accuracy)</a:t>
            </a:r>
          </a:p>
        </p:txBody>
      </p:sp>
    </p:spTree>
    <p:extLst>
      <p:ext uri="{BB962C8B-B14F-4D97-AF65-F5344CB8AC3E}">
        <p14:creationId xmlns:p14="http://schemas.microsoft.com/office/powerpoint/2010/main" val="196247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F397-BCBE-9012-E38E-1F5FE3B52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E97A-61F6-A26A-F490-ED98A46E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Selected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balance between precision &amp; recall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imbalance effectively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Generalizes better (Train: 96.8%, Test: 90%)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8580-6549-40FB-8017-3748A229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&amp; Confusion Matrix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2569F3-81A2-5E4E-3FA0-7C9A6B1B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1807459"/>
            <a:ext cx="6030686" cy="3591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166D28-92CF-5FCD-682A-0847C31C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07459"/>
            <a:ext cx="50292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3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CF13-CE08-3156-FC6C-26B6F35E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CA50-F088-ABD4-99BC-CDF45062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544603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Observations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 And Correlation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- Categorical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- Numerical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Selection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&amp; Confusion Matrix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18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FB9C-BC2F-D726-B0F1-DBFEEF27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60FE0E-A779-EAC4-D716-E87477AC9D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 45,211 entries, 17 columns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y (Yes/No)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numerical &amp; 10 categorical features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missing or duplicate values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ready for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7687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F8EC-E6EA-80A9-3B32-42F53546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Observations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84FA3E-EA0E-1C23-EAD9-9DCC20564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45691"/>
            <a:ext cx="105156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imbalanced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(majority: "No")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“No” - 88.3 and “yes”- 11.7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categorical columns: job, education,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poutcome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numerical columns: duration, balance, 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6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914A-299D-ACE3-CC9E-13930BCA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 And 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654E-F6A9-9404-0C31-BD2D638D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treat outliers in: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Balance, Duration, Campaign,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Pdays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Previous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clipped instead of removed to preserve useful info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strong multicollinearity among features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has the most potential predictive power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6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6C2A4-8FD6-1B82-7564-1D8B081E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4" y="216427"/>
            <a:ext cx="10069286" cy="4005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B5915-E7A8-73E3-79BE-04173386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004" y="4102183"/>
            <a:ext cx="6658904" cy="2657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AD9BA-3783-C34F-EA1C-FD86A6E27BBD}"/>
              </a:ext>
            </a:extLst>
          </p:cNvPr>
          <p:cNvSpPr txBox="1"/>
          <p:nvPr/>
        </p:nvSpPr>
        <p:spPr>
          <a:xfrm>
            <a:off x="0" y="1742122"/>
            <a:ext cx="2122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A4109-9DB1-897B-4E61-EFCD6E2E128E}"/>
              </a:ext>
            </a:extLst>
          </p:cNvPr>
          <p:cNvSpPr txBox="1"/>
          <p:nvPr/>
        </p:nvSpPr>
        <p:spPr>
          <a:xfrm>
            <a:off x="152401" y="4920343"/>
            <a:ext cx="295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74631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2E47-6B56-DCEC-5190-A033FBE7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- Categorical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B4ACDF-6D6B-9611-AA2C-B00108206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1457"/>
            <a:ext cx="10515600" cy="412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retirees show higher “Yes”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Singles more likely to subscribe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Tertiary education increases subscription likelihood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Cellular contact = higher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past outcomes =&gt; better conversion</a:t>
            </a:r>
          </a:p>
        </p:txBody>
      </p:sp>
    </p:spTree>
    <p:extLst>
      <p:ext uri="{BB962C8B-B14F-4D97-AF65-F5344CB8AC3E}">
        <p14:creationId xmlns:p14="http://schemas.microsoft.com/office/powerpoint/2010/main" val="342538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A9B4C-0D0C-25A9-0435-A7F66F06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4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E3C3-DF56-0B44-AA1B-B608B2B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- Numerical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8BF2AD-092B-9D15-EF0B-92B291125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3974"/>
            <a:ext cx="10515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 longer calls correlate with “Yes”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 Peaks around 35-45 and 60+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Balance: slight trend toward higher balances among “Yes”</a:t>
            </a:r>
          </a:p>
        </p:txBody>
      </p:sp>
    </p:spTree>
    <p:extLst>
      <p:ext uri="{BB962C8B-B14F-4D97-AF65-F5344CB8AC3E}">
        <p14:creationId xmlns:p14="http://schemas.microsoft.com/office/powerpoint/2010/main" val="101218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362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Bank Marketing Campaign Term Deposit Subscription Prediction</vt:lpstr>
      <vt:lpstr>Contents</vt:lpstr>
      <vt:lpstr>Data Understanding</vt:lpstr>
      <vt:lpstr>Initial Observations</vt:lpstr>
      <vt:lpstr>Handling Outliers And Correlation Analysis</vt:lpstr>
      <vt:lpstr>PowerPoint Presentation</vt:lpstr>
      <vt:lpstr>Data Exploration - Categorical Features</vt:lpstr>
      <vt:lpstr>PowerPoint Presentation</vt:lpstr>
      <vt:lpstr>Data Exploration - Numerical Features</vt:lpstr>
      <vt:lpstr>PowerPoint Presentation</vt:lpstr>
      <vt:lpstr>Data Preprocessing</vt:lpstr>
      <vt:lpstr>Model Building</vt:lpstr>
      <vt:lpstr>Hyperparameter Tuning</vt:lpstr>
      <vt:lpstr>Final Model Selection</vt:lpstr>
      <vt:lpstr>Classification Report &amp; 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Subba Rao Mahendrakar</dc:creator>
  <cp:lastModifiedBy>Sai Subba Rao Mahendrakar</cp:lastModifiedBy>
  <cp:revision>1</cp:revision>
  <dcterms:created xsi:type="dcterms:W3CDTF">2025-06-07T11:09:04Z</dcterms:created>
  <dcterms:modified xsi:type="dcterms:W3CDTF">2025-06-07T11:34:04Z</dcterms:modified>
</cp:coreProperties>
</file>