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66" r:id="rId5"/>
    <p:sldId id="308" r:id="rId6"/>
    <p:sldId id="309" r:id="rId7"/>
    <p:sldId id="310" r:id="rId8"/>
    <p:sldId id="265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4E64D-7E2B-46D0-967B-27287848225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3BD73-42ED-4F4D-BD1E-6A2DC4A170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1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9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65AB572-BE97-205E-3D5D-71200013D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07922"/>
            <a:ext cx="12192000" cy="7329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4" y="570270"/>
            <a:ext cx="6725264" cy="41964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May Placement Project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Banking Business(call </a:t>
            </a:r>
            <a:r>
              <a:rPr lang="en-US" sz="3600" dirty="0" err="1"/>
              <a:t>centre</a:t>
            </a:r>
            <a:r>
              <a:rPr lang="en-US" sz="3600" dirty="0"/>
              <a:t>) Domain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62" y="5410324"/>
            <a:ext cx="5635346" cy="123861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Dated: 28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  <a:p>
            <a:pPr algn="ctr"/>
            <a:r>
              <a:rPr lang="en-US" dirty="0"/>
              <a:t>Sagar Thapliyal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086A4-1018-9314-9626-B0776101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retail bank has conducted a series of direct marketing campaigns via phone calls to promote term deposit subscriptions. The bank wants to use machine learning to </a:t>
            </a:r>
            <a:r>
              <a:rPr lang="en-US" sz="2800" b="1" dirty="0"/>
              <a:t>predict whether a customer will subscribe to a term deposit</a:t>
            </a:r>
            <a:r>
              <a:rPr lang="en-US" sz="2800" dirty="0"/>
              <a:t> based on demographic, financial, and campaign-related attributes.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11F7-A23E-BEC5-ECA6-DDC09BD8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E42FC-1CC3-B29C-9F52-0D36FD74D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2555" y="2291607"/>
            <a:ext cx="1046152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develop a classification model that accurately predicts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likelihood of a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subscribing to a term deposit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historical campaign data. This can help the bank: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targeting for future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 marketing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 campaign success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43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7B80-19FC-BCF3-1F5C-AA5F3F2B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87" y="0"/>
            <a:ext cx="10231448" cy="751349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Data Description</a:t>
            </a:r>
            <a:br>
              <a:rPr lang="en-US" sz="4000" dirty="0"/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consists of 45,211 records and 17 columns, representing information collected during direct marketing calls.</a:t>
            </a:r>
            <a:endParaRPr lang="en-IN" sz="4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A13699-D703-EFEF-D204-1FBF3D577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932678"/>
              </p:ext>
            </p:extLst>
          </p:nvPr>
        </p:nvGraphicFramePr>
        <p:xfrm>
          <a:off x="485712" y="731684"/>
          <a:ext cx="11539138" cy="562154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965411">
                  <a:extLst>
                    <a:ext uri="{9D8B030D-6E8A-4147-A177-3AD203B41FA5}">
                      <a16:colId xmlns:a16="http://schemas.microsoft.com/office/drawing/2014/main" val="3555533809"/>
                    </a:ext>
                  </a:extLst>
                </a:gridCol>
                <a:gridCol w="8573727">
                  <a:extLst>
                    <a:ext uri="{9D8B030D-6E8A-4147-A177-3AD203B41FA5}">
                      <a16:colId xmlns:a16="http://schemas.microsoft.com/office/drawing/2014/main" val="3220077274"/>
                    </a:ext>
                  </a:extLst>
                </a:gridCol>
              </a:tblGrid>
              <a:tr h="16526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Column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Description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818660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dirty="0"/>
                        <a:t>age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Age of the customer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4059099853"/>
                  </a:ext>
                </a:extLst>
              </a:tr>
              <a:tr h="222273">
                <a:tc>
                  <a:txBody>
                    <a:bodyPr/>
                    <a:lstStyle/>
                    <a:p>
                      <a:r>
                        <a:rPr lang="en-IN" sz="1800" dirty="0"/>
                        <a:t>job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Type of job (e.g., admin, technician, entrepreneur, etc.)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472360175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marital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Marital status (e.g., single, married, divorced)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378565679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 dirty="0"/>
                        <a:t>education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Level of education (e.g., primary, secondary, tertiary)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967921275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default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Whether the customer has credit in default (yes/no)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422412545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balance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Account balance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3548865241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housing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Whether the customer has a housing loan (yes/no)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18068837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loan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Whether the customer has a personal loan (yes/no)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4157488607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contact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Contact communication type (e.g., cellular, telephone, unknown)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3211524846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day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contact day of the month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669914521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month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Last contact month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150905326"/>
                  </a:ext>
                </a:extLst>
              </a:tr>
              <a:tr h="165262">
                <a:tc>
                  <a:txBody>
                    <a:bodyPr/>
                    <a:lstStyle/>
                    <a:p>
                      <a:r>
                        <a:rPr lang="en-IN" sz="1800"/>
                        <a:t>duration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Duration of the last contact in seconds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371717251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campaign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Number of contacts performed during this campaign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362758973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pdays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Days since the client was last contacted (-1 means never)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263377375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previous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Number of contacts performed before this campaign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526636000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/>
                        <a:t>poutcome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Outcome of the previous marketing campaign (e.g., success, failure)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705620897"/>
                  </a:ext>
                </a:extLst>
              </a:tr>
              <a:tr h="289207">
                <a:tc>
                  <a:txBody>
                    <a:bodyPr/>
                    <a:lstStyle/>
                    <a:p>
                      <a:r>
                        <a:rPr lang="en-IN" sz="1800" b="1" dirty="0"/>
                        <a:t>y</a:t>
                      </a:r>
                    </a:p>
                  </a:txBody>
                  <a:tcPr marL="37988" marR="37988" marT="18994" marB="18994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Target variable – whether the client subscribed to a term deposit (yes/no)</a:t>
                      </a:r>
                    </a:p>
                  </a:txBody>
                  <a:tcPr marL="37988" marR="37988" marT="18994" marB="18994" anchor="ctr"/>
                </a:tc>
                <a:extLst>
                  <a:ext uri="{0D108BD9-81ED-4DB2-BD59-A6C34878D82A}">
                    <a16:rowId xmlns:a16="http://schemas.microsoft.com/office/drawing/2014/main" val="227896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1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402408" y="1342472"/>
            <a:ext cx="3589263" cy="6301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5400"/>
            </a:pPr>
            <a:r>
              <a:rPr lang="en-US" sz="405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Guidelines</a:t>
            </a:r>
            <a:endParaRPr sz="4050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1180731" y="1882066"/>
            <a:ext cx="9993750" cy="37509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 fontScale="92500" lnSpcReduction="20000"/>
          </a:bodyPr>
          <a:lstStyle/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 sz="2950" b="1" dirty="0">
                <a:solidFill>
                  <a:schemeClr val="accent1"/>
                </a:solidFill>
              </a:rPr>
              <a:t>	Last date of submission- Saturday 7</a:t>
            </a:r>
            <a:r>
              <a:rPr lang="en-US" sz="2950" b="1" baseline="30000" dirty="0">
                <a:solidFill>
                  <a:schemeClr val="accent1"/>
                </a:solidFill>
              </a:rPr>
              <a:t>th</a:t>
            </a:r>
            <a:r>
              <a:rPr lang="en-US" sz="2950" b="1" dirty="0">
                <a:solidFill>
                  <a:schemeClr val="accent1"/>
                </a:solidFill>
              </a:rPr>
              <a:t> June 2025 EOD</a:t>
            </a:r>
            <a:endParaRPr lang="en-US" sz="2950" dirty="0">
              <a:solidFill>
                <a:schemeClr val="accent1"/>
              </a:solidFill>
            </a:endParaRPr>
          </a:p>
          <a:p>
            <a:r>
              <a:rPr lang="en-US" b="1" dirty="0"/>
              <a:t>Presentation Submission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Kindly submit your ‘</a:t>
            </a:r>
            <a:r>
              <a:rPr lang="en-US" dirty="0" err="1"/>
              <a:t>XYZ.ipynb</a:t>
            </a:r>
            <a:r>
              <a:rPr lang="en-US" dirty="0"/>
              <a:t> file and ‘XYZ.ppt’ to  </a:t>
            </a:r>
            <a:r>
              <a:rPr lang="en-US" b="1" dirty="0"/>
              <a:t>interviewprep@learnbay.co.</a:t>
            </a:r>
          </a:p>
          <a:p>
            <a:r>
              <a:rPr lang="en-US" b="1" dirty="0"/>
              <a:t>Session Booking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Once your presentation is submitted, you can book your session for the </a:t>
            </a:r>
            <a:r>
              <a:rPr lang="en-US" b="1" dirty="0"/>
              <a:t>next day</a:t>
            </a:r>
            <a:r>
              <a:rPr lang="en-US" dirty="0"/>
              <a:t>.</a:t>
            </a:r>
          </a:p>
          <a:p>
            <a:r>
              <a:rPr lang="en-US" b="1" dirty="0"/>
              <a:t>Session Focus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session will focus on </a:t>
            </a:r>
            <a:r>
              <a:rPr lang="en-US" b="1" dirty="0"/>
              <a:t>interview preparation</a:t>
            </a:r>
            <a:r>
              <a:rPr lang="en-US" dirty="0"/>
              <a:t> and related topics.</a:t>
            </a:r>
          </a:p>
          <a:p>
            <a:r>
              <a:rPr lang="en-US" dirty="0"/>
              <a:t>-- in PPT create min to max slides 10-15</a:t>
            </a: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50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1233578" y="88897"/>
            <a:ext cx="7200630" cy="486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4050" dirty="0"/>
              <a:t>Selection &amp; feedback</a:t>
            </a:r>
            <a:br>
              <a:rPr lang="en-US" sz="4050" dirty="0"/>
            </a:br>
            <a:br>
              <a:rPr lang="en-US" sz="4050" dirty="0"/>
            </a:br>
            <a:endParaRPr sz="4050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1233578" y="835743"/>
            <a:ext cx="9721970" cy="51941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/>
          </a:bodyPr>
          <a:lstStyle/>
          <a:p>
            <a:pPr marL="257153" indent="-25715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Selection of candidates will be based on their </a:t>
            </a:r>
            <a:r>
              <a:rPr lang="en-US" b="1" dirty="0"/>
              <a:t>approach to project,  presentation skills(Storytelling skills), and subject knowledge points(a mock round)(Questions related to Python, Machine learning and Statistics, SQL)</a:t>
            </a:r>
          </a:p>
          <a:p>
            <a:pPr marL="257153" indent="-25715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endParaRPr dirty="0"/>
          </a:p>
          <a:p>
            <a:pPr marL="257153" indent="-25715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b="1" dirty="0"/>
              <a:t>Note: you need to score 80% to clear this round</a:t>
            </a:r>
            <a:endParaRPr dirty="0"/>
          </a:p>
          <a:p>
            <a:pPr marL="257153" indent="-25715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Once the presentation is done every candidate will get their feedback during the session and outcome and score via mail with the status of whether they are selected or not.</a:t>
            </a: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None/>
            </a:pPr>
            <a:r>
              <a:rPr lang="en-US" b="1" dirty="0"/>
              <a:t>Next Process:-</a:t>
            </a:r>
            <a:endParaRPr b="1" dirty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/>
              <a:t>Selected candidates’ data will be shared with the placement team for </a:t>
            </a:r>
            <a:r>
              <a:rPr lang="en-US" b="1" dirty="0"/>
              <a:t>1 on 1 resume session.</a:t>
            </a:r>
            <a:endParaRPr b="1" dirty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/>
              <a:t>Candidates who are not selected in this process will be carried forward to the next project.</a:t>
            </a:r>
            <a:endParaRPr dirty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Kindly do not book multiple slots, if found it shall considered as cancelled. If any change in the slot date and time kindly inform or cancel the previous slot.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7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65D7-30FA-5C5F-F804-C3185414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67687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All The Best!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19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{AB4CCAB7-CC84-4CA1-97DB-57C85A19FE9D}tf11437505_win32</Template>
  <TotalTime>14</TotalTime>
  <Words>572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Georgia Pro Cond Light</vt:lpstr>
      <vt:lpstr>Speak Pro</vt:lpstr>
      <vt:lpstr>Wingdings</vt:lpstr>
      <vt:lpstr>RetrospectVTI</vt:lpstr>
      <vt:lpstr>May Placement Project   Banking Business(call centre) Domain</vt:lpstr>
      <vt:lpstr>Problem Statement</vt:lpstr>
      <vt:lpstr>Objective</vt:lpstr>
      <vt:lpstr>    Data Description The dataset consists of 45,211 records and 17 columns, representing information collected during direct marketing calls.</vt:lpstr>
      <vt:lpstr>Guidelines</vt:lpstr>
      <vt:lpstr>Selection &amp; feedback  </vt:lpstr>
      <vt:lpstr>All The Best!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Placement Project   Banking Business(call centre) Domain</dc:title>
  <dc:creator>sagar thapliyal</dc:creator>
  <cp:lastModifiedBy>sagar thapliyal</cp:lastModifiedBy>
  <cp:revision>1</cp:revision>
  <dcterms:created xsi:type="dcterms:W3CDTF">2025-05-28T10:20:50Z</dcterms:created>
  <dcterms:modified xsi:type="dcterms:W3CDTF">2025-05-28T10:35:15Z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