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D6D42-6368-4AB2-9EA5-613D6D99F139}" v="3" dt="2025-06-16T11:34:52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ubba Rao Mahendrakar" userId="c55a230024f4fcb9" providerId="LiveId" clId="{7A4D6D42-6368-4AB2-9EA5-613D6D99F139}"/>
    <pc:docChg chg="addSld modSld">
      <pc:chgData name="Sai Subba Rao Mahendrakar" userId="c55a230024f4fcb9" providerId="LiveId" clId="{7A4D6D42-6368-4AB2-9EA5-613D6D99F139}" dt="2025-06-16T11:34:52.919" v="5" actId="931"/>
      <pc:docMkLst>
        <pc:docMk/>
      </pc:docMkLst>
      <pc:sldChg chg="addSp modSp new">
        <pc:chgData name="Sai Subba Rao Mahendrakar" userId="c55a230024f4fcb9" providerId="LiveId" clId="{7A4D6D42-6368-4AB2-9EA5-613D6D99F139}" dt="2025-06-16T11:34:35.032" v="3" actId="931"/>
        <pc:sldMkLst>
          <pc:docMk/>
          <pc:sldMk cId="2011760975" sldId="256"/>
        </pc:sldMkLst>
        <pc:picChg chg="add mod">
          <ac:chgData name="Sai Subba Rao Mahendrakar" userId="c55a230024f4fcb9" providerId="LiveId" clId="{7A4D6D42-6368-4AB2-9EA5-613D6D99F139}" dt="2025-06-16T11:34:35.032" v="3" actId="931"/>
          <ac:picMkLst>
            <pc:docMk/>
            <pc:sldMk cId="2011760975" sldId="256"/>
            <ac:picMk id="3" creationId="{D57B2BA8-DB69-FADA-8E9D-B7DCFA7A2765}"/>
          </ac:picMkLst>
        </pc:picChg>
      </pc:sldChg>
      <pc:sldChg chg="addSp modSp new">
        <pc:chgData name="Sai Subba Rao Mahendrakar" userId="c55a230024f4fcb9" providerId="LiveId" clId="{7A4D6D42-6368-4AB2-9EA5-613D6D99F139}" dt="2025-06-16T11:34:43.418" v="4" actId="931"/>
        <pc:sldMkLst>
          <pc:docMk/>
          <pc:sldMk cId="3134971797" sldId="257"/>
        </pc:sldMkLst>
        <pc:picChg chg="add mod">
          <ac:chgData name="Sai Subba Rao Mahendrakar" userId="c55a230024f4fcb9" providerId="LiveId" clId="{7A4D6D42-6368-4AB2-9EA5-613D6D99F139}" dt="2025-06-16T11:34:43.418" v="4" actId="931"/>
          <ac:picMkLst>
            <pc:docMk/>
            <pc:sldMk cId="3134971797" sldId="257"/>
            <ac:picMk id="3" creationId="{9ECF226B-8964-878C-E9AA-4D616DEC1A0A}"/>
          </ac:picMkLst>
        </pc:picChg>
      </pc:sldChg>
      <pc:sldChg chg="addSp modSp new">
        <pc:chgData name="Sai Subba Rao Mahendrakar" userId="c55a230024f4fcb9" providerId="LiveId" clId="{7A4D6D42-6368-4AB2-9EA5-613D6D99F139}" dt="2025-06-16T11:34:52.919" v="5" actId="931"/>
        <pc:sldMkLst>
          <pc:docMk/>
          <pc:sldMk cId="1551883484" sldId="258"/>
        </pc:sldMkLst>
        <pc:picChg chg="add mod">
          <ac:chgData name="Sai Subba Rao Mahendrakar" userId="c55a230024f4fcb9" providerId="LiveId" clId="{7A4D6D42-6368-4AB2-9EA5-613D6D99F139}" dt="2025-06-16T11:34:52.919" v="5" actId="931"/>
          <ac:picMkLst>
            <pc:docMk/>
            <pc:sldMk cId="1551883484" sldId="258"/>
            <ac:picMk id="3" creationId="{7CF4FBC7-D29B-E28A-BAC9-AE1560302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E1B2-5C04-82CA-3785-264212989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3F2C9-FE45-D438-8AB4-D08E4A27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31D2-B1F6-4062-C985-15CF5E63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2D5A-7C26-2B80-2D59-89E12A8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BAE2-C4DC-9B35-5844-9192F17C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116-050B-9599-F71B-E7048358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C146-604E-5361-7EC9-10F2BC57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D8A7-1F05-36A4-8449-E554A6A6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D3BB-1FFE-A73C-5AB1-DF9A6DC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F3C8-4E71-0952-ECE5-0106A1D4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B2A32-9E9F-5986-9B8B-70BA1E42F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1C320-5835-7F9A-3C30-1419F9950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DCC3-6CDE-0AEE-35FC-3C3522A3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78EE-37E6-D469-3249-E1631B98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0D57-2086-0007-8E98-F4A77295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8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44DD-B4BA-28E8-2802-E1797EE8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8787-C3EC-FBAA-DC26-BE18292D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9075-75D9-8F8A-E002-1330B12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7F6D-DFF9-E09C-2EB5-E04DC19F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74D5-B1AC-B6A1-93A2-AF0E92F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EDD-B76F-C46E-130B-F67E55BB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9C60-79E6-428B-8639-20BE875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79F6-E010-FED0-4894-082114D4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B45E-04A6-5641-B178-2BC3DB15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59D8-B63F-B26B-D21E-5F858F94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C1D0-A0F2-50E7-7212-C78F00A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A833-5EFA-DCDA-A9E4-AAA0BB15B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1C6B-198D-A684-4403-B74EE1827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485C-C54E-13CD-7EE6-5622536F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7C2B-414A-708F-9C93-BBA229D5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F8DFB-79A8-4578-EC9A-2F9341A8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F618-A1EA-4064-E3C5-D66451CC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9C54-400F-901A-A96F-F0E44168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9E6D-ECE5-1832-2855-93779BA4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763CE-237A-60AD-E4F2-CABD65E3B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5DAA9-C802-5D72-3A8E-1B72E2AC1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DF8EF-D584-8C27-1DFC-CF718E09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A5EA-2F5E-0536-E42E-1806AF6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36DEC-08D1-14CF-1B8C-1E5BDB7A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69ED-B355-F586-C418-F3233951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9CABA-3F4F-2C69-71A5-022604D2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10D05-B65B-A762-4DCD-6A64B212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CF26-127F-1BD4-2BAF-03C9B93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704B2-211F-04CA-CFA3-8F65FCEF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51A6-D481-1DD6-E776-16BB5C53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47558-9A69-19AC-2ABA-C8935872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3F55-1BFA-8632-D6D6-06F21343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1D05-96B2-FCF6-C376-82C76BF1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144C7-BF91-E3AC-E077-A7C377C1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16EE4-A77B-992D-4E04-77D02BCE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E0D2B-3DEE-EAB3-DE7D-33B410E6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01F5D-5F9D-ACB1-4C00-59E06CEC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0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311F-82A1-B90D-1339-87A6F1A0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274F8-3CA0-DC41-2859-3A69E3CEE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A334-99C2-72D2-2022-5A55127C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DB0BE-8C46-FD6D-0C8E-77F01261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F8962-57C9-A74B-E634-93EAA148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5FEE-7C48-79EB-F118-26F88789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0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44082-C89E-1175-980D-4C942BAD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7B08-90A5-028B-450B-9394B3F5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5BD0-B16F-81D8-C693-AB1A89116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77EA-7E42-499F-A233-9601083D4008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2C07-E7EB-2DEC-2644-73E72EF81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151B-AF7C-3177-7088-70C3BDE4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EFEC-6E16-448E-9A1F-87EB3845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B2BA8-DB69-FADA-8E9D-B7DCFA7A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" y="0"/>
            <a:ext cx="12123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F226B-8964-878C-E9AA-4D616DEC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3"/>
            <a:ext cx="12192000" cy="68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4FBC7-D29B-E28A-BAC9-AE156030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"/>
            <a:ext cx="12192000" cy="68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2025-06-16T11:34:09Z</dcterms:created>
  <dcterms:modified xsi:type="dcterms:W3CDTF">2025-06-16T11:34:52Z</dcterms:modified>
</cp:coreProperties>
</file>