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2" r:id="rId5"/>
    <p:sldId id="261" r:id="rId6"/>
    <p:sldId id="263" r:id="rId7"/>
    <p:sldId id="264" r:id="rId8"/>
    <p:sldId id="275" r:id="rId9"/>
    <p:sldId id="266" r:id="rId10"/>
    <p:sldId id="265" r:id="rId11"/>
    <p:sldId id="267" r:id="rId12"/>
    <p:sldId id="268" r:id="rId13"/>
    <p:sldId id="269" r:id="rId14"/>
    <p:sldId id="276" r:id="rId15"/>
    <p:sldId id="270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AF41C-BA2F-467F-9784-3DA377B209D5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9CF3-DD68-40F6-A993-F537EF007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69CF3-DD68-40F6-A993-F537EF0077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998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subbaraom2003" TargetMode="External"/><Relationship Id="rId2" Type="http://schemas.openxmlformats.org/officeDocument/2006/relationships/hyperlink" Target="https://www.linkedin.com/in/sai-subba-rao-mahendrakar-934b9a334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hendrakar2003@gmail.com" TargetMode="External"/><Relationship Id="rId4" Type="http://schemas.openxmlformats.org/officeDocument/2006/relationships/hyperlink" Target="https://mahendrakar.netlify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92C8-BD2E-0F63-8A69-D9F02A0F6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27939"/>
            <a:ext cx="12192000" cy="1303089"/>
          </a:xfrm>
        </p:spPr>
        <p:txBody>
          <a:bodyPr anchor="ctr"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Forecasting</a:t>
            </a: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BF6B6-F0FB-AF4A-5A6B-2847B9E60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2000" cy="108623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Using Environmental and Meteorological Features</a:t>
            </a:r>
          </a:p>
          <a:p>
            <a:br>
              <a:rPr lang="en-US" sz="2400" b="1" dirty="0"/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Sai Subba Rao Mahendrakar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9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DA49-3F75-E241-EC29-CAFCA3F3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2E92-DCF0-649A-69CE-4F590D2CB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1"/>
            <a:ext cx="9601200" cy="4272642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Detection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Based on mean vs median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Log1p Transformation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Diffuse Flows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after train-test split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data leakage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D5890-95A7-3FBA-3B6C-5237DDEC7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86000"/>
            <a:ext cx="550621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0464-2588-7E4A-ACAD-AFF6FE25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A4C7DA-DDA9-1FC9-ECF4-FC8E6CED6B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286000"/>
            <a:ext cx="9601200" cy="292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Performs well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amoung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regression models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scaled and transformed features</a:t>
            </a:r>
          </a:p>
        </p:txBody>
      </p:sp>
    </p:spTree>
    <p:extLst>
      <p:ext uri="{BB962C8B-B14F-4D97-AF65-F5344CB8AC3E}">
        <p14:creationId xmlns:p14="http://schemas.microsoft.com/office/powerpoint/2010/main" val="4540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7DE2-C845-91DC-88BF-C5641AA2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1BDF09-0514-2FA6-AD1E-08E3800D3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3382.14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4913.97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0.6224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(5-fold)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Avg R² = 0.6068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consistent generalization across splits</a:t>
            </a:r>
          </a:p>
        </p:txBody>
      </p:sp>
    </p:spTree>
    <p:extLst>
      <p:ext uri="{BB962C8B-B14F-4D97-AF65-F5344CB8AC3E}">
        <p14:creationId xmlns:p14="http://schemas.microsoft.com/office/powerpoint/2010/main" val="335962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73E9-7F32-13B9-2734-62D1CF87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4E18-A774-3B37-FC86-70EE8FB8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5CBBA9-B1B9-4988-1F16-D838304450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MAE ~3382 → Average error in kWh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RMSE ~4913 → Higher due to extreme points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R² = 62.2% → Good for environmental data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 captures general trends but not fine-grained variation</a:t>
            </a:r>
          </a:p>
        </p:txBody>
      </p:sp>
    </p:spTree>
    <p:extLst>
      <p:ext uri="{BB962C8B-B14F-4D97-AF65-F5344CB8AC3E}">
        <p14:creationId xmlns:p14="http://schemas.microsoft.com/office/powerpoint/2010/main" val="360421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2ECA-A8F1-22A0-5857-EDFFD4D0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364671"/>
            <a:ext cx="9601200" cy="14859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vs Predicted Scatter Plot: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0E7143D5-7F26-9F03-B0A3-358B9BFA56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850571"/>
            <a:ext cx="9601200" cy="50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85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B177B-F1AF-5311-EF7C-3F766A59D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7B19-2D04-569F-EB9A-A8D3C763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29986"/>
            <a:ext cx="9601200" cy="1485900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5BFBD3C-CCE5-5743-F05D-004A2584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915886"/>
            <a:ext cx="8871856" cy="449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3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DA05-2563-517B-454B-D71B63705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6241-36D0-7D0F-3E24-5214B416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Takeaways: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834F55-A0D5-7E5F-C4A6-6821D1CB2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286000"/>
            <a:ext cx="9601200" cy="292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is the strongest driver of power demand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and GDF may interact with other features in non-obvious ways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cloudiness has little direct impact</a:t>
            </a:r>
          </a:p>
        </p:txBody>
      </p:sp>
    </p:spTree>
    <p:extLst>
      <p:ext uri="{BB962C8B-B14F-4D97-AF65-F5344CB8AC3E}">
        <p14:creationId xmlns:p14="http://schemas.microsoft.com/office/powerpoint/2010/main" val="920654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73D3-2A54-D38D-45FF-BE7481AA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B192-C513-5B8F-DFDC-D9F5FE33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Cleaned, preprocessed, and modeled environmental data to predict power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achieved 62% variance explanation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demonstrates the real-world value of ML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energy forecasting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89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12B0F-DC9A-BB99-1802-B30BC56AF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8253-1473-86F3-941C-5E6A49E5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&amp; Contact: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45317F-13FC-9DF3-D440-D3E07832F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 Subba Rao Mahendrakar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saisubbaraom2003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Sai Subba Rao Mahendrakar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mahendrakar2003@gmail.com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9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F4C7-24E5-F480-42EB-C9429EC6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B1A9-DAFE-8AD5-7456-6502ABE3E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 power consumption using environmental data (temperature, 	    humidity, wind, etc.)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Zone 1, Wellington, New Zealand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Task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Regression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52,583 rows × 9 columns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Pandas, NumPy, Seaborn, Scikit-learn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6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C3BB-45C7-060E-8650-4170FA33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8677-2639-74E4-905F-6BB23E88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Observations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columns: Temperature, Humidity, Wind Speed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Column: Power Consumption in A Zone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2848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33E-704A-AA1D-04D8-768CEF34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522C-26DE-4082-8315-690207E9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unnecessary columns: S no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Renamed target column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 object data to numeric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 invalid entries with errors='coerce'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rows with missing values (all &lt;1%)</a:t>
            </a:r>
          </a:p>
        </p:txBody>
      </p:sp>
    </p:spTree>
    <p:extLst>
      <p:ext uri="{BB962C8B-B14F-4D97-AF65-F5344CB8AC3E}">
        <p14:creationId xmlns:p14="http://schemas.microsoft.com/office/powerpoint/2010/main" val="341409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E4A9-2028-A6D3-D712-06E264F4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B7C4-7EF0-530C-83D3-F194CEBDF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65171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(</a:t>
            </a:r>
            <a:r>
              <a:rPr lang="en-I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+0.558)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 (</a:t>
            </a:r>
            <a:r>
              <a:rPr lang="en-I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–0.230)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(</a:t>
            </a:r>
            <a:r>
              <a:rPr lang="en-I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+0.204)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Diffuse Flows (</a:t>
            </a:r>
            <a:r>
              <a:rPr lang="en-IN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+0.208)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Cloudiness (weak, but binary — kept for experimentation)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 Flows (redundant)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Index (low correlation)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10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A947-A553-ABEC-29D5-735FA1F2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9996C-414F-1893-CD83-6EA2101F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IQR Capping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Temperature, Humidity, General Diffuse Flows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Replace values beyond 1.5×IQR range with upper/lower bounds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 and Power Consumption had no significant outliers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Cloudiness: Binary → Outlier detection not applicable</a:t>
            </a:r>
          </a:p>
        </p:txBody>
      </p:sp>
    </p:spTree>
    <p:extLst>
      <p:ext uri="{BB962C8B-B14F-4D97-AF65-F5344CB8AC3E}">
        <p14:creationId xmlns:p14="http://schemas.microsoft.com/office/powerpoint/2010/main" val="348644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3F7-6F50-5C02-BF25-CC9261FD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CD66-0274-5A53-964E-E431A6B0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positive correlation with power consumption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Weak negative correlation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 Speed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Non-linear behavior; clustered around 0 and 5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Diffuse Flows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clear trend; potentially non-linear</a:t>
            </a:r>
          </a:p>
        </p:txBody>
      </p:sp>
    </p:spTree>
    <p:extLst>
      <p:ext uri="{BB962C8B-B14F-4D97-AF65-F5344CB8AC3E}">
        <p14:creationId xmlns:p14="http://schemas.microsoft.com/office/powerpoint/2010/main" val="424187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6BA1EBA-55C4-BEA6-64AB-5B9ADA7BC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250371"/>
            <a:ext cx="11027229" cy="629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85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12D0-D5C2-F8C5-DD10-B4F853B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51C50A-83D2-B0D8-7762-9F4D26F49FF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371600" y="2378638"/>
            <a:ext cx="9601200" cy="339612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Ratio: 80% Train | 20% Test</a:t>
            </a: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Shapes:</a:t>
            </a: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(41712, 5)</a:t>
            </a:r>
          </a:p>
          <a:p>
            <a:pPr lv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(10428, 5)</a:t>
            </a:r>
          </a:p>
        </p:txBody>
      </p:sp>
    </p:spTree>
    <p:extLst>
      <p:ext uri="{BB962C8B-B14F-4D97-AF65-F5344CB8AC3E}">
        <p14:creationId xmlns:p14="http://schemas.microsoft.com/office/powerpoint/2010/main" val="11821102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{B8C2188F-1BB7-4D7D-8184-EF89DD7197BF}tf10001105</Template>
  <TotalTime>95</TotalTime>
  <Words>531</Words>
  <Application>Microsoft Office PowerPoint</Application>
  <PresentationFormat>Widescreen</PresentationFormat>
  <Paragraphs>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Times New Roman</vt:lpstr>
      <vt:lpstr>Crop</vt:lpstr>
      <vt:lpstr>Power Consumption Forecasting</vt:lpstr>
      <vt:lpstr>Project Overview:</vt:lpstr>
      <vt:lpstr>Data Understanding:</vt:lpstr>
      <vt:lpstr>Data Cleaning:</vt:lpstr>
      <vt:lpstr>Feature Selection:</vt:lpstr>
      <vt:lpstr>Outlier Detection:</vt:lpstr>
      <vt:lpstr>Exploratory Data Analysis:</vt:lpstr>
      <vt:lpstr>PowerPoint Presentation</vt:lpstr>
      <vt:lpstr>Train-Test Split:</vt:lpstr>
      <vt:lpstr>Data Preprocessing:</vt:lpstr>
      <vt:lpstr>Model Building:</vt:lpstr>
      <vt:lpstr>Model Evaluation:</vt:lpstr>
      <vt:lpstr>Interpretation of Results:</vt:lpstr>
      <vt:lpstr>Actual vs Predicted Scatter Plot:</vt:lpstr>
      <vt:lpstr>Feature Importance:</vt:lpstr>
      <vt:lpstr>Insights &amp; Takeaways:</vt:lpstr>
      <vt:lpstr>Conclusion:</vt:lpstr>
      <vt:lpstr>Links &amp; 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2025-07-09T10:50:21Z</dcterms:created>
  <dcterms:modified xsi:type="dcterms:W3CDTF">2025-07-09T12:25:57Z</dcterms:modified>
</cp:coreProperties>
</file>