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7" r:id="rId4"/>
    <p:sldId id="259" r:id="rId5"/>
    <p:sldId id="260" r:id="rId6"/>
    <p:sldId id="261" r:id="rId7"/>
    <p:sldId id="258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51BC79-FEA3-453A-A82D-6E6B0DEBFD28}" v="46" dt="2025-05-12T02:41:26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ubba Rao Mahendrakar" userId="c55a230024f4fcb9" providerId="LiveId" clId="{8751BC79-FEA3-453A-A82D-6E6B0DEBFD28}"/>
    <pc:docChg chg="undo custSel addSld delSld modSld">
      <pc:chgData name="Sai Subba Rao Mahendrakar" userId="c55a230024f4fcb9" providerId="LiveId" clId="{8751BC79-FEA3-453A-A82D-6E6B0DEBFD28}" dt="2025-05-12T02:42:57.992" v="482" actId="255"/>
      <pc:docMkLst>
        <pc:docMk/>
      </pc:docMkLst>
      <pc:sldChg chg="modSp mod">
        <pc:chgData name="Sai Subba Rao Mahendrakar" userId="c55a230024f4fcb9" providerId="LiveId" clId="{8751BC79-FEA3-453A-A82D-6E6B0DEBFD28}" dt="2025-05-06T01:55:36.409" v="75" actId="1076"/>
        <pc:sldMkLst>
          <pc:docMk/>
          <pc:sldMk cId="2784531882" sldId="256"/>
        </pc:sldMkLst>
        <pc:spChg chg="mod">
          <ac:chgData name="Sai Subba Rao Mahendrakar" userId="c55a230024f4fcb9" providerId="LiveId" clId="{8751BC79-FEA3-453A-A82D-6E6B0DEBFD28}" dt="2025-05-06T01:55:36.409" v="75" actId="1076"/>
          <ac:spMkLst>
            <pc:docMk/>
            <pc:sldMk cId="2784531882" sldId="256"/>
            <ac:spMk id="2" creationId="{6B00B219-FDDA-B9F7-920D-B8E559D06DED}"/>
          </ac:spMkLst>
        </pc:spChg>
      </pc:sldChg>
      <pc:sldChg chg="addSp modSp mod">
        <pc:chgData name="Sai Subba Rao Mahendrakar" userId="c55a230024f4fcb9" providerId="LiveId" clId="{8751BC79-FEA3-453A-A82D-6E6B0DEBFD28}" dt="2025-05-06T01:31:03.124" v="47" actId="14100"/>
        <pc:sldMkLst>
          <pc:docMk/>
          <pc:sldMk cId="1046387619" sldId="257"/>
        </pc:sldMkLst>
        <pc:picChg chg="add mod">
          <ac:chgData name="Sai Subba Rao Mahendrakar" userId="c55a230024f4fcb9" providerId="LiveId" clId="{8751BC79-FEA3-453A-A82D-6E6B0DEBFD28}" dt="2025-05-06T01:31:03.124" v="47" actId="14100"/>
          <ac:picMkLst>
            <pc:docMk/>
            <pc:sldMk cId="1046387619" sldId="257"/>
            <ac:picMk id="4" creationId="{96F8D1A6-F922-332E-0FA0-407F4D7AA0D8}"/>
          </ac:picMkLst>
        </pc:picChg>
      </pc:sldChg>
      <pc:sldChg chg="modSp">
        <pc:chgData name="Sai Subba Rao Mahendrakar" userId="c55a230024f4fcb9" providerId="LiveId" clId="{8751BC79-FEA3-453A-A82D-6E6B0DEBFD28}" dt="2025-05-06T02:01:44.719" v="76" actId="14100"/>
        <pc:sldMkLst>
          <pc:docMk/>
          <pc:sldMk cId="3361396483" sldId="258"/>
        </pc:sldMkLst>
        <pc:picChg chg="mod">
          <ac:chgData name="Sai Subba Rao Mahendrakar" userId="c55a230024f4fcb9" providerId="LiveId" clId="{8751BC79-FEA3-453A-A82D-6E6B0DEBFD28}" dt="2025-05-06T02:01:44.719" v="76" actId="14100"/>
          <ac:picMkLst>
            <pc:docMk/>
            <pc:sldMk cId="3361396483" sldId="258"/>
            <ac:picMk id="2053" creationId="{5ADCE49F-FD39-98A9-CA5C-41D5F6FA7BDF}"/>
          </ac:picMkLst>
        </pc:picChg>
      </pc:sldChg>
      <pc:sldChg chg="addSp modSp mod">
        <pc:chgData name="Sai Subba Rao Mahendrakar" userId="c55a230024f4fcb9" providerId="LiveId" clId="{8751BC79-FEA3-453A-A82D-6E6B0DEBFD28}" dt="2025-05-06T01:54:16.524" v="68" actId="12"/>
        <pc:sldMkLst>
          <pc:docMk/>
          <pc:sldMk cId="7560365" sldId="259"/>
        </pc:sldMkLst>
        <pc:spChg chg="mod">
          <ac:chgData name="Sai Subba Rao Mahendrakar" userId="c55a230024f4fcb9" providerId="LiveId" clId="{8751BC79-FEA3-453A-A82D-6E6B0DEBFD28}" dt="2025-05-06T01:54:16.524" v="68" actId="12"/>
          <ac:spMkLst>
            <pc:docMk/>
            <pc:sldMk cId="7560365" sldId="259"/>
            <ac:spMk id="8" creationId="{2F4FD344-7E2F-EAF1-7B03-C8A0A4C12B47}"/>
          </ac:spMkLst>
        </pc:spChg>
        <pc:picChg chg="add mod">
          <ac:chgData name="Sai Subba Rao Mahendrakar" userId="c55a230024f4fcb9" providerId="LiveId" clId="{8751BC79-FEA3-453A-A82D-6E6B0DEBFD28}" dt="2025-05-06T01:22:08.372" v="42" actId="14100"/>
          <ac:picMkLst>
            <pc:docMk/>
            <pc:sldMk cId="7560365" sldId="259"/>
            <ac:picMk id="4" creationId="{56A3AF69-9989-732C-D878-D2043A116FBC}"/>
          </ac:picMkLst>
        </pc:picChg>
      </pc:sldChg>
      <pc:sldChg chg="addSp modSp mod">
        <pc:chgData name="Sai Subba Rao Mahendrakar" userId="c55a230024f4fcb9" providerId="LiveId" clId="{8751BC79-FEA3-453A-A82D-6E6B0DEBFD28}" dt="2025-05-06T01:21:19.277" v="38"/>
        <pc:sldMkLst>
          <pc:docMk/>
          <pc:sldMk cId="241493442" sldId="260"/>
        </pc:sldMkLst>
        <pc:spChg chg="add mod">
          <ac:chgData name="Sai Subba Rao Mahendrakar" userId="c55a230024f4fcb9" providerId="LiveId" clId="{8751BC79-FEA3-453A-A82D-6E6B0DEBFD28}" dt="2025-05-06T01:21:19.277" v="38"/>
          <ac:spMkLst>
            <pc:docMk/>
            <pc:sldMk cId="241493442" sldId="260"/>
            <ac:spMk id="2" creationId="{570D32D5-6B6D-827A-75EE-A24C6984E87F}"/>
          </ac:spMkLst>
        </pc:spChg>
        <pc:spChg chg="mod">
          <ac:chgData name="Sai Subba Rao Mahendrakar" userId="c55a230024f4fcb9" providerId="LiveId" clId="{8751BC79-FEA3-453A-A82D-6E6B0DEBFD28}" dt="2025-05-06T01:19:04.025" v="19" actId="14100"/>
          <ac:spMkLst>
            <pc:docMk/>
            <pc:sldMk cId="241493442" sldId="260"/>
            <ac:spMk id="9" creationId="{60D11E25-2A4B-FF57-D403-8E6EC9D2FE05}"/>
          </ac:spMkLst>
        </pc:spChg>
      </pc:sldChg>
      <pc:sldChg chg="modSp">
        <pc:chgData name="Sai Subba Rao Mahendrakar" userId="c55a230024f4fcb9" providerId="LiveId" clId="{8751BC79-FEA3-453A-A82D-6E6B0DEBFD28}" dt="2025-05-06T04:45:23.335" v="128" actId="1076"/>
        <pc:sldMkLst>
          <pc:docMk/>
          <pc:sldMk cId="2193195687" sldId="261"/>
        </pc:sldMkLst>
        <pc:picChg chg="mod">
          <ac:chgData name="Sai Subba Rao Mahendrakar" userId="c55a230024f4fcb9" providerId="LiveId" clId="{8751BC79-FEA3-453A-A82D-6E6B0DEBFD28}" dt="2025-05-06T04:45:20.699" v="127" actId="1076"/>
          <ac:picMkLst>
            <pc:docMk/>
            <pc:sldMk cId="2193195687" sldId="261"/>
            <ac:picMk id="5122" creationId="{BE66F8EC-6647-D30A-D8E1-25BD76FFF9B9}"/>
          </ac:picMkLst>
        </pc:picChg>
        <pc:picChg chg="mod">
          <ac:chgData name="Sai Subba Rao Mahendrakar" userId="c55a230024f4fcb9" providerId="LiveId" clId="{8751BC79-FEA3-453A-A82D-6E6B0DEBFD28}" dt="2025-05-06T04:45:23.335" v="128" actId="1076"/>
          <ac:picMkLst>
            <pc:docMk/>
            <pc:sldMk cId="2193195687" sldId="261"/>
            <ac:picMk id="5124" creationId="{539E9C28-9801-1696-3828-54F0AF78362C}"/>
          </ac:picMkLst>
        </pc:picChg>
      </pc:sldChg>
      <pc:sldChg chg="addSp modSp mod">
        <pc:chgData name="Sai Subba Rao Mahendrakar" userId="c55a230024f4fcb9" providerId="LiveId" clId="{8751BC79-FEA3-453A-A82D-6E6B0DEBFD28}" dt="2025-05-06T06:15:14.285" v="346" actId="1076"/>
        <pc:sldMkLst>
          <pc:docMk/>
          <pc:sldMk cId="232293597" sldId="262"/>
        </pc:sldMkLst>
        <pc:picChg chg="add mod">
          <ac:chgData name="Sai Subba Rao Mahendrakar" userId="c55a230024f4fcb9" providerId="LiveId" clId="{8751BC79-FEA3-453A-A82D-6E6B0DEBFD28}" dt="2025-05-06T06:15:14.285" v="346" actId="1076"/>
          <ac:picMkLst>
            <pc:docMk/>
            <pc:sldMk cId="232293597" sldId="262"/>
            <ac:picMk id="3" creationId="{2A0FFBFE-E60F-0DB2-E0DD-A0EC39DC405E}"/>
          </ac:picMkLst>
        </pc:picChg>
        <pc:picChg chg="mod">
          <ac:chgData name="Sai Subba Rao Mahendrakar" userId="c55a230024f4fcb9" providerId="LiveId" clId="{8751BC79-FEA3-453A-A82D-6E6B0DEBFD28}" dt="2025-05-06T06:14:53.982" v="344" actId="14100"/>
          <ac:picMkLst>
            <pc:docMk/>
            <pc:sldMk cId="232293597" sldId="262"/>
            <ac:picMk id="6146" creationId="{E969008D-B6CF-1F60-1028-038C005C64E3}"/>
          </ac:picMkLst>
        </pc:picChg>
        <pc:picChg chg="mod">
          <ac:chgData name="Sai Subba Rao Mahendrakar" userId="c55a230024f4fcb9" providerId="LiveId" clId="{8751BC79-FEA3-453A-A82D-6E6B0DEBFD28}" dt="2025-05-06T06:15:00.818" v="345" actId="14100"/>
          <ac:picMkLst>
            <pc:docMk/>
            <pc:sldMk cId="232293597" sldId="262"/>
            <ac:picMk id="6148" creationId="{BFC4E5EB-4FA8-986C-A06B-639591C4C858}"/>
          </ac:picMkLst>
        </pc:picChg>
      </pc:sldChg>
      <pc:sldChg chg="modSp mod">
        <pc:chgData name="Sai Subba Rao Mahendrakar" userId="c55a230024f4fcb9" providerId="LiveId" clId="{8751BC79-FEA3-453A-A82D-6E6B0DEBFD28}" dt="2025-05-06T06:19:56.376" v="455" actId="255"/>
        <pc:sldMkLst>
          <pc:docMk/>
          <pc:sldMk cId="1937054783" sldId="263"/>
        </pc:sldMkLst>
        <pc:spChg chg="mod">
          <ac:chgData name="Sai Subba Rao Mahendrakar" userId="c55a230024f4fcb9" providerId="LiveId" clId="{8751BC79-FEA3-453A-A82D-6E6B0DEBFD28}" dt="2025-05-06T06:19:56.376" v="455" actId="255"/>
          <ac:spMkLst>
            <pc:docMk/>
            <pc:sldMk cId="1937054783" sldId="263"/>
            <ac:spMk id="4" creationId="{2132EAD3-7E6A-DC25-A97C-48C36A920473}"/>
          </ac:spMkLst>
        </pc:spChg>
      </pc:sldChg>
      <pc:sldChg chg="modSp mod">
        <pc:chgData name="Sai Subba Rao Mahendrakar" userId="c55a230024f4fcb9" providerId="LiveId" clId="{8751BC79-FEA3-453A-A82D-6E6B0DEBFD28}" dt="2025-05-06T06:11:34.851" v="321" actId="14100"/>
        <pc:sldMkLst>
          <pc:docMk/>
          <pc:sldMk cId="3153410354" sldId="264"/>
        </pc:sldMkLst>
        <pc:spChg chg="mod">
          <ac:chgData name="Sai Subba Rao Mahendrakar" userId="c55a230024f4fcb9" providerId="LiveId" clId="{8751BC79-FEA3-453A-A82D-6E6B0DEBFD28}" dt="2025-05-06T06:11:34.851" v="321" actId="14100"/>
          <ac:spMkLst>
            <pc:docMk/>
            <pc:sldMk cId="3153410354" sldId="264"/>
            <ac:spMk id="3" creationId="{AEC25EEA-D7E8-A37F-5DB1-A53A77D3E831}"/>
          </ac:spMkLst>
        </pc:spChg>
      </pc:sldChg>
      <pc:sldChg chg="addSp delSp modSp mod">
        <pc:chgData name="Sai Subba Rao Mahendrakar" userId="c55a230024f4fcb9" providerId="LiveId" clId="{8751BC79-FEA3-453A-A82D-6E6B0DEBFD28}" dt="2025-05-06T06:05:01.262" v="251" actId="14100"/>
        <pc:sldMkLst>
          <pc:docMk/>
          <pc:sldMk cId="4048017909" sldId="268"/>
        </pc:sldMkLst>
        <pc:spChg chg="add mod">
          <ac:chgData name="Sai Subba Rao Mahendrakar" userId="c55a230024f4fcb9" providerId="LiveId" clId="{8751BC79-FEA3-453A-A82D-6E6B0DEBFD28}" dt="2025-05-06T06:04:54.627" v="250" actId="14100"/>
          <ac:spMkLst>
            <pc:docMk/>
            <pc:sldMk cId="4048017909" sldId="268"/>
            <ac:spMk id="7" creationId="{41529DAB-6EE9-3CF9-A746-993803CBDA21}"/>
          </ac:spMkLst>
        </pc:spChg>
        <pc:picChg chg="add mod">
          <ac:chgData name="Sai Subba Rao Mahendrakar" userId="c55a230024f4fcb9" providerId="LiveId" clId="{8751BC79-FEA3-453A-A82D-6E6B0DEBFD28}" dt="2025-05-06T06:05:01.262" v="251" actId="14100"/>
          <ac:picMkLst>
            <pc:docMk/>
            <pc:sldMk cId="4048017909" sldId="268"/>
            <ac:picMk id="9" creationId="{0D54E3B4-B6AC-F20D-A641-55B4493C0BBD}"/>
          </ac:picMkLst>
        </pc:picChg>
      </pc:sldChg>
      <pc:sldChg chg="addSp delSp modSp mod">
        <pc:chgData name="Sai Subba Rao Mahendrakar" userId="c55a230024f4fcb9" providerId="LiveId" clId="{8751BC79-FEA3-453A-A82D-6E6B0DEBFD28}" dt="2025-05-06T06:02:43.864" v="237" actId="1076"/>
        <pc:sldMkLst>
          <pc:docMk/>
          <pc:sldMk cId="4036026572" sldId="269"/>
        </pc:sldMkLst>
        <pc:spChg chg="add mod">
          <ac:chgData name="Sai Subba Rao Mahendrakar" userId="c55a230024f4fcb9" providerId="LiveId" clId="{8751BC79-FEA3-453A-A82D-6E6B0DEBFD28}" dt="2025-05-06T06:02:43.864" v="237" actId="1076"/>
          <ac:spMkLst>
            <pc:docMk/>
            <pc:sldMk cId="4036026572" sldId="269"/>
            <ac:spMk id="8" creationId="{ECDCD7B3-C73A-D704-469A-59C12DE1658E}"/>
          </ac:spMkLst>
        </pc:spChg>
        <pc:graphicFrameChg chg="add mod modGraphic">
          <ac:chgData name="Sai Subba Rao Mahendrakar" userId="c55a230024f4fcb9" providerId="LiveId" clId="{8751BC79-FEA3-453A-A82D-6E6B0DEBFD28}" dt="2025-05-06T05:58:51.190" v="210" actId="1076"/>
          <ac:graphicFrameMkLst>
            <pc:docMk/>
            <pc:sldMk cId="4036026572" sldId="269"/>
            <ac:graphicFrameMk id="4" creationId="{8D3B3085-0DB4-47A8-BAB4-ADAF7B2AAB9E}"/>
          </ac:graphicFrameMkLst>
        </pc:graphicFrameChg>
      </pc:sldChg>
      <pc:sldChg chg="addSp delSp modSp mod">
        <pc:chgData name="Sai Subba Rao Mahendrakar" userId="c55a230024f4fcb9" providerId="LiveId" clId="{8751BC79-FEA3-453A-A82D-6E6B0DEBFD28}" dt="2025-05-06T05:51:54.394" v="151" actId="20577"/>
        <pc:sldMkLst>
          <pc:docMk/>
          <pc:sldMk cId="401112950" sldId="270"/>
        </pc:sldMkLst>
        <pc:spChg chg="mod">
          <ac:chgData name="Sai Subba Rao Mahendrakar" userId="c55a230024f4fcb9" providerId="LiveId" clId="{8751BC79-FEA3-453A-A82D-6E6B0DEBFD28}" dt="2025-05-06T05:51:54.394" v="151" actId="20577"/>
          <ac:spMkLst>
            <pc:docMk/>
            <pc:sldMk cId="401112950" sldId="270"/>
            <ac:spMk id="7" creationId="{52861CD6-073A-3AFB-6932-8FD4A9C28A73}"/>
          </ac:spMkLst>
        </pc:spChg>
        <pc:picChg chg="add mod">
          <ac:chgData name="Sai Subba Rao Mahendrakar" userId="c55a230024f4fcb9" providerId="LiveId" clId="{8751BC79-FEA3-453A-A82D-6E6B0DEBFD28}" dt="2025-05-06T05:51:17.994" v="135" actId="1076"/>
          <ac:picMkLst>
            <pc:docMk/>
            <pc:sldMk cId="401112950" sldId="270"/>
            <ac:picMk id="4" creationId="{6584AA0F-8308-0ED7-2F83-9BB6A7D1E14C}"/>
          </ac:picMkLst>
        </pc:picChg>
      </pc:sldChg>
      <pc:sldChg chg="addSp modSp mod">
        <pc:chgData name="Sai Subba Rao Mahendrakar" userId="c55a230024f4fcb9" providerId="LiveId" clId="{8751BC79-FEA3-453A-A82D-6E6B0DEBFD28}" dt="2025-05-06T00:57:41.551" v="6" actId="1076"/>
        <pc:sldMkLst>
          <pc:docMk/>
          <pc:sldMk cId="3837295999" sldId="271"/>
        </pc:sldMkLst>
        <pc:picChg chg="add mod">
          <ac:chgData name="Sai Subba Rao Mahendrakar" userId="c55a230024f4fcb9" providerId="LiveId" clId="{8751BC79-FEA3-453A-A82D-6E6B0DEBFD28}" dt="2025-05-06T00:57:41.551" v="6" actId="1076"/>
          <ac:picMkLst>
            <pc:docMk/>
            <pc:sldMk cId="3837295999" sldId="271"/>
            <ac:picMk id="5" creationId="{F89B1B78-26F9-A96E-F624-516A0D2B8FDF}"/>
          </ac:picMkLst>
        </pc:picChg>
      </pc:sldChg>
      <pc:sldChg chg="modSp new mod">
        <pc:chgData name="Sai Subba Rao Mahendrakar" userId="c55a230024f4fcb9" providerId="LiveId" clId="{8751BC79-FEA3-453A-A82D-6E6B0DEBFD28}" dt="2025-05-06T03:29:47.191" v="126" actId="14100"/>
        <pc:sldMkLst>
          <pc:docMk/>
          <pc:sldMk cId="537227057" sldId="272"/>
        </pc:sldMkLst>
        <pc:spChg chg="mod">
          <ac:chgData name="Sai Subba Rao Mahendrakar" userId="c55a230024f4fcb9" providerId="LiveId" clId="{8751BC79-FEA3-453A-A82D-6E6B0DEBFD28}" dt="2025-05-06T03:29:37.980" v="124" actId="14100"/>
          <ac:spMkLst>
            <pc:docMk/>
            <pc:sldMk cId="537227057" sldId="272"/>
            <ac:spMk id="2" creationId="{C385E903-DCBF-3BA0-FBFA-EA1575E3319D}"/>
          </ac:spMkLst>
        </pc:spChg>
        <pc:spChg chg="mod">
          <ac:chgData name="Sai Subba Rao Mahendrakar" userId="c55a230024f4fcb9" providerId="LiveId" clId="{8751BC79-FEA3-453A-A82D-6E6B0DEBFD28}" dt="2025-05-06T03:29:47.191" v="126" actId="14100"/>
          <ac:spMkLst>
            <pc:docMk/>
            <pc:sldMk cId="537227057" sldId="272"/>
            <ac:spMk id="3" creationId="{9873A764-42D1-B990-524C-8755094161A8}"/>
          </ac:spMkLst>
        </pc:spChg>
      </pc:sldChg>
      <pc:sldChg chg="addSp modSp new mod">
        <pc:chgData name="Sai Subba Rao Mahendrakar" userId="c55a230024f4fcb9" providerId="LiveId" clId="{8751BC79-FEA3-453A-A82D-6E6B0DEBFD28}" dt="2025-05-12T02:42:57.992" v="482" actId="255"/>
        <pc:sldMkLst>
          <pc:docMk/>
          <pc:sldMk cId="348503511" sldId="273"/>
        </pc:sldMkLst>
        <pc:spChg chg="add mod">
          <ac:chgData name="Sai Subba Rao Mahendrakar" userId="c55a230024f4fcb9" providerId="LiveId" clId="{8751BC79-FEA3-453A-A82D-6E6B0DEBFD28}" dt="2025-05-12T02:42:57.992" v="482" actId="255"/>
          <ac:spMkLst>
            <pc:docMk/>
            <pc:sldMk cId="348503511" sldId="273"/>
            <ac:spMk id="2" creationId="{A8AEB6BB-61BA-7FC9-DAC3-3CEC9778027B}"/>
          </ac:spMkLst>
        </pc:spChg>
      </pc:sldChg>
      <pc:sldChg chg="new del">
        <pc:chgData name="Sai Subba Rao Mahendrakar" userId="c55a230024f4fcb9" providerId="LiveId" clId="{8751BC79-FEA3-453A-A82D-6E6B0DEBFD28}" dt="2025-05-12T02:41:16.147" v="457" actId="680"/>
        <pc:sldMkLst>
          <pc:docMk/>
          <pc:sldMk cId="2356652685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EBA1C9-FEED-4342-AA5C-1FF48785AF79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EC84B3-F56D-4F51-9F3C-E5619AF39D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01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C84B3-F56D-4F51-9F3C-E5619AF39D9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273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2B0C5-8D62-5E40-3B87-8535DD42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BEFE81-E457-231B-EF70-D33156204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098A1-E32D-B7AD-341D-89474B675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67D31-9790-9CA1-5A1D-53946D0A8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EC84B3-F56D-4F51-9F3C-E5619AF39D9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9348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2B51-5990-8979-78F0-DDEFC5245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3845A-1E43-BDA5-32DB-DA4EE19B4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5662E-6F98-95F5-1155-D74F914E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D2F171-CC56-E899-18BF-3D21318ED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6C61C-80D6-783C-6C08-D6EED3260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00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410D-4F6E-C347-79CB-4C3ADCDE9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2512DE-87E5-FA19-0696-09012E596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EF20B-01CA-83C5-E3CD-53BBDADB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FDA3-88BB-71B6-BD00-6F96FF5AB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F5DA4-2481-6D84-CD32-152BEEE7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2464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D3E219-A41D-5550-C02A-32752E09D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AC7EF-6F26-0F33-94FA-94704EE75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8EF1F-9D51-94F0-75D0-BEC4F563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A8A40-67E9-DD14-EF0F-7B8FD256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C0E9-B123-E43B-90FF-A09ADABC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261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F3415-2B87-18AC-B74F-ED5BA891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1980C-FFAA-FF37-DDEE-A64D62D0B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02DB3-0F47-5161-E0FC-79CB0B8F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F6A4-E02A-1F11-5FB3-F0A39E147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F4E9-FB4C-8A79-7182-57CBF8F0A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A63EC-40BD-4270-7AA0-A9F39DF7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7AC072-E2F0-EBA9-6997-2938C1247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BE5-C31A-0060-8A58-791B75CE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AFB32-AF3D-A808-0387-692219D5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E692B-C154-5892-79BA-7DB7CDDC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347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D24E8-ED9A-04B5-E3B3-2E50B161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C2AB9-E568-9B8D-57DA-DB35D2681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282939-F0FA-CDDF-7E9D-E03B20825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368F5-00BE-266E-2231-AABF7560C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0227D-DB11-D6DC-0DB3-1080293D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0AE09-F3C5-E000-8A57-FABC5F57F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1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B8E8-F869-64B9-0471-5AF294D2C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3220C3-F322-F799-A193-2E52922BF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58F07-E787-CD4C-2BA5-D13A9C274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5AC77-B499-3BAE-E346-A8E1D335AD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5452F-7C20-A7E1-F19C-63B7C88F4E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BA2F8E-DB71-37E7-08A3-2A4371ED1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C178DE-AF61-8ACC-4961-7D1774663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2DB290-F421-3E21-51F3-E17847E2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660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ADCE-BFFB-FC78-D4E0-03785FA8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970A3F-EDC7-69DB-0CEA-BB5381AC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2A69D-F9DD-BBC5-9AC7-4A53740C7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9459F-F05D-3FC6-B34F-2B1A5976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7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05D56-D26A-06A7-A504-F98AB8C94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47685-5FE1-392F-E928-0196B05C9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63A5E-AC3A-E244-A0B3-5F3DA6ED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27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7BA5-2EE3-6F8E-9298-02D0F3E2E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49CBB-9993-A171-380D-2E0F0F24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26CF8-E490-DD90-4E23-67585DFD4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E6CBB-5ABE-4718-BA44-8F3CF818C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5B56FF-548A-BC55-5FD1-384AE6A6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3F3D1-615F-81FF-06C7-CDF90585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6CA0-49BA-DD11-E9C9-BD68256DB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BE48F-9FF3-340A-9484-FFBBE8C94B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B7E06-03D6-31CB-FFE2-94A24C748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4F67D-E399-A362-6723-0AECC5158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A1D93B-CF3E-6A07-0A74-B5D075AD6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ACE6E-4B87-CDEE-328D-DDCEDDC5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916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9E8E9-EA94-F2F9-733B-F074582EC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6660B-D162-27AB-7C97-3F6E88C6B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620E-6E58-E309-7BD7-49DF76AF61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26DD11-0177-46FD-B0D0-B75A9372F23D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3652-823A-920A-838F-0422B352F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7EE41-8F9B-784F-F91E-3CBF0452D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D935-E5AC-4720-A879-34D7361C84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8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0B219-FDDA-B9F7-920D-B8E559D06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91971"/>
            <a:ext cx="12192000" cy="1074057"/>
          </a:xfrm>
        </p:spPr>
        <p:txBody>
          <a:bodyPr>
            <a:normAutofit/>
          </a:bodyPr>
          <a:lstStyle/>
          <a:p>
            <a:pPr rtl="0"/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Predicting Airline Passenger Satisfaction Using Machine Learning</a:t>
            </a:r>
            <a:b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Data-Driven Approach to Enhancing Customer Experience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53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84B5-7615-BF4A-7C59-1BBC8611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1999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5EEA-D7E8-A37F-5DB1-A53A77D3E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1999"/>
            <a:ext cx="10515600" cy="609600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 'Satisfaction' encoded 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Neutral or Dissatisfied →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 →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variables encoded using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OneHotEncoder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Label Encoding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: Male = 0, Female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Type: First-time = 0, Returning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Travel: Business = 0, Personal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: </a:t>
            </a:r>
            <a:r>
              <a:rPr lang="en-US" sz="22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Economy = 0,Economy Plus =1,Business = 2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features scaled using 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Scaled: Age, Flight Distance, Arrival Delay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scaled: Service rating features (already on a 0–5 scale)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inal feature set includes: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 numerical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categorical features</a:t>
            </a:r>
          </a:p>
          <a:p>
            <a:pPr marL="742950" lvl="1" indent="-2857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Total: 20 features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(features) : 129,484 rows × 21 columns</a:t>
            </a:r>
          </a:p>
          <a:p>
            <a:pPr marL="742950" lvl="1" indent="-28575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(target)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Y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129,484 rows × 1 column</a:t>
            </a:r>
          </a:p>
          <a:p>
            <a:pPr marL="742950" lvl="1" indent="-28575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410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1CEA25-E02A-262F-684A-9273CF3B4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1" y="838200"/>
            <a:ext cx="4855029" cy="367572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6BD3B8E-7AFE-87D3-CEEF-917460EB0A1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7CBBFF-7B53-062C-F5F2-0CBD17E87C32}"/>
              </a:ext>
            </a:extLst>
          </p:cNvPr>
          <p:cNvSpPr txBox="1"/>
          <p:nvPr/>
        </p:nvSpPr>
        <p:spPr>
          <a:xfrm>
            <a:off x="838200" y="838200"/>
            <a:ext cx="6172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Chosen Model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Random Forest Classifier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 with minimal overfitting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Stable and consistent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3E0149-9B18-BF32-E42C-53935CDFDB98}"/>
              </a:ext>
            </a:extLst>
          </p:cNvPr>
          <p:cNvSpPr txBox="1"/>
          <p:nvPr/>
        </p:nvSpPr>
        <p:spPr>
          <a:xfrm>
            <a:off x="838200" y="2394857"/>
            <a:ext cx="61722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Cross-Validation 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5-Fold Cross-Validation Scores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[0.96, 0.96, 0.96, 0.96, 0.96]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Accuracy : 0.96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1501A50-2B83-9827-F5EE-55F1027E12A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8199" y="4513927"/>
            <a:ext cx="10319657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shows stable performance across different subsets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Confirms robustness and reliability of the model</a:t>
            </a:r>
          </a:p>
        </p:txBody>
      </p:sp>
    </p:spTree>
    <p:extLst>
      <p:ext uri="{BB962C8B-B14F-4D97-AF65-F5344CB8AC3E}">
        <p14:creationId xmlns:p14="http://schemas.microsoft.com/office/powerpoint/2010/main" val="2272842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2CFE5-729E-CD6D-9FA3-E215F17B9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36071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Insights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C8534-6426-A403-385C-8973EDECE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714"/>
            <a:ext cx="10515600" cy="481624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on both training and test 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gap between training (1.0) and test (0.96) 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present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generalizes well to unseen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Underfitting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observed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captures data patterns effectively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likely to perform well on real-world data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914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E3A56-5637-603F-9953-58FF2E62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73628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529DAB-6EE9-3CF9-A746-993803CBDA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1006247"/>
            <a:ext cx="426720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Boarding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importance (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0.183665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making it a key factor in customer satisfaction.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In-flight </a:t>
            </a:r>
            <a:r>
              <a:rPr kumimoji="0" lang="en-US" altLang="en-US" sz="2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Service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plays a crucial role (</a:t>
            </a: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0.142735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), highlighting the need for reliable connectivity.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Type of Travel (0.136328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affects satisfaction, suggesting a tailored service approach for business vs. leisure travelers.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54E3B4-B6AC-F20D-A641-55B4493C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3629" y="636815"/>
            <a:ext cx="7108371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017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A8BE5-BBAC-62F3-9CD0-B0BD1519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84513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3B3085-0DB4-47A8-BAB4-ADAF7B2AA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465809"/>
              </p:ext>
            </p:extLst>
          </p:nvPr>
        </p:nvGraphicFramePr>
        <p:xfrm>
          <a:off x="7260772" y="80914"/>
          <a:ext cx="4865912" cy="6711416"/>
        </p:xfrm>
        <a:graphic>
          <a:graphicData uri="http://schemas.openxmlformats.org/drawingml/2006/table">
            <a:tbl>
              <a:tblPr/>
              <a:tblGrid>
                <a:gridCol w="2432956">
                  <a:extLst>
                    <a:ext uri="{9D8B030D-6E8A-4147-A177-3AD203B41FA5}">
                      <a16:colId xmlns:a16="http://schemas.microsoft.com/office/drawing/2014/main" val="1529039800"/>
                    </a:ext>
                  </a:extLst>
                </a:gridCol>
                <a:gridCol w="2432956">
                  <a:extLst>
                    <a:ext uri="{9D8B030D-6E8A-4147-A177-3AD203B41FA5}">
                      <a16:colId xmlns:a16="http://schemas.microsoft.com/office/drawing/2014/main" val="2262167164"/>
                    </a:ext>
                  </a:extLst>
                </a:gridCol>
              </a:tblGrid>
              <a:tr h="304525">
                <a:tc>
                  <a:txBody>
                    <a:bodyPr/>
                    <a:lstStyle/>
                    <a:p>
                      <a:pPr algn="l"/>
                      <a:r>
                        <a:rPr lang="en-IN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7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00073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 Boarding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0.183665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27090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In-flight Wifi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0.142735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291422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Travel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0.136328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4537325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In-flight Entertainment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0.069614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500406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 Room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0.048998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9771262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Type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0.046999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485084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Seat Comfort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0.045444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624241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Distance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0.043529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721279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Ease of Online Booking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0.040161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71019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On-board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0.037619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2879006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Flight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0.033927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380097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Check-in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0.025704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790778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Baggage Handling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0.024700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518389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Cleanliness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0.024570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357001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In-flight Service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0.023232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629277"/>
                  </a:ext>
                </a:extLst>
              </a:tr>
              <a:tr h="530158"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Departure and Arrival Time Convenience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0.019459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678753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Gate Location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0.017232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6361372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Food and Drink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0.013120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59584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Arrival Delay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0.012129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5587015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0.006003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787104"/>
                  </a:ext>
                </a:extLst>
              </a:tr>
              <a:tr h="289482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0.004833</a:t>
                      </a:r>
                    </a:p>
                  </a:txBody>
                  <a:tcPr marL="49447" marR="49447" marT="24724" marB="247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99389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CDCD7B3-C73A-D704-469A-59C12DE165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84514"/>
            <a:ext cx="616131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Seat Comfort and Leg Room Service moderately impact satisfaction, with importance scores of 0.045444 and 0.048998, respectively.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(0.046999) and Ease of Online Booking (0.040161) are less impactful but still important for improving overall experience.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(0.006003) and Gender (0.004833) have minimal influence, with service features being more important in driving satisfaction.</a:t>
            </a:r>
          </a:p>
        </p:txBody>
      </p:sp>
    </p:spTree>
    <p:extLst>
      <p:ext uri="{BB962C8B-B14F-4D97-AF65-F5344CB8AC3E}">
        <p14:creationId xmlns:p14="http://schemas.microsoft.com/office/powerpoint/2010/main" val="403602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DB00-7046-DC33-E62C-86F77E0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393370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8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Evalution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2861CD6-073A-3AFB-6932-8FD4A9C28A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799" y="951121"/>
            <a:ext cx="704305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Accuracy: 96%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confirming consistent and correct predictions across both classes.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 (13,225)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 (17,919)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dominate.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 (840)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 False Positives (387) — some Satisfied users are misclassified as Dissatisfied.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satisfied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could impact customer feedback handling and post-service follow-ups.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Excellent ROC Curve Performance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curve bends sharply to the top-left, showing strong classification power.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AUC = 0.99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near-perfect separation between satisfied and dissatisfied passengers.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model is both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discriminative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performing well on unseen data and providing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business-relevant 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271" name="Picture 7">
            <a:extLst>
              <a:ext uri="{FF2B5EF4-FFF2-40B4-BE49-F238E27FC236}">
                <a16:creationId xmlns:a16="http://schemas.microsoft.com/office/drawing/2014/main" id="{9BCB9393-24A6-292A-D6B1-565FCE538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9857" y="3459500"/>
            <a:ext cx="4082144" cy="3231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84AA0F-8308-0ED7-2F83-9BB6A7D1E1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55" y="95814"/>
            <a:ext cx="4082145" cy="336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DE63-05AB-66BB-063B-98C7A21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273628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Summary</a:t>
            </a:r>
            <a:b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8A8F-F085-F8DA-46E1-A12B76618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6170"/>
            <a:ext cx="10951029" cy="5540829"/>
          </a:xfrm>
        </p:spPr>
        <p:txBody>
          <a:bodyPr>
            <a:no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correctly predicts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96%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customer satisfaction responses.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Precision &amp; Recall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96% (Neutral/Dissatisfied), 97% (Satisfied)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98% (Neutral/Dissatisfied), 94% (Satisfied)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Performance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0.97 for Neutral/Dissatisfied, 0.96 for Satisfied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strong balance between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and recall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Sufficient and Balanced Data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on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32,371 samples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distribution: 18,306 (Neutral/Dissatisfied), 14,065 (Satisfied)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Across Both Classes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Macro &amp; Weighted Avg (0.96) confirm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performance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even with slight class imbalance.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B1B78-26F9-A96E-F624-516A0D2B8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858" y="1768772"/>
            <a:ext cx="3679370" cy="2106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295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EB6BB-61BA-7FC9-DAC3-3CEC9778027B}"/>
              </a:ext>
            </a:extLst>
          </p:cNvPr>
          <p:cNvSpPr txBox="1">
            <a:spLocks/>
          </p:cNvSpPr>
          <p:nvPr/>
        </p:nvSpPr>
        <p:spPr>
          <a:xfrm>
            <a:off x="419100" y="2792186"/>
            <a:ext cx="11353800" cy="1273628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8503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5E903-DCBF-3BA0-FBFA-EA1575E33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93617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3A764-42D1-B990-524C-875509416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199"/>
            <a:ext cx="10515600" cy="4957763"/>
          </a:xfrm>
        </p:spPr>
        <p:txBody>
          <a:bodyPr>
            <a:noAutofit/>
          </a:bodyPr>
          <a:lstStyle/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and Observations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Observations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&amp; Data Preprocessing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Insights</a:t>
            </a: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lang="en-IN" sz="22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Evalution</a:t>
            </a:r>
            <a:endParaRPr lang="en-IN" sz="2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Report Summary</a:t>
            </a:r>
            <a:b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537227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5E14-BD49-E886-55B9-3B7E807C7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76248"/>
          </a:xfrm>
        </p:spPr>
        <p:txBody>
          <a:bodyPr>
            <a:normAutofit/>
          </a:bodyPr>
          <a:lstStyle/>
          <a:p>
            <a:r>
              <a:rPr lang="en-IN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 and Observations</a:t>
            </a:r>
            <a:endParaRPr lang="en-IN" dirty="0"/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C0B129EF-E0A7-1CF8-199F-A000160D8C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30136"/>
            <a:ext cx="1051560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 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129,880 rows | 24 columns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Missing Values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→ 393 missing values means 0.3%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Types 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19 Numerical and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Categorical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Type Issue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 is object type → Should be numeric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Column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(binary classification 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Duplicates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rows found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Potential Outliers 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Departure Delay : Max = 1592, Median = 0 → Right-skewed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Arrival Delay      : Max = 1584, Median = 0 → Right-skewed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Flight Distance   : 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have extreme values (high max values) compared Median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F8D1A6-F922-332E-0FA0-407F4D7AA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848" y="3429000"/>
            <a:ext cx="3238952" cy="1571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387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DEFF6-40C7-3821-3CCF-82CB2A94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01F9-67A2-7BAD-3688-10005606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2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F4FD344-7E2F-EAF1-7B03-C8A0A4C1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0343" y="920621"/>
            <a:ext cx="5077733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Dropped ID Column: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Unique identifier, no impact on model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 Conversion: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Originally object type → Converted to 	float64 using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pd.to_numeric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(errors="coerce").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Invalid entries converted to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→ 0.3% missing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Flight Distance → 0.0027% missing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Rows with missing values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dropped → Minimal data loss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3AF69-9989-732C-D878-D2043A116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8076" y="968126"/>
            <a:ext cx="5927724" cy="470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0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AE032-9518-A980-3F22-9A93CD8D1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60D11E25-2A4B-FF57-D403-8E6EC9D2FE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9971" y="1094249"/>
            <a:ext cx="1042851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&amp; Treatment (IQR Method):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to Flight Distance, Departure Delay, Arrival Delay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Values beyond bounds capped to reduce extreme skew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Formula: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	Lower Bound = Q1 - 1.5 × IQR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Upper Bound = Q3 + 1.5 × IQR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Segmentation: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Numerical Features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Categorical Features </a:t>
            </a:r>
            <a:endParaRPr lang="en-US" altLang="en-US" sz="2000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Satisfaction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(Binary)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Insights: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&amp;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Strong correlation (0.84)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	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n-flight Experience &amp; Online Services: Interrelated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Flight Distance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Gate Location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Weak correlation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Final Adjustment: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Dropped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Departure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avoid multicollinearity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Retained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Arrival Delay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Reduces redundancy, improves model clarity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0D32D5-6B6D-827A-75EE-A24C6984E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2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</a:t>
            </a:r>
          </a:p>
        </p:txBody>
      </p:sp>
    </p:spTree>
    <p:extLst>
      <p:ext uri="{BB962C8B-B14F-4D97-AF65-F5344CB8AC3E}">
        <p14:creationId xmlns:p14="http://schemas.microsoft.com/office/powerpoint/2010/main" val="241493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6B390-512A-D25D-B6E8-C9DD377C2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914FD-CEF4-CC2D-4967-E29D07C7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68127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E66F8EC-6647-D30A-D8E1-25BD76FFF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" y="913698"/>
            <a:ext cx="5689826" cy="29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539E9C28-9801-1696-3828-54F0AF783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13698"/>
            <a:ext cx="5257800" cy="2939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75C52FBE-57F4-B995-214C-E9F079483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3799114"/>
            <a:ext cx="5257800" cy="2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009A0C83-97CB-038D-BE17-EBD916D29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174" y="3799115"/>
            <a:ext cx="5689826" cy="282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31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DCDF060-C52D-EB6D-0548-767431EED36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5794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5ADCE49F-FD39-98A9-CA5C-41D5F6FA7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9" y="957943"/>
            <a:ext cx="5910941" cy="272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BC486AC2-6BAA-6CCB-0364-48CACF039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60" y="3678671"/>
            <a:ext cx="5910940" cy="3056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A0F1ED06-08BE-873E-53E4-439453127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53143"/>
            <a:ext cx="5910941" cy="60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396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99D16-65C5-1D30-CB66-CECBEE3DB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260EEFE-618A-F196-F181-E95FE4CC5D5B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90351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Visualisation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969008D-B6CF-1F60-1028-038C005C64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2" y="76200"/>
            <a:ext cx="5153025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FC4E5EB-4FA8-986C-A06B-639591C4C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2" y="3429000"/>
            <a:ext cx="5153028" cy="34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A0FFBFE-E60F-0DB2-E0DD-A0EC39DC4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8148" y="903513"/>
            <a:ext cx="5153024" cy="590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4666-3F68-C7E7-7F91-7E0341DF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1353800" cy="1003270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Observations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32EAD3-7E6A-DC25-A97C-48C36A9204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741661"/>
            <a:ext cx="10395857" cy="5847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&amp;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Satisfaction: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20–60 = Most sensitive to service quality &amp; delays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Flight Distance: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Long-distance flights (2000–4000 mi) = More satisfied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Short-distance (0–2000 mi) = More complaints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Arrival Delay Impact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drops significantly after 15–30 min delay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Economy Class  Impact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Economy Class passengers have the highest dissatisfaction.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 Quality Drives Satisfaction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link with comfort (seat, legroom), food, and entertainment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Wifi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Food, Baggage = Top Improvement Areas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Customer Type :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Returning customers expect more → Retention depends on service consistency</a:t>
            </a:r>
          </a:p>
        </p:txBody>
      </p:sp>
    </p:spTree>
    <p:extLst>
      <p:ext uri="{BB962C8B-B14F-4D97-AF65-F5344CB8AC3E}">
        <p14:creationId xmlns:p14="http://schemas.microsoft.com/office/powerpoint/2010/main" val="1937054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1145</Words>
  <Application>Microsoft Office PowerPoint</Application>
  <PresentationFormat>Widescreen</PresentationFormat>
  <Paragraphs>204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Unicode MS</vt:lpstr>
      <vt:lpstr>Calibri</vt:lpstr>
      <vt:lpstr>Calibri Light</vt:lpstr>
      <vt:lpstr>Times New Roman</vt:lpstr>
      <vt:lpstr>Office Theme</vt:lpstr>
      <vt:lpstr>Predicting Airline Passenger Satisfaction Using Machine Learning  A Data-Driven Approach to Enhancing Customer Experience</vt:lpstr>
      <vt:lpstr>Contents:</vt:lpstr>
      <vt:lpstr>Dataset Overview and Observations</vt:lpstr>
      <vt:lpstr>Data Cleaning &amp; Preprocessing</vt:lpstr>
      <vt:lpstr>Data Cleaning &amp; Preprocessing</vt:lpstr>
      <vt:lpstr>Data Visualisation</vt:lpstr>
      <vt:lpstr>PowerPoint Presentation</vt:lpstr>
      <vt:lpstr>PowerPoint Presentation</vt:lpstr>
      <vt:lpstr>EDA Observations</vt:lpstr>
      <vt:lpstr>Feature Engineering &amp; Data Preprocessing</vt:lpstr>
      <vt:lpstr>PowerPoint Presentation</vt:lpstr>
      <vt:lpstr>Model Performance Insights </vt:lpstr>
      <vt:lpstr>Feature Importance </vt:lpstr>
      <vt:lpstr>Feature Importance </vt:lpstr>
      <vt:lpstr>Model Evalution </vt:lpstr>
      <vt:lpstr>Classification Report Summary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Subba Rao Mahendrakar</dc:creator>
  <cp:lastModifiedBy>Sai Subba Rao Mahendrakar</cp:lastModifiedBy>
  <cp:revision>1</cp:revision>
  <dcterms:created xsi:type="dcterms:W3CDTF">2025-05-05T15:03:34Z</dcterms:created>
  <dcterms:modified xsi:type="dcterms:W3CDTF">2025-05-12T02:42:58Z</dcterms:modified>
</cp:coreProperties>
</file>