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1BC79-FEA3-453A-A82D-6E6B0DEBFD28}" v="45" dt="2025-05-06T06:15:0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ubba Rao Mahendrakar" userId="c55a230024f4fcb9" providerId="LiveId" clId="{8751BC79-FEA3-453A-A82D-6E6B0DEBFD28}"/>
    <pc:docChg chg="undo custSel addSld modSld">
      <pc:chgData name="Sai Subba Rao Mahendrakar" userId="c55a230024f4fcb9" providerId="LiveId" clId="{8751BC79-FEA3-453A-A82D-6E6B0DEBFD28}" dt="2025-05-06T06:19:56.376" v="455" actId="255"/>
      <pc:docMkLst>
        <pc:docMk/>
      </pc:docMkLst>
      <pc:sldChg chg="modSp mod">
        <pc:chgData name="Sai Subba Rao Mahendrakar" userId="c55a230024f4fcb9" providerId="LiveId" clId="{8751BC79-FEA3-453A-A82D-6E6B0DEBFD28}" dt="2025-05-06T01:55:36.409" v="75" actId="1076"/>
        <pc:sldMkLst>
          <pc:docMk/>
          <pc:sldMk cId="2784531882" sldId="256"/>
        </pc:sldMkLst>
        <pc:spChg chg="mod">
          <ac:chgData name="Sai Subba Rao Mahendrakar" userId="c55a230024f4fcb9" providerId="LiveId" clId="{8751BC79-FEA3-453A-A82D-6E6B0DEBFD28}" dt="2025-05-06T01:55:36.409" v="75" actId="1076"/>
          <ac:spMkLst>
            <pc:docMk/>
            <pc:sldMk cId="2784531882" sldId="256"/>
            <ac:spMk id="2" creationId="{6B00B219-FDDA-B9F7-920D-B8E559D06DED}"/>
          </ac:spMkLst>
        </pc:spChg>
      </pc:sldChg>
      <pc:sldChg chg="addSp modSp mod">
        <pc:chgData name="Sai Subba Rao Mahendrakar" userId="c55a230024f4fcb9" providerId="LiveId" clId="{8751BC79-FEA3-453A-A82D-6E6B0DEBFD28}" dt="2025-05-06T01:31:03.124" v="47" actId="14100"/>
        <pc:sldMkLst>
          <pc:docMk/>
          <pc:sldMk cId="1046387619" sldId="257"/>
        </pc:sldMkLst>
        <pc:picChg chg="add mod">
          <ac:chgData name="Sai Subba Rao Mahendrakar" userId="c55a230024f4fcb9" providerId="LiveId" clId="{8751BC79-FEA3-453A-A82D-6E6B0DEBFD28}" dt="2025-05-06T01:31:03.124" v="47" actId="14100"/>
          <ac:picMkLst>
            <pc:docMk/>
            <pc:sldMk cId="1046387619" sldId="257"/>
            <ac:picMk id="4" creationId="{96F8D1A6-F922-332E-0FA0-407F4D7AA0D8}"/>
          </ac:picMkLst>
        </pc:picChg>
      </pc:sldChg>
      <pc:sldChg chg="modSp">
        <pc:chgData name="Sai Subba Rao Mahendrakar" userId="c55a230024f4fcb9" providerId="LiveId" clId="{8751BC79-FEA3-453A-A82D-6E6B0DEBFD28}" dt="2025-05-06T02:01:44.719" v="76" actId="14100"/>
        <pc:sldMkLst>
          <pc:docMk/>
          <pc:sldMk cId="3361396483" sldId="258"/>
        </pc:sldMkLst>
        <pc:picChg chg="mod">
          <ac:chgData name="Sai Subba Rao Mahendrakar" userId="c55a230024f4fcb9" providerId="LiveId" clId="{8751BC79-FEA3-453A-A82D-6E6B0DEBFD28}" dt="2025-05-06T02:01:44.719" v="76" actId="14100"/>
          <ac:picMkLst>
            <pc:docMk/>
            <pc:sldMk cId="3361396483" sldId="258"/>
            <ac:picMk id="2053" creationId="{5ADCE49F-FD39-98A9-CA5C-41D5F6FA7BDF}"/>
          </ac:picMkLst>
        </pc:picChg>
      </pc:sldChg>
      <pc:sldChg chg="addSp modSp mod">
        <pc:chgData name="Sai Subba Rao Mahendrakar" userId="c55a230024f4fcb9" providerId="LiveId" clId="{8751BC79-FEA3-453A-A82D-6E6B0DEBFD28}" dt="2025-05-06T01:54:16.524" v="68" actId="12"/>
        <pc:sldMkLst>
          <pc:docMk/>
          <pc:sldMk cId="7560365" sldId="259"/>
        </pc:sldMkLst>
        <pc:spChg chg="mod">
          <ac:chgData name="Sai Subba Rao Mahendrakar" userId="c55a230024f4fcb9" providerId="LiveId" clId="{8751BC79-FEA3-453A-A82D-6E6B0DEBFD28}" dt="2025-05-06T01:54:16.524" v="68" actId="12"/>
          <ac:spMkLst>
            <pc:docMk/>
            <pc:sldMk cId="7560365" sldId="259"/>
            <ac:spMk id="8" creationId="{2F4FD344-7E2F-EAF1-7B03-C8A0A4C12B47}"/>
          </ac:spMkLst>
        </pc:spChg>
        <pc:picChg chg="add mod">
          <ac:chgData name="Sai Subba Rao Mahendrakar" userId="c55a230024f4fcb9" providerId="LiveId" clId="{8751BC79-FEA3-453A-A82D-6E6B0DEBFD28}" dt="2025-05-06T01:22:08.372" v="42" actId="14100"/>
          <ac:picMkLst>
            <pc:docMk/>
            <pc:sldMk cId="7560365" sldId="259"/>
            <ac:picMk id="4" creationId="{56A3AF69-9989-732C-D878-D2043A116FBC}"/>
          </ac:picMkLst>
        </pc:picChg>
      </pc:sldChg>
      <pc:sldChg chg="addSp modSp mod">
        <pc:chgData name="Sai Subba Rao Mahendrakar" userId="c55a230024f4fcb9" providerId="LiveId" clId="{8751BC79-FEA3-453A-A82D-6E6B0DEBFD28}" dt="2025-05-06T01:21:19.277" v="38"/>
        <pc:sldMkLst>
          <pc:docMk/>
          <pc:sldMk cId="241493442" sldId="260"/>
        </pc:sldMkLst>
        <pc:spChg chg="add mod">
          <ac:chgData name="Sai Subba Rao Mahendrakar" userId="c55a230024f4fcb9" providerId="LiveId" clId="{8751BC79-FEA3-453A-A82D-6E6B0DEBFD28}" dt="2025-05-06T01:21:19.277" v="38"/>
          <ac:spMkLst>
            <pc:docMk/>
            <pc:sldMk cId="241493442" sldId="260"/>
            <ac:spMk id="2" creationId="{570D32D5-6B6D-827A-75EE-A24C6984E87F}"/>
          </ac:spMkLst>
        </pc:spChg>
        <pc:spChg chg="mod">
          <ac:chgData name="Sai Subba Rao Mahendrakar" userId="c55a230024f4fcb9" providerId="LiveId" clId="{8751BC79-FEA3-453A-A82D-6E6B0DEBFD28}" dt="2025-05-06T01:19:04.025" v="19" actId="14100"/>
          <ac:spMkLst>
            <pc:docMk/>
            <pc:sldMk cId="241493442" sldId="260"/>
            <ac:spMk id="9" creationId="{60D11E25-2A4B-FF57-D403-8E6EC9D2FE05}"/>
          </ac:spMkLst>
        </pc:spChg>
      </pc:sldChg>
      <pc:sldChg chg="modSp">
        <pc:chgData name="Sai Subba Rao Mahendrakar" userId="c55a230024f4fcb9" providerId="LiveId" clId="{8751BC79-FEA3-453A-A82D-6E6B0DEBFD28}" dt="2025-05-06T04:45:23.335" v="128" actId="1076"/>
        <pc:sldMkLst>
          <pc:docMk/>
          <pc:sldMk cId="2193195687" sldId="261"/>
        </pc:sldMkLst>
        <pc:picChg chg="mod">
          <ac:chgData name="Sai Subba Rao Mahendrakar" userId="c55a230024f4fcb9" providerId="LiveId" clId="{8751BC79-FEA3-453A-A82D-6E6B0DEBFD28}" dt="2025-05-06T04:45:20.699" v="127" actId="1076"/>
          <ac:picMkLst>
            <pc:docMk/>
            <pc:sldMk cId="2193195687" sldId="261"/>
            <ac:picMk id="5122" creationId="{BE66F8EC-6647-D30A-D8E1-25BD76FFF9B9}"/>
          </ac:picMkLst>
        </pc:picChg>
        <pc:picChg chg="mod">
          <ac:chgData name="Sai Subba Rao Mahendrakar" userId="c55a230024f4fcb9" providerId="LiveId" clId="{8751BC79-FEA3-453A-A82D-6E6B0DEBFD28}" dt="2025-05-06T04:45:23.335" v="128" actId="1076"/>
          <ac:picMkLst>
            <pc:docMk/>
            <pc:sldMk cId="2193195687" sldId="261"/>
            <ac:picMk id="5124" creationId="{539E9C28-9801-1696-3828-54F0AF78362C}"/>
          </ac:picMkLst>
        </pc:picChg>
      </pc:sldChg>
      <pc:sldChg chg="addSp modSp mod">
        <pc:chgData name="Sai Subba Rao Mahendrakar" userId="c55a230024f4fcb9" providerId="LiveId" clId="{8751BC79-FEA3-453A-A82D-6E6B0DEBFD28}" dt="2025-05-06T06:15:14.285" v="346" actId="1076"/>
        <pc:sldMkLst>
          <pc:docMk/>
          <pc:sldMk cId="232293597" sldId="262"/>
        </pc:sldMkLst>
        <pc:picChg chg="add mod">
          <ac:chgData name="Sai Subba Rao Mahendrakar" userId="c55a230024f4fcb9" providerId="LiveId" clId="{8751BC79-FEA3-453A-A82D-6E6B0DEBFD28}" dt="2025-05-06T06:15:14.285" v="346" actId="1076"/>
          <ac:picMkLst>
            <pc:docMk/>
            <pc:sldMk cId="232293597" sldId="262"/>
            <ac:picMk id="3" creationId="{2A0FFBFE-E60F-0DB2-E0DD-A0EC39DC405E}"/>
          </ac:picMkLst>
        </pc:picChg>
        <pc:picChg chg="mod">
          <ac:chgData name="Sai Subba Rao Mahendrakar" userId="c55a230024f4fcb9" providerId="LiveId" clId="{8751BC79-FEA3-453A-A82D-6E6B0DEBFD28}" dt="2025-05-06T06:14:53.982" v="344" actId="14100"/>
          <ac:picMkLst>
            <pc:docMk/>
            <pc:sldMk cId="232293597" sldId="262"/>
            <ac:picMk id="6146" creationId="{E969008D-B6CF-1F60-1028-038C005C64E3}"/>
          </ac:picMkLst>
        </pc:picChg>
        <pc:picChg chg="mod">
          <ac:chgData name="Sai Subba Rao Mahendrakar" userId="c55a230024f4fcb9" providerId="LiveId" clId="{8751BC79-FEA3-453A-A82D-6E6B0DEBFD28}" dt="2025-05-06T06:15:00.818" v="345" actId="14100"/>
          <ac:picMkLst>
            <pc:docMk/>
            <pc:sldMk cId="232293597" sldId="262"/>
            <ac:picMk id="6148" creationId="{BFC4E5EB-4FA8-986C-A06B-639591C4C858}"/>
          </ac:picMkLst>
        </pc:picChg>
      </pc:sldChg>
      <pc:sldChg chg="modSp mod">
        <pc:chgData name="Sai Subba Rao Mahendrakar" userId="c55a230024f4fcb9" providerId="LiveId" clId="{8751BC79-FEA3-453A-A82D-6E6B0DEBFD28}" dt="2025-05-06T06:19:56.376" v="455" actId="255"/>
        <pc:sldMkLst>
          <pc:docMk/>
          <pc:sldMk cId="1937054783" sldId="263"/>
        </pc:sldMkLst>
        <pc:spChg chg="mod">
          <ac:chgData name="Sai Subba Rao Mahendrakar" userId="c55a230024f4fcb9" providerId="LiveId" clId="{8751BC79-FEA3-453A-A82D-6E6B0DEBFD28}" dt="2025-05-06T06:19:56.376" v="455" actId="255"/>
          <ac:spMkLst>
            <pc:docMk/>
            <pc:sldMk cId="1937054783" sldId="263"/>
            <ac:spMk id="4" creationId="{2132EAD3-7E6A-DC25-A97C-48C36A920473}"/>
          </ac:spMkLst>
        </pc:spChg>
      </pc:sldChg>
      <pc:sldChg chg="modSp mod">
        <pc:chgData name="Sai Subba Rao Mahendrakar" userId="c55a230024f4fcb9" providerId="LiveId" clId="{8751BC79-FEA3-453A-A82D-6E6B0DEBFD28}" dt="2025-05-06T06:11:34.851" v="321" actId="14100"/>
        <pc:sldMkLst>
          <pc:docMk/>
          <pc:sldMk cId="3153410354" sldId="264"/>
        </pc:sldMkLst>
        <pc:spChg chg="mod">
          <ac:chgData name="Sai Subba Rao Mahendrakar" userId="c55a230024f4fcb9" providerId="LiveId" clId="{8751BC79-FEA3-453A-A82D-6E6B0DEBFD28}" dt="2025-05-06T06:11:34.851" v="321" actId="14100"/>
          <ac:spMkLst>
            <pc:docMk/>
            <pc:sldMk cId="3153410354" sldId="264"/>
            <ac:spMk id="3" creationId="{AEC25EEA-D7E8-A37F-5DB1-A53A77D3E831}"/>
          </ac:spMkLst>
        </pc:spChg>
      </pc:sldChg>
      <pc:sldChg chg="addSp delSp modSp mod">
        <pc:chgData name="Sai Subba Rao Mahendrakar" userId="c55a230024f4fcb9" providerId="LiveId" clId="{8751BC79-FEA3-453A-A82D-6E6B0DEBFD28}" dt="2025-05-06T06:05:01.262" v="251" actId="14100"/>
        <pc:sldMkLst>
          <pc:docMk/>
          <pc:sldMk cId="4048017909" sldId="268"/>
        </pc:sldMkLst>
        <pc:spChg chg="del">
          <ac:chgData name="Sai Subba Rao Mahendrakar" userId="c55a230024f4fcb9" providerId="LiveId" clId="{8751BC79-FEA3-453A-A82D-6E6B0DEBFD28}" dt="2025-05-06T06:00:40.665" v="212" actId="478"/>
          <ac:spMkLst>
            <pc:docMk/>
            <pc:sldMk cId="4048017909" sldId="268"/>
            <ac:spMk id="3" creationId="{E9E201EE-E32E-7FBA-A47A-B87FAE38BC87}"/>
          </ac:spMkLst>
        </pc:spChg>
        <pc:spChg chg="add">
          <ac:chgData name="Sai Subba Rao Mahendrakar" userId="c55a230024f4fcb9" providerId="LiveId" clId="{8751BC79-FEA3-453A-A82D-6E6B0DEBFD28}" dt="2025-05-06T06:00:33.531" v="211"/>
          <ac:spMkLst>
            <pc:docMk/>
            <pc:sldMk cId="4048017909" sldId="268"/>
            <ac:spMk id="4" creationId="{9994C1DA-8CF5-3347-F24D-822EE16A8621}"/>
          </ac:spMkLst>
        </pc:spChg>
        <pc:spChg chg="add del mod">
          <ac:chgData name="Sai Subba Rao Mahendrakar" userId="c55a230024f4fcb9" providerId="LiveId" clId="{8751BC79-FEA3-453A-A82D-6E6B0DEBFD28}" dt="2025-05-06T06:00:43.412" v="213"/>
          <ac:spMkLst>
            <pc:docMk/>
            <pc:sldMk cId="4048017909" sldId="268"/>
            <ac:spMk id="6" creationId="{2A4CB7FC-9494-153D-B97A-2815CA782D67}"/>
          </ac:spMkLst>
        </pc:spChg>
        <pc:spChg chg="add mod">
          <ac:chgData name="Sai Subba Rao Mahendrakar" userId="c55a230024f4fcb9" providerId="LiveId" clId="{8751BC79-FEA3-453A-A82D-6E6B0DEBFD28}" dt="2025-05-06T06:04:54.627" v="250" actId="14100"/>
          <ac:spMkLst>
            <pc:docMk/>
            <pc:sldMk cId="4048017909" sldId="268"/>
            <ac:spMk id="7" creationId="{41529DAB-6EE9-3CF9-A746-993803CBDA21}"/>
          </ac:spMkLst>
        </pc:spChg>
        <pc:picChg chg="add mod">
          <ac:chgData name="Sai Subba Rao Mahendrakar" userId="c55a230024f4fcb9" providerId="LiveId" clId="{8751BC79-FEA3-453A-A82D-6E6B0DEBFD28}" dt="2025-05-06T06:05:01.262" v="251" actId="14100"/>
          <ac:picMkLst>
            <pc:docMk/>
            <pc:sldMk cId="4048017909" sldId="268"/>
            <ac:picMk id="9" creationId="{0D54E3B4-B6AC-F20D-A641-55B4493C0BBD}"/>
          </ac:picMkLst>
        </pc:picChg>
        <pc:picChg chg="del">
          <ac:chgData name="Sai Subba Rao Mahendrakar" userId="c55a230024f4fcb9" providerId="LiveId" clId="{8751BC79-FEA3-453A-A82D-6E6B0DEBFD28}" dt="2025-05-06T06:04:24.575" v="245" actId="478"/>
          <ac:picMkLst>
            <pc:docMk/>
            <pc:sldMk cId="4048017909" sldId="268"/>
            <ac:picMk id="10242" creationId="{A54C3303-05EC-E8EF-4DA4-E82DD3E9ED09}"/>
          </ac:picMkLst>
        </pc:picChg>
      </pc:sldChg>
      <pc:sldChg chg="addSp delSp modSp mod">
        <pc:chgData name="Sai Subba Rao Mahendrakar" userId="c55a230024f4fcb9" providerId="LiveId" clId="{8751BC79-FEA3-453A-A82D-6E6B0DEBFD28}" dt="2025-05-06T06:02:43.864" v="237" actId="1076"/>
        <pc:sldMkLst>
          <pc:docMk/>
          <pc:sldMk cId="4036026572" sldId="269"/>
        </pc:sldMkLst>
        <pc:spChg chg="del mod">
          <ac:chgData name="Sai Subba Rao Mahendrakar" userId="c55a230024f4fcb9" providerId="LiveId" clId="{8751BC79-FEA3-453A-A82D-6E6B0DEBFD28}" dt="2025-05-06T06:01:46.566" v="221" actId="478"/>
          <ac:spMkLst>
            <pc:docMk/>
            <pc:sldMk cId="4036026572" sldId="269"/>
            <ac:spMk id="3" creationId="{E191FD5E-1F87-9D7D-B3E5-DF05764D5E29}"/>
          </ac:spMkLst>
        </pc:spChg>
        <pc:spChg chg="add del mod">
          <ac:chgData name="Sai Subba Rao Mahendrakar" userId="c55a230024f4fcb9" providerId="LiveId" clId="{8751BC79-FEA3-453A-A82D-6E6B0DEBFD28}" dt="2025-05-06T06:01:48.609" v="222"/>
          <ac:spMkLst>
            <pc:docMk/>
            <pc:sldMk cId="4036026572" sldId="269"/>
            <ac:spMk id="7" creationId="{D2A5F825-C55B-3B03-0129-969380F4B2AB}"/>
          </ac:spMkLst>
        </pc:spChg>
        <pc:spChg chg="add mod">
          <ac:chgData name="Sai Subba Rao Mahendrakar" userId="c55a230024f4fcb9" providerId="LiveId" clId="{8751BC79-FEA3-453A-A82D-6E6B0DEBFD28}" dt="2025-05-06T06:02:43.864" v="237" actId="1076"/>
          <ac:spMkLst>
            <pc:docMk/>
            <pc:sldMk cId="4036026572" sldId="269"/>
            <ac:spMk id="8" creationId="{ECDCD7B3-C73A-D704-469A-59C12DE1658E}"/>
          </ac:spMkLst>
        </pc:spChg>
        <pc:graphicFrameChg chg="add mod modGraphic">
          <ac:chgData name="Sai Subba Rao Mahendrakar" userId="c55a230024f4fcb9" providerId="LiveId" clId="{8751BC79-FEA3-453A-A82D-6E6B0DEBFD28}" dt="2025-05-06T05:58:51.190" v="210" actId="1076"/>
          <ac:graphicFrameMkLst>
            <pc:docMk/>
            <pc:sldMk cId="4036026572" sldId="269"/>
            <ac:graphicFrameMk id="4" creationId="{8D3B3085-0DB4-47A8-BAB4-ADAF7B2AAB9E}"/>
          </ac:graphicFrameMkLst>
        </pc:graphicFrameChg>
        <pc:picChg chg="del">
          <ac:chgData name="Sai Subba Rao Mahendrakar" userId="c55a230024f4fcb9" providerId="LiveId" clId="{8751BC79-FEA3-453A-A82D-6E6B0DEBFD28}" dt="2025-05-06T05:53:44.929" v="153" actId="478"/>
          <ac:picMkLst>
            <pc:docMk/>
            <pc:sldMk cId="4036026572" sldId="269"/>
            <ac:picMk id="5" creationId="{6B8E11C4-78D4-9A4C-6A99-F2AC23C38453}"/>
          </ac:picMkLst>
        </pc:picChg>
      </pc:sldChg>
      <pc:sldChg chg="addSp delSp modSp mod">
        <pc:chgData name="Sai Subba Rao Mahendrakar" userId="c55a230024f4fcb9" providerId="LiveId" clId="{8751BC79-FEA3-453A-A82D-6E6B0DEBFD28}" dt="2025-05-06T05:51:54.394" v="151" actId="20577"/>
        <pc:sldMkLst>
          <pc:docMk/>
          <pc:sldMk cId="401112950" sldId="270"/>
        </pc:sldMkLst>
        <pc:spChg chg="mod">
          <ac:chgData name="Sai Subba Rao Mahendrakar" userId="c55a230024f4fcb9" providerId="LiveId" clId="{8751BC79-FEA3-453A-A82D-6E6B0DEBFD28}" dt="2025-05-06T05:51:54.394" v="151" actId="20577"/>
          <ac:spMkLst>
            <pc:docMk/>
            <pc:sldMk cId="401112950" sldId="270"/>
            <ac:spMk id="7" creationId="{52861CD6-073A-3AFB-6932-8FD4A9C28A73}"/>
          </ac:spMkLst>
        </pc:spChg>
        <pc:picChg chg="add mod">
          <ac:chgData name="Sai Subba Rao Mahendrakar" userId="c55a230024f4fcb9" providerId="LiveId" clId="{8751BC79-FEA3-453A-A82D-6E6B0DEBFD28}" dt="2025-05-06T05:51:17.994" v="135" actId="1076"/>
          <ac:picMkLst>
            <pc:docMk/>
            <pc:sldMk cId="401112950" sldId="270"/>
            <ac:picMk id="4" creationId="{6584AA0F-8308-0ED7-2F83-9BB6A7D1E14C}"/>
          </ac:picMkLst>
        </pc:picChg>
        <pc:picChg chg="del">
          <ac:chgData name="Sai Subba Rao Mahendrakar" userId="c55a230024f4fcb9" providerId="LiveId" clId="{8751BC79-FEA3-453A-A82D-6E6B0DEBFD28}" dt="2025-05-06T05:49:55.782" v="130" actId="478"/>
          <ac:picMkLst>
            <pc:docMk/>
            <pc:sldMk cId="401112950" sldId="270"/>
            <ac:picMk id="11266" creationId="{F310D44E-99A5-9C48-D657-B8EDEFCC1939}"/>
          </ac:picMkLst>
        </pc:picChg>
      </pc:sldChg>
      <pc:sldChg chg="addSp modSp mod">
        <pc:chgData name="Sai Subba Rao Mahendrakar" userId="c55a230024f4fcb9" providerId="LiveId" clId="{8751BC79-FEA3-453A-A82D-6E6B0DEBFD28}" dt="2025-05-06T00:57:41.551" v="6" actId="1076"/>
        <pc:sldMkLst>
          <pc:docMk/>
          <pc:sldMk cId="3837295999" sldId="271"/>
        </pc:sldMkLst>
        <pc:picChg chg="add mod">
          <ac:chgData name="Sai Subba Rao Mahendrakar" userId="c55a230024f4fcb9" providerId="LiveId" clId="{8751BC79-FEA3-453A-A82D-6E6B0DEBFD28}" dt="2025-05-06T00:57:41.551" v="6" actId="1076"/>
          <ac:picMkLst>
            <pc:docMk/>
            <pc:sldMk cId="3837295999" sldId="271"/>
            <ac:picMk id="5" creationId="{F89B1B78-26F9-A96E-F624-516A0D2B8FDF}"/>
          </ac:picMkLst>
        </pc:picChg>
      </pc:sldChg>
      <pc:sldChg chg="modSp new mod">
        <pc:chgData name="Sai Subba Rao Mahendrakar" userId="c55a230024f4fcb9" providerId="LiveId" clId="{8751BC79-FEA3-453A-A82D-6E6B0DEBFD28}" dt="2025-05-06T03:29:47.191" v="126" actId="14100"/>
        <pc:sldMkLst>
          <pc:docMk/>
          <pc:sldMk cId="537227057" sldId="272"/>
        </pc:sldMkLst>
        <pc:spChg chg="mod">
          <ac:chgData name="Sai Subba Rao Mahendrakar" userId="c55a230024f4fcb9" providerId="LiveId" clId="{8751BC79-FEA3-453A-A82D-6E6B0DEBFD28}" dt="2025-05-06T03:29:37.980" v="124" actId="14100"/>
          <ac:spMkLst>
            <pc:docMk/>
            <pc:sldMk cId="537227057" sldId="272"/>
            <ac:spMk id="2" creationId="{C385E903-DCBF-3BA0-FBFA-EA1575E3319D}"/>
          </ac:spMkLst>
        </pc:spChg>
        <pc:spChg chg="mod">
          <ac:chgData name="Sai Subba Rao Mahendrakar" userId="c55a230024f4fcb9" providerId="LiveId" clId="{8751BC79-FEA3-453A-A82D-6E6B0DEBFD28}" dt="2025-05-06T03:29:47.191" v="126" actId="14100"/>
          <ac:spMkLst>
            <pc:docMk/>
            <pc:sldMk cId="537227057" sldId="272"/>
            <ac:spMk id="3" creationId="{9873A764-42D1-B990-524C-8755094161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BA1C9-FEED-4342-AA5C-1FF48785AF7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C84B3-F56D-4F51-9F3C-E5619AF3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0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C84B3-F56D-4F51-9F3C-E5619AF39D9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B0C5-8D62-5E40-3B87-8535DD42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EFE81-E457-231B-EF70-D33156204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98A1-E32D-B7AD-341D-89474B675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67D31-9790-9CA1-5A1D-53946D0A8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C84B3-F56D-4F51-9F3C-E5619AF39D9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4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2B51-5990-8979-78F0-DDEFC524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3845A-1E43-BDA5-32DB-DA4EE19B4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662E-6F98-95F5-1155-D74F914E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F171-CC56-E899-18BF-3D21318E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C61C-80D6-783C-6C08-D6EED326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410D-4F6E-C347-79CB-4C3ADC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512DE-87E5-FA19-0696-09012E59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F20B-01CA-83C5-E3CD-53BBDADB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FDA3-88BB-71B6-BD00-6F96FF5A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5DA4-2481-6D84-CD32-152BEEE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3E219-A41D-5550-C02A-32752E09D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AC7EF-6F26-0F33-94FA-94704EE7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EF1F-9D51-94F0-75D0-BEC4F56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8A40-67E9-DD14-EF0F-7B8FD256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C0E9-B123-E43B-90FF-A09ADAB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415-2B87-18AC-B74F-ED5BA89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980C-FFAA-FF37-DDEE-A64D62D0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2DB3-0F47-5161-E0FC-79CB0B8F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F6A4-E02A-1F11-5FB3-F0A39E14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F4E9-FB4C-8A79-7182-57CBF8F0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3EC-40BD-4270-7AA0-A9F39DF7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C072-E2F0-EBA9-6997-2938C124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BE5-C31A-0060-8A58-791B75C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FB32-AF3D-A808-0387-692219D5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692B-C154-5892-79BA-7DB7CDDC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4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24E8-ED9A-04B5-E3B3-2E50B161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2AB9-E568-9B8D-57DA-DB35D268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82939-F0FA-CDDF-7E9D-E03B2082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68F5-00BE-266E-2231-AABF756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227D-DB11-D6DC-0DB3-1080293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0AE09-F3C5-E000-8A57-FABC5F57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1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B8E8-F869-64B9-0471-5AF294D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20C3-F322-F799-A193-2E52922B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8F07-E787-CD4C-2BA5-D13A9C27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5AC77-B499-3BAE-E346-A8E1D335A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452F-7C20-A7E1-F19C-63B7C88F4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A2F8E-DB71-37E7-08A3-2A4371ED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178DE-AF61-8ACC-4961-7D177466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DB290-F421-3E21-51F3-E17847E2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DCE-BFFB-FC78-D4E0-03785FA8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70A3F-EDC7-69DB-0CEA-BB5381A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2A69D-F9DD-BBC5-9AC7-4A53740C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9459F-F05D-3FC6-B34F-2B1A5976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05D56-D26A-06A7-A504-F98AB8C9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7685-5FE1-392F-E928-0196B05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3A5E-AC3A-E244-A0B3-5F3DA6ED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7BA5-2EE3-6F8E-9298-02D0F3E2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9CBB-9993-A171-380D-2E0F0F24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26CF8-E490-DD90-4E23-67585DFD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6CBB-5ABE-4718-BA44-8F3CF818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56FF-548A-BC55-5FD1-384AE6A6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3F3D1-615F-81FF-06C7-CDF90585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6CA0-49BA-DD11-E9C9-BD68256D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E48F-9FF3-340A-9484-FFBBE8C9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7E06-03D6-31CB-FFE2-94A24C748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F67D-E399-A362-6723-0AECC51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1D93B-CF3E-6A07-0A74-B5D075AD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CE6E-4B87-CDEE-328D-DDCEDDC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9E8E9-EA94-F2F9-733B-F074582E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6660B-D162-27AB-7C97-3F6E88C6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620E-6E58-E309-7BD7-49DF76AF6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DD11-0177-46FD-B0D0-B75A9372F23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3652-823A-920A-838F-0422B352F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EE41-8F9B-784F-F91E-3CBF045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219-FDDA-B9F7-920D-B8E559D06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1971"/>
            <a:ext cx="12192000" cy="1074057"/>
          </a:xfrm>
        </p:spPr>
        <p:txBody>
          <a:bodyPr>
            <a:normAutofit/>
          </a:bodyPr>
          <a:lstStyle/>
          <a:p>
            <a:pPr rtl="0"/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Airline Passenger Satisfaction Using Machine Learning</a:t>
            </a:r>
            <a:b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to Enhancing Customer Experience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84B5-7615-BF4A-7C59-1BBC8611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199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5EEA-D7E8-A37F-5DB1-A53A77D3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1999"/>
            <a:ext cx="10515600" cy="609600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'Satisfaction' encoded 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or Dissatisfied →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→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encoded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Label Encoding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: Male = 0, Female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Type: First-time = 0, Returning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 Business = 0, Personal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Economy = 0,Economy Plus =1,Business =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scaled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Scaled: Age, Flight Distance, Arrival Delay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scaled: Service rating features (already on a 0–5 scale)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inal feature set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categorical features</a:t>
            </a:r>
          </a:p>
          <a:p>
            <a:pPr marL="742950" lvl="1" indent="-2857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20 features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(features) : 129,484 rows × 21 columns</a:t>
            </a:r>
          </a:p>
          <a:p>
            <a:pPr marL="742950" lvl="1" indent="-2857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(target)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129,484 rows × 1 column</a:t>
            </a:r>
          </a:p>
          <a:p>
            <a:pPr marL="742950" lvl="1" indent="-28575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1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CEA25-E02A-262F-684A-9273CF3B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1" y="838200"/>
            <a:ext cx="4855029" cy="36757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BD3B8E-7AFE-87D3-CEEF-917460EB0A1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CBBFF-7B53-062C-F5F2-0CBD17E87C32}"/>
              </a:ext>
            </a:extLst>
          </p:cNvPr>
          <p:cNvSpPr txBox="1"/>
          <p:nvPr/>
        </p:nvSpPr>
        <p:spPr>
          <a:xfrm>
            <a:off x="838200" y="838200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Chosen 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with minimal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and consistent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E0149-9B18-BF32-E42C-53935CDFDB98}"/>
              </a:ext>
            </a:extLst>
          </p:cNvPr>
          <p:cNvSpPr txBox="1"/>
          <p:nvPr/>
        </p:nvSpPr>
        <p:spPr>
          <a:xfrm>
            <a:off x="838200" y="2394857"/>
            <a:ext cx="6172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5-Fold Cross-Validation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[0.96, 0.96, 0.96, 0.96, 0.96]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Accuracy : 0.96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1501A50-2B83-9827-F5EE-55F1027E12A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199" y="4513927"/>
            <a:ext cx="103196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shows stable performance across different subsets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Confirms robustness and reliability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27284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CFE5-729E-CD6D-9FA3-E215F17B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3607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Insights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8534-6426-A403-385C-8973EDE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both training and test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gap between training (1.0) and test (0.96)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generalizes well to unseen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observed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captures data patterns 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likely to perform well on real-world data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1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3A56-5637-603F-9953-58FF2E6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7362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529DAB-6EE9-3CF9-A746-993803CBD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006247"/>
            <a:ext cx="42672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Boarding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importance (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0.183665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making it a key factor in customer satisfaction.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In-flight </a:t>
            </a: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plays a crucial role (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0.142735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highlighting the need for reliable connectivity.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 (0.136328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affects satisfaction, suggesting a tailored service approach for business vs. leisure travelers.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4E3B4-B6AC-F20D-A641-55B4493C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29" y="636815"/>
            <a:ext cx="7108371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8BE5-BBAC-62F3-9CD0-B0BD151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84513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3B3085-0DB4-47A8-BAB4-ADAF7B2AA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5809"/>
              </p:ext>
            </p:extLst>
          </p:nvPr>
        </p:nvGraphicFramePr>
        <p:xfrm>
          <a:off x="7260772" y="80914"/>
          <a:ext cx="4865912" cy="6711416"/>
        </p:xfrm>
        <a:graphic>
          <a:graphicData uri="http://schemas.openxmlformats.org/drawingml/2006/table">
            <a:tbl>
              <a:tblPr/>
              <a:tblGrid>
                <a:gridCol w="2432956">
                  <a:extLst>
                    <a:ext uri="{9D8B030D-6E8A-4147-A177-3AD203B41FA5}">
                      <a16:colId xmlns:a16="http://schemas.microsoft.com/office/drawing/2014/main" val="1529039800"/>
                    </a:ext>
                  </a:extLst>
                </a:gridCol>
                <a:gridCol w="2432956">
                  <a:extLst>
                    <a:ext uri="{9D8B030D-6E8A-4147-A177-3AD203B41FA5}">
                      <a16:colId xmlns:a16="http://schemas.microsoft.com/office/drawing/2014/main" val="2262167164"/>
                    </a:ext>
                  </a:extLst>
                </a:gridCol>
              </a:tblGrid>
              <a:tr h="304525"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00073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Boarding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0.183665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27090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Wifi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0.142735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9142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Travel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0.136328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53732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Entertainment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0.069614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0406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Room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0.048998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7126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Type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0.046999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5084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 Comfort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0.045444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24241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0.043529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21279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Online Booking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0.040161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71019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On-board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0.037619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87900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Flight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0.033927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380097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Check-in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0.025704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90778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Baggage Handling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0.024700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18389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Cleanliness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0.024570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57001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0.023232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629277"/>
                  </a:ext>
                </a:extLst>
              </a:tr>
              <a:tr h="530158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 and Arrival Time Convenience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0.019459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875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 Location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0.017232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36137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and Drink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0.013120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59584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Delay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0.012129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8701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0.006003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787104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0.004833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38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CDCD7B3-C73A-D704-469A-59C12DE16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4514"/>
            <a:ext cx="616131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Seat Comfort and Leg Room Service moderately impact satisfaction, with importance scores of 0.045444 and 0.048998, respectively.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(0.046999) and Ease of Online Booking (0.040161) are less impactful but still important for improving overall experience.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(0.006003) and Gender (0.004833) have minimal influence, with service features being more important in driving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03602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DB00-7046-DC33-E62C-86F77E0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393370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861CD6-073A-3AFB-6932-8FD4A9C28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951121"/>
            <a:ext cx="704305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96%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confirming consistent and correct predictions across both classes.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(13,225)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(17,919)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dominate.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(840)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False Positives (387) — some Satisfied users are misclassified as Dissatisfied.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satisfied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impact customer feedback handling and post-service follow-ups.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ROC Curve Performance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curve bends sharply to the top-left, showing strong classification power.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= 0.99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near-perfect separation between satisfied and dissatisfied passengers.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both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performing well on unseen data and providing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business-relevant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9BCB9393-24A6-292A-D6B1-565FCE53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57" y="3459500"/>
            <a:ext cx="4082144" cy="323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84AA0F-8308-0ED7-2F83-9BB6A7D1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55" y="95814"/>
            <a:ext cx="4082145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DE63-05AB-66BB-063B-98C7A21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7362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Summary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8A8F-F085-F8DA-46E1-A12B7661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6170"/>
            <a:ext cx="10951029" cy="5540829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correctly predicts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customer satisfaction responses.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Precision &amp; Recall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96% (Neutral/Dissatisfied), 97% (Satisfied)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98% (Neutral/Dissatisfied), 94% (Satisfied)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Performance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0.97 for Neutral/Dissatisfied, 0.96 for Satisfied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strong balance between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and Balanced Data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32,371 samples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distribution: 18,306 (Neutral/Dissatisfied), 14,065 (Satisfied)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Across Both Classes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&amp; Weighted Avg (0.96) confirm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with slight class imbalance.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B1B78-26F9-A96E-F624-516A0D2B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58" y="1768772"/>
            <a:ext cx="3679370" cy="2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95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E903-DCBF-3BA0-FBFA-EA1575E3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3617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A764-42D1-B990-524C-87550941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4957763"/>
          </a:xfrm>
        </p:spPr>
        <p:txBody>
          <a:bodyPr>
            <a:noAutofit/>
          </a:bodyPr>
          <a:lstStyle/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Observations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Observations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Data Preprocessing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Insights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endParaRPr lang="en-IN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Summary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72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E14-BD49-E886-55B9-3B7E807C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624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Observations</a:t>
            </a: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0B129EF-E0A7-1CF8-199F-A000160D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30136"/>
            <a:ext cx="10515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129,880 rows | 24 columns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Values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→ 393 missing values means 0.3%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Types 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 Numerical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Categorical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Type Issue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is object type → Should be numeric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(binary classification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Duplicates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rows found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Outliers 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 : Max = 1592, Median = 0 → Right-skewed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Arrival Delay      : Max = 1584, Median = 0 → Right-skewed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Flight Distance   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extreme values (high max values) compared Median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D1A6-F922-332E-0FA0-407F4D7A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48" y="3429000"/>
            <a:ext cx="3238952" cy="15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DEFF6-40C7-3821-3CCF-82CB2A94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01F9-67A2-7BAD-3688-10005606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4FD344-7E2F-EAF1-7B03-C8A0A4C1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0343" y="920621"/>
            <a:ext cx="507773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Dropped ID Column: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identifier, no impact on model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Conversion: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Originally object type → Converted to 	float64 using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(errors="coerce").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 entries converted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→ 0.3% missing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Flight Distance → 0.0027% missing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 with missing values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dropped → Minimal data loss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3AF69-9989-732C-D878-D2043A11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6" y="968126"/>
            <a:ext cx="5927724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AE032-9518-A980-3F22-9A93CD8D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60D11E25-2A4B-FF57-D403-8E6EC9D2F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9971" y="1094249"/>
            <a:ext cx="104285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&amp; Treatment (IQR Method):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to Flight Distance, Departure Delay, Arrival Delay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beyond bounds capped to reduce extreme skew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Lower Bound = Q1 - 1.5 × IQR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Bound = Q3 + 1.5 × IQR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Segmentation: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Numerical Features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Categorical Features </a:t>
            </a:r>
            <a:endParaRPr lang="en-US" alt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(Binary)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Strong correlation (0.84)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n-flight Experience &amp; Online Services: Interrelated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Flight 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Gate 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Weak correlation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 Adjustment: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Dropped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avoid multicollinearity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Retained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Reduces redundancy, improves model clarity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D32D5-6B6D-827A-75EE-A24C698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414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B390-512A-D25D-B6E8-C9DD377C2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14FD-CEF4-CC2D-4967-E29D07C7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66F8EC-6647-D30A-D8E1-25BD76FF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" y="913698"/>
            <a:ext cx="5689826" cy="29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39E9C28-9801-1696-3828-54F0AF78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3698"/>
            <a:ext cx="5257800" cy="29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5C52FBE-57F4-B995-214C-E9F07948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99114"/>
            <a:ext cx="5257800" cy="2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09A0C83-97CB-038D-BE17-EBD916D2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" y="3799115"/>
            <a:ext cx="5689826" cy="2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CDF060-C52D-EB6D-0548-767431EED3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79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5ADCE49F-FD39-98A9-CA5C-41D5F6FA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9" y="957943"/>
            <a:ext cx="5910941" cy="272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BC486AC2-6BAA-6CCB-0364-48CACF03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0" y="3678671"/>
            <a:ext cx="5910940" cy="305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A0F1ED06-08BE-873E-53E4-439453127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3143"/>
            <a:ext cx="5910941" cy="60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9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99D16-65C5-1D30-CB66-CECBEE3D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60EEFE-618A-F196-F181-E95FE4CC5D5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9035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69008D-B6CF-1F60-1028-038C005C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2" y="76200"/>
            <a:ext cx="51530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FC4E5EB-4FA8-986C-A06B-639591C4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2" y="3429000"/>
            <a:ext cx="515302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0FFBFE-E60F-0DB2-E0DD-A0EC39DC4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148" y="903513"/>
            <a:ext cx="5153024" cy="59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666-3F68-C7E7-7F91-7E0341DF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327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2EAD3-7E6A-DC25-A97C-48C36A920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741661"/>
            <a:ext cx="10395857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&amp;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Satisfaction: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20–60 = Most sensitive to service quality &amp; delays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Long-distance flights (2000–4000 mi) = More satisfied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Short-distance (0–2000 mi) = More complaints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Impact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drops significantly after 15–30 min delay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 Class  Impact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Economy Class passengers have the highest dissatisfaction.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 Drives Satisfaction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link with comfort (seat, legroom), food, and entertainment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Food, Baggage = Top Improvement Areas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Returning customers expect more → Retention depends on service consistency</a:t>
            </a:r>
          </a:p>
        </p:txBody>
      </p:sp>
    </p:spTree>
    <p:extLst>
      <p:ext uri="{BB962C8B-B14F-4D97-AF65-F5344CB8AC3E}">
        <p14:creationId xmlns:p14="http://schemas.microsoft.com/office/powerpoint/2010/main" val="193705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1143</Words>
  <Application>Microsoft Office PowerPoint</Application>
  <PresentationFormat>Widescreen</PresentationFormat>
  <Paragraphs>203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Times New Roman</vt:lpstr>
      <vt:lpstr>Office Theme</vt:lpstr>
      <vt:lpstr>Predicting Airline Passenger Satisfaction Using Machine Learning  A Data-Driven Approach to Enhancing Customer Experience</vt:lpstr>
      <vt:lpstr>Contents:</vt:lpstr>
      <vt:lpstr>Dataset Overview and Observations</vt:lpstr>
      <vt:lpstr>Data Cleaning &amp; Preprocessing</vt:lpstr>
      <vt:lpstr>Data Cleaning &amp; Preprocessing</vt:lpstr>
      <vt:lpstr>Data Visualisation</vt:lpstr>
      <vt:lpstr>PowerPoint Presentation</vt:lpstr>
      <vt:lpstr>PowerPoint Presentation</vt:lpstr>
      <vt:lpstr>EDA Observations</vt:lpstr>
      <vt:lpstr>Feature Engineering &amp; Data Preprocessing</vt:lpstr>
      <vt:lpstr>PowerPoint Presentation</vt:lpstr>
      <vt:lpstr>Model Performance Insights </vt:lpstr>
      <vt:lpstr>Feature Importance </vt:lpstr>
      <vt:lpstr>Feature Importance </vt:lpstr>
      <vt:lpstr>Model Evalution </vt:lpstr>
      <vt:lpstr>Classification Report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Subba Rao Mahendrakar</dc:creator>
  <cp:lastModifiedBy>Sai Subba Rao Mahendrakar</cp:lastModifiedBy>
  <cp:revision>1</cp:revision>
  <dcterms:created xsi:type="dcterms:W3CDTF">2025-05-05T15:03:34Z</dcterms:created>
  <dcterms:modified xsi:type="dcterms:W3CDTF">2025-05-06T06:20:01Z</dcterms:modified>
</cp:coreProperties>
</file>