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23E7-FF91-1450-8194-E6BDB9059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Particle Physics Event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50ADC-2BE5-54B2-5BC3-7F112F9B5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Sai Subba Rao Mahendrakar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7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C782-1CD8-7DA2-D2A0-4CD33B9F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t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AB199A-C3DA-6F78-0FB1-E9C69B425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300" y="2314987"/>
            <a:ext cx="9602788" cy="300749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~250,000  events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30 real-valued physics measurements per event (kinematic properties of particles)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”Label”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signal (events resembling Higgs boson decays)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background (other particle physics processes)</a:t>
            </a:r>
          </a:p>
        </p:txBody>
      </p:sp>
    </p:spTree>
    <p:extLst>
      <p:ext uri="{BB962C8B-B14F-4D97-AF65-F5344CB8AC3E}">
        <p14:creationId xmlns:p14="http://schemas.microsoft.com/office/powerpoint/2010/main" val="225169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5EB2-259A-E593-F718-9AE9CD4E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C3BFBF-518C-D57F-9708-923DDF5FF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300" y="2250867"/>
            <a:ext cx="6786153" cy="31357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predictive)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-999 with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(missing values)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features with &gt;70% missing or low correlation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shape: (250,000, 21)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capping using IQR method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skewness using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PowerTransformer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(Yeo-Johnson)</a:t>
            </a:r>
          </a:p>
        </p:txBody>
      </p:sp>
    </p:spTree>
    <p:extLst>
      <p:ext uri="{BB962C8B-B14F-4D97-AF65-F5344CB8AC3E}">
        <p14:creationId xmlns:p14="http://schemas.microsoft.com/office/powerpoint/2010/main" val="18936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406D-8AF7-8F62-0F3E-27507441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3848DB-AE88-B688-FEA8-78932A1F1FD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30299" y="2142314"/>
            <a:ext cx="9602787" cy="20667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correlation with target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VIF (Variance Inflation Factor) to reduce multicollinearity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high-VIF features: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DER_sum_pt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DER_pt_ratio_lep_tau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PRI_jet_num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 set: 17 predictors + 1 target</a:t>
            </a:r>
          </a:p>
        </p:txBody>
      </p:sp>
    </p:spTree>
    <p:extLst>
      <p:ext uri="{BB962C8B-B14F-4D97-AF65-F5344CB8AC3E}">
        <p14:creationId xmlns:p14="http://schemas.microsoft.com/office/powerpoint/2010/main" val="3960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4190-DA58-3B83-673F-B64B2180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37D3CE-1930-5763-A2A9-20AE4AE8C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70" y="2171769"/>
            <a:ext cx="9603275" cy="329457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advanced ML model: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non-linearity well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prevents overfitting</a:t>
            </a:r>
          </a:p>
          <a:p>
            <a:pPr lvl="0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8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C142-A0F1-3251-E684-23811096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Insights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1CF81-BB5B-6BF6-BCA7-D7E1D7F8DDD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30300" y="2047735"/>
            <a:ext cx="5999843" cy="35419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perfect classification on test data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separation between signal &amp; background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reasons: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simulated (not noisy like real-world data)</a:t>
            </a:r>
          </a:p>
          <a:p>
            <a:pPr lvl="0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very rich → high separability</a:t>
            </a:r>
          </a:p>
          <a:p>
            <a:pPr lvl="0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6A025-F3D4-1F43-7479-7F31B1D5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87" y="2143352"/>
            <a:ext cx="5155513" cy="31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989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</TotalTime>
  <Words>211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Gallery</vt:lpstr>
      <vt:lpstr>Particle Physics Event Classification</vt:lpstr>
      <vt:lpstr>Dataset Overview :</vt:lpstr>
      <vt:lpstr>Data Preprocessing :</vt:lpstr>
      <vt:lpstr>Feature Engineering :</vt:lpstr>
      <vt:lpstr>Model Selection :</vt:lpstr>
      <vt:lpstr>Results &amp; Insights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2025-09-24T07:54:13Z</dcterms:created>
  <dcterms:modified xsi:type="dcterms:W3CDTF">2025-09-24T08:34:43Z</dcterms:modified>
</cp:coreProperties>
</file>