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0D2B-27A4-FA24-6AE3-FDC91D284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DE70-3E26-99D7-91AF-D6F0014D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59E1-ADE8-8A7B-52B7-404240A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AE53-DD7E-9B72-C6EC-4D8909A2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CD64-D9CB-DA0E-8A3F-8A2F65B3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268-B1D1-719F-7294-311F3341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809C2-3174-2D2D-E6E6-4F44AF4B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31C0-AB1E-CD67-EEE4-21785C52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25CD-07A1-E9D4-6680-4B251F6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3D0D-4D0C-BFE6-D6E3-A47C7A0B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FF609-21AB-783B-E077-ECF9A68A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F2D68-A3E9-153E-065F-BC41ECAC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4346-F11E-6501-24CB-49676CC8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26CC-6FCF-DFE2-81DE-FD14B247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945B-3C4E-F5DD-E8A0-87021950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FF4C-EACF-A9D5-ABC2-14FB28FA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7DFA-285A-873F-F038-21D8FC2E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37F-F22B-46B4-1E51-B2D1BDE8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CBA0-0CF0-25BA-A06F-5C324C92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6B7C-85C2-4940-8A88-DC7730CA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A114-9482-A8FD-7218-C4AF157A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F5D6-BC77-9B49-D316-8FB8D3ABB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612F-BD4C-28B7-EA05-F3F28A0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F2F9-A0F6-BB3C-7F39-3248F816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446A-954F-EC43-20D8-9896FAE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E8E-81B0-A3DB-B293-38755E24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E49F-E76A-B6BD-0DCB-6BDAF42E1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DB81-462C-A74A-C671-16B6A5F2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BF7D-1FDC-15D9-2F0E-CB988AC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BC48-0000-0BB4-BB77-B5CEF1A7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751BE-411B-023C-59F3-703C86B4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3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EF2E-CAD4-E672-8958-CAE9AC4C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8506-A0BD-3BBC-87D8-214D986F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01D2-258B-B7C5-C8ED-5B8342BC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8BD0-C1E9-EDDE-2A18-79292E50C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68597-C623-075B-D396-4F5B7D342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C74D3-F81D-538A-630E-D4A5F124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912A4-610A-897B-9E37-07E87F24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C43D7-DF84-D4C7-A6E7-AEF09F24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85E-470A-7945-3A6F-2212CE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160E5-CDD3-1E0F-6127-618E9837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FFFC-699C-C652-C31D-A3EB275A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531-9A8C-AC01-522D-5857D6B9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B4979-85A3-ECCF-E2EA-6B336F5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33DE-EE92-C498-4B4D-EA8C8B4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0702-F0C2-4F55-4B38-6D47622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45A-09EE-2F5F-F48A-67865DC9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FA07-796F-2156-1A4A-43214D8D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9CEC-D533-DC04-4AAC-04FA6CAD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2C67-2891-DFCD-AA2D-7082C424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D36D7-6431-5DBF-ED52-F78631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4F2F-B339-AAA0-21C1-CAE250A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2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30A-B88B-42EE-2BDE-C34ACAAF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C5CD4-1F19-07BD-5DFE-5A8814898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F4BF0-2E44-58F4-93F1-F8055EFC5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8664-75AC-3E03-1CE5-F226EA33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2FEF-292E-77EB-7450-89D001C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3206-BF2A-8EC9-FB59-CB02A5B7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B8CB0-FDFC-20FA-5F67-EAADF4AE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9280-2437-20BC-C99B-3BF33985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2EE5-D6EF-EEC4-001B-AE1B5E7BF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990A-315D-4324-8B75-2249E4A15F0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6F79-3D35-7B60-1F35-27986822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3B5E-ED6C-FEB7-FF77-87AF94B15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C0AE-95F6-4BA1-B37D-85AFF8434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568B10-5145-A93A-39D1-C28D2D1C808F}"/>
              </a:ext>
            </a:extLst>
          </p:cNvPr>
          <p:cNvSpPr txBox="1"/>
          <p:nvPr/>
        </p:nvSpPr>
        <p:spPr>
          <a:xfrm>
            <a:off x="829857" y="1223084"/>
            <a:ext cx="1103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Basic Docker CLIs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Here’s the list of the basic Docker commands that works on both Docker Desktop as well as Docker Engine: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0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CB2F1BA-D945-3D93-08E4-94AEE45B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4" y="106532"/>
            <a:ext cx="10377671" cy="6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F7E90-06BB-1F3E-B2AB-BE86679B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9" y="1463567"/>
            <a:ext cx="10380855" cy="5457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AC34B-6F4F-F23B-BBF8-D8B58EF695EE}"/>
              </a:ext>
            </a:extLst>
          </p:cNvPr>
          <p:cNvSpPr txBox="1"/>
          <p:nvPr/>
        </p:nvSpPr>
        <p:spPr>
          <a:xfrm>
            <a:off x="749339" y="399495"/>
            <a:ext cx="10380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Container Management CLIs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Here’s the list of the Docker commands that manages Docker images and containers flawlessly: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5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C025E-CD5F-C116-9FFB-8DCEDFA5225F}"/>
              </a:ext>
            </a:extLst>
          </p:cNvPr>
          <p:cNvSpPr txBox="1"/>
          <p:nvPr/>
        </p:nvSpPr>
        <p:spPr>
          <a:xfrm>
            <a:off x="967666" y="523783"/>
            <a:ext cx="103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Inspecting The Container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Here’s the list of the basic Docker commands that helps you inspect the containers seamlessly: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FE15-8742-180F-7B3B-AF508F00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301873"/>
            <a:ext cx="10313336" cy="54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FAE10-04F5-F5D7-1BDC-0BBB54D0C993}"/>
              </a:ext>
            </a:extLst>
          </p:cNvPr>
          <p:cNvSpPr txBox="1"/>
          <p:nvPr/>
        </p:nvSpPr>
        <p:spPr>
          <a:xfrm>
            <a:off x="1145219" y="665825"/>
            <a:ext cx="1026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Interacting with Container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Do you want to know how to access the containers? Check out these fundamental commands: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9C53A-5398-D57C-F251-D5819C05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504580"/>
            <a:ext cx="10263131" cy="53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138EB-BDF4-7E99-67D5-F1319145C895}"/>
              </a:ext>
            </a:extLst>
          </p:cNvPr>
          <p:cNvSpPr txBox="1"/>
          <p:nvPr/>
        </p:nvSpPr>
        <p:spPr>
          <a:xfrm>
            <a:off x="1216241" y="727969"/>
            <a:ext cx="8622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Image Management Commands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Here’s the list of Docker commands that helps you manage the Docker Images: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FB56D-EEF4-48B6-693E-F7C6C09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0" y="1539444"/>
            <a:ext cx="10191566" cy="53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7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FDC2A-4DA0-6669-D5C0-8E2F7BA8FA4F}"/>
              </a:ext>
            </a:extLst>
          </p:cNvPr>
          <p:cNvSpPr txBox="1"/>
          <p:nvPr/>
        </p:nvSpPr>
        <p:spPr>
          <a:xfrm>
            <a:off x="1260629" y="612507"/>
            <a:ext cx="5671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Image Transfer Commands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Here’s the list of Docker image transfer commands: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47EC1-AF48-763B-1ED5-3E3D4AEB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438183"/>
            <a:ext cx="10156054" cy="54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D1F57-682F-AE58-8898-AE02AC3F626C}"/>
              </a:ext>
            </a:extLst>
          </p:cNvPr>
          <p:cNvSpPr txBox="1"/>
          <p:nvPr/>
        </p:nvSpPr>
        <p:spPr>
          <a:xfrm>
            <a:off x="656948" y="372862"/>
            <a:ext cx="9899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  <a:t>Builder Main Commands</a:t>
            </a:r>
          </a:p>
          <a:p>
            <a:pPr algn="l"/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Want to know how to build Docker Image? Do check out the list of Image Build Commands: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B54DB-DFD8-D069-0996-5A919EA0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1147161"/>
            <a:ext cx="10715347" cy="57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Subasish Rout</dc:creator>
  <cp:lastModifiedBy>Sai Subasish Rout</cp:lastModifiedBy>
  <cp:revision>2</cp:revision>
  <dcterms:created xsi:type="dcterms:W3CDTF">2023-05-06T03:47:48Z</dcterms:created>
  <dcterms:modified xsi:type="dcterms:W3CDTF">2023-05-06T04:45:36Z</dcterms:modified>
</cp:coreProperties>
</file>