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8" r:id="rId3"/>
    <p:sldId id="259" r:id="rId4"/>
    <p:sldId id="260" r:id="rId5"/>
    <p:sldId id="261" r:id="rId6"/>
    <p:sldId id="257"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lvl1pPr>
    <a:lvl2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lvl2pPr>
    <a:lvl3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lvl3pPr>
    <a:lvl4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lvl4pPr>
    <a:lvl5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lvl5pPr>
    <a:lvl6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lvl6pPr>
    <a:lvl7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lvl7pPr>
    <a:lvl8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lvl8pPr>
    <a:lvl9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
          <a:latin typeface="Graphik Semibold"/>
          <a:ea typeface="Graphik Semibold"/>
          <a:cs typeface="Graphik Semibold"/>
        </a:font>
        <a:srgbClr val="D0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E6"/>
          </a:solidFill>
        </a:fill>
      </a:tcStyle>
    </a:wholeTbl>
    <a:band2H>
      <a:tcTxStyle/>
      <a:tcStyle>
        <a:tcBdr/>
        <a:fill>
          <a:solidFill>
            <a:srgbClr val="E6EBF3"/>
          </a:solidFill>
        </a:fill>
      </a:tcStyle>
    </a:band2H>
    <a:firstCol>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
          <a:latin typeface="Graphik Semibold"/>
          <a:ea typeface="Graphik Semibold"/>
          <a:cs typeface="Graphik Semibold"/>
        </a:font>
        <a:srgbClr val="D0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4CA"/>
          </a:solidFill>
        </a:fill>
      </a:tcStyle>
    </a:wholeTbl>
    <a:band2H>
      <a:tcTxStyle/>
      <a:tcStyle>
        <a:tcBdr/>
        <a:fill>
          <a:solidFill>
            <a:srgbClr val="E7F2E6"/>
          </a:solidFill>
        </a:fill>
      </a:tcStyle>
    </a:band2H>
    <a:firstCol>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
          <a:latin typeface="Graphik Semibold"/>
          <a:ea typeface="Graphik Semibold"/>
          <a:cs typeface="Graphik Semibold"/>
        </a:font>
        <a:srgbClr val="D0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CBD6"/>
          </a:solidFill>
        </a:fill>
      </a:tcStyle>
    </a:wholeTbl>
    <a:band2H>
      <a:tcTxStyle/>
      <a:tcStyle>
        <a:tcBdr/>
        <a:fill>
          <a:solidFill>
            <a:srgbClr val="F6E7EC"/>
          </a:solidFill>
        </a:fill>
      </a:tcStyle>
    </a:band2H>
    <a:firstCol>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
          <a:latin typeface="Graphik Semibold"/>
          <a:ea typeface="Graphik Semibold"/>
          <a:cs typeface="Graphik Semibold"/>
        </a:font>
        <a:srgbClr val="D000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6E6FF"/>
          </a:solidFill>
        </a:fill>
      </a:tcStyle>
    </a:wholeTbl>
    <a:band2H>
      <a:tcTxStyle/>
      <a:tcStyle>
        <a:tcBdr/>
        <a:fill>
          <a:solidFill>
            <a:srgbClr val="FFFFFF"/>
          </a:solidFill>
        </a:fill>
      </a:tcStyle>
    </a:band2H>
    <a:firstCol>
      <a:tcTxStyle b="on" i="off">
        <a:font>
          <a:latin typeface="Graphik Semibold"/>
          <a:ea typeface="Graphik Semibold"/>
          <a:cs typeface="Graphik Semi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raphik Semibold"/>
          <a:ea typeface="Graphik Semibold"/>
          <a:cs typeface="Graphik Semibold"/>
        </a:font>
        <a:srgbClr val="D000FF"/>
      </a:tcTxStyle>
      <a:tcStyle>
        <a:tcBdr>
          <a:left>
            <a:ln w="12700" cap="flat">
              <a:noFill/>
              <a:miter lim="400000"/>
            </a:ln>
          </a:left>
          <a:right>
            <a:ln w="12700" cap="flat">
              <a:noFill/>
              <a:miter lim="400000"/>
            </a:ln>
          </a:right>
          <a:top>
            <a:ln w="50800" cap="flat">
              <a:solidFill>
                <a:srgbClr val="D000FF"/>
              </a:solidFill>
              <a:prstDash val="solid"/>
              <a:round/>
            </a:ln>
          </a:top>
          <a:bottom>
            <a:ln w="25400" cap="flat">
              <a:solidFill>
                <a:srgbClr val="D000F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noFill/>
              <a:miter lim="400000"/>
            </a:ln>
          </a:left>
          <a:right>
            <a:ln w="12700" cap="flat">
              <a:noFill/>
              <a:miter lim="400000"/>
            </a:ln>
          </a:right>
          <a:top>
            <a:ln w="25400" cap="flat">
              <a:solidFill>
                <a:srgbClr val="D000FF"/>
              </a:solidFill>
              <a:prstDash val="solid"/>
              <a:round/>
            </a:ln>
          </a:top>
          <a:bottom>
            <a:ln w="25400" cap="flat">
              <a:solidFill>
                <a:srgbClr val="D000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
          <a:latin typeface="Graphik Semibold"/>
          <a:ea typeface="Graphik Semibold"/>
          <a:cs typeface="Graphik Semibold"/>
        </a:font>
        <a:srgbClr val="D0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ECAFF"/>
          </a:solidFill>
        </a:fill>
      </a:tcStyle>
    </a:wholeTbl>
    <a:band2H>
      <a:tcTxStyle/>
      <a:tcStyle>
        <a:tcBdr/>
        <a:fill>
          <a:solidFill>
            <a:srgbClr val="F6E6FF"/>
          </a:solidFill>
        </a:fill>
      </a:tcStyle>
    </a:band2H>
    <a:firstCol>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00FF"/>
          </a:solidFill>
        </a:fill>
      </a:tcStyle>
    </a:firstCol>
    <a:la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00FF"/>
          </a:solidFill>
        </a:fill>
      </a:tcStyle>
    </a:lastRow>
    <a:fir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00FF"/>
          </a:solidFill>
        </a:fill>
      </a:tcStyle>
    </a:firstRow>
  </a:tblStyle>
  <a:tblStyle styleId="{2708684C-4D16-4618-839F-0558EEFCDFE6}" styleName="">
    <a:tblBg/>
    <a:wholeTbl>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2" d="100"/>
          <a:sy n="32" d="100"/>
        </p:scale>
        <p:origin x="1397" y="3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1" name="Presentation Title"/>
          <p:cNvSpPr txBox="1">
            <a:spLocks noGrp="1"/>
          </p:cNvSpPr>
          <p:nvPr>
            <p:ph type="title" hasCustomPrompt="1"/>
          </p:nvPr>
        </p:nvSpPr>
        <p:spPr>
          <a:xfrm>
            <a:off x="1270000" y="3289300"/>
            <a:ext cx="21844000" cy="3879454"/>
          </a:xfrm>
          <a:prstGeom prst="rect">
            <a:avLst/>
          </a:prstGeom>
        </p:spPr>
        <p:txBody>
          <a:bodyPr/>
          <a:lstStyle>
            <a:lvl1pPr defTabSz="2438337">
              <a:lnSpc>
                <a:spcPct val="90000"/>
              </a:lnSpc>
              <a:defRPr sz="11600" spc="-348">
                <a:gradFill flip="none" rotWithShape="1">
                  <a:gsLst>
                    <a:gs pos="0">
                      <a:srgbClr val="00E8FF"/>
                    </a:gs>
                    <a:gs pos="100000">
                      <a:srgbClr val="FF00F7"/>
                    </a:gs>
                  </a:gsLst>
                  <a:lin ang="3967760" scaled="0"/>
                </a:gradFill>
              </a:defRPr>
            </a:lvl1pPr>
          </a:lstStyle>
          <a:p>
            <a:r>
              <a:t>Presentation Title</a:t>
            </a:r>
          </a:p>
        </p:txBody>
      </p:sp>
      <p:sp>
        <p:nvSpPr>
          <p:cNvPr id="12" name="Body Level One…"/>
          <p:cNvSpPr txBox="1">
            <a:spLocks noGrp="1"/>
          </p:cNvSpPr>
          <p:nvPr>
            <p:ph type="body" sz="quarter" idx="1" hasCustomPrompt="1"/>
          </p:nvPr>
        </p:nvSpPr>
        <p:spPr>
          <a:xfrm>
            <a:off x="1270000" y="12160429"/>
            <a:ext cx="21844000" cy="694057"/>
          </a:xfrm>
          <a:prstGeom prst="rect">
            <a:avLst/>
          </a:prstGeom>
        </p:spPr>
        <p:txBody>
          <a:bodyPr numCol="1" spcCol="38100"/>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vl2pPr marL="966258" indent="-407458" algn="ctr" defTabSz="825500">
              <a:spcBef>
                <a:spcPts val="0"/>
              </a:spcBef>
              <a:buClrTx/>
              <a:defRPr sz="3500">
                <a:solidFill>
                  <a:srgbClr val="D5D5D5"/>
                </a:solidFill>
                <a:latin typeface="Graphik Medium"/>
                <a:ea typeface="Graphik Medium"/>
                <a:cs typeface="Graphik Medium"/>
                <a:sym typeface="Graphik Medium"/>
              </a:defRPr>
            </a:lvl2pPr>
            <a:lvl3pPr marL="1525058" indent="-407458" algn="ctr" defTabSz="825500">
              <a:spcBef>
                <a:spcPts val="0"/>
              </a:spcBef>
              <a:buClrTx/>
              <a:defRPr sz="3500">
                <a:solidFill>
                  <a:srgbClr val="D5D5D5"/>
                </a:solidFill>
                <a:latin typeface="Graphik Medium"/>
                <a:ea typeface="Graphik Medium"/>
                <a:cs typeface="Graphik Medium"/>
                <a:sym typeface="Graphik Medium"/>
              </a:defRPr>
            </a:lvl3pPr>
            <a:lvl4pPr marL="2083858" indent="-407458" algn="ctr" defTabSz="825500">
              <a:spcBef>
                <a:spcPts val="0"/>
              </a:spcBef>
              <a:buClrTx/>
              <a:defRPr sz="3500">
                <a:solidFill>
                  <a:srgbClr val="D5D5D5"/>
                </a:solidFill>
                <a:latin typeface="Graphik Medium"/>
                <a:ea typeface="Graphik Medium"/>
                <a:cs typeface="Graphik Medium"/>
                <a:sym typeface="Graphik Medium"/>
              </a:defRPr>
            </a:lvl4pPr>
            <a:lvl5pPr marL="2642658" indent="-407458" algn="ctr" defTabSz="825500">
              <a:spcBef>
                <a:spcPts val="0"/>
              </a:spcBef>
              <a:buClrTx/>
              <a:defRPr sz="3500">
                <a:solidFill>
                  <a:srgbClr val="D5D5D5"/>
                </a:solidFill>
                <a:latin typeface="Graphik Medium"/>
                <a:ea typeface="Graphik Medium"/>
                <a:cs typeface="Graphik Medium"/>
                <a:sym typeface="Graphik Medium"/>
              </a:defRPr>
            </a:lvl5pPr>
          </a:lstStyle>
          <a:p>
            <a:r>
              <a:t>Author and Date</a:t>
            </a:r>
          </a:p>
          <a:p>
            <a:pPr lvl="1"/>
            <a:endParaRPr/>
          </a:p>
          <a:p>
            <a:pPr lvl="2"/>
            <a:endParaRPr/>
          </a:p>
          <a:p>
            <a:pPr lvl="3"/>
            <a:endParaRPr/>
          </a:p>
          <a:p>
            <a:pPr lvl="4"/>
            <a:endParaRPr/>
          </a:p>
        </p:txBody>
      </p:sp>
      <p:sp>
        <p:nvSpPr>
          <p:cNvPr id="13" name="Body Level One…"/>
          <p:cNvSpPr txBox="1">
            <a:spLocks noGrp="1"/>
          </p:cNvSpPr>
          <p:nvPr>
            <p:ph type="body" sz="quarter" idx="21" hasCustomPrompt="1"/>
          </p:nvPr>
        </p:nvSpPr>
        <p:spPr>
          <a:xfrm>
            <a:off x="1270000" y="6985000"/>
            <a:ext cx="21844000" cy="2512353"/>
          </a:xfrm>
          <a:prstGeom prst="rect">
            <a:avLst/>
          </a:prstGeom>
        </p:spPr>
        <p:txBody>
          <a:bodyPr numCol="1" spcCol="38100"/>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stStyle>
          <a:p>
            <a:r>
              <a:t>Presentation Subtitle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Title"/>
          <p:cNvSpPr txBox="1">
            <a:spLocks noGrp="1"/>
          </p:cNvSpPr>
          <p:nvPr>
            <p:ph type="title" hasCustomPrompt="1"/>
          </p:nvPr>
        </p:nvSpPr>
        <p:spPr>
          <a:xfrm>
            <a:off x="1270000" y="812800"/>
            <a:ext cx="21844000" cy="1562100"/>
          </a:xfrm>
          <a:prstGeom prst="rect">
            <a:avLst/>
          </a:prstGeom>
        </p:spPr>
        <p:txBody>
          <a:bodyPr/>
          <a:lstStyle/>
          <a:p>
            <a:r>
              <a:t>Agenda Title</a:t>
            </a:r>
          </a:p>
        </p:txBody>
      </p:sp>
      <p:sp>
        <p:nvSpPr>
          <p:cNvPr id="109" name="Body Level One…"/>
          <p:cNvSpPr txBox="1">
            <a:spLocks noGrp="1"/>
          </p:cNvSpPr>
          <p:nvPr>
            <p:ph type="body" sz="quarter" idx="1" hasCustomPrompt="1"/>
          </p:nvPr>
        </p:nvSpPr>
        <p:spPr>
          <a:xfrm>
            <a:off x="1270000" y="2133600"/>
            <a:ext cx="21844000" cy="10160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1187450" indent="-628650" algn="ctr" defTabSz="825500">
              <a:spcBef>
                <a:spcPts val="0"/>
              </a:spcBef>
              <a:buClrTx/>
              <a:defRPr sz="5400">
                <a:solidFill>
                  <a:srgbClr val="D5D5D5"/>
                </a:solidFill>
                <a:latin typeface="Graphik Medium"/>
                <a:ea typeface="Graphik Medium"/>
                <a:cs typeface="Graphik Medium"/>
                <a:sym typeface="Graphik Medium"/>
              </a:defRPr>
            </a:lvl2pPr>
            <a:lvl3pPr marL="1746250" indent="-628650" algn="ctr" defTabSz="825500">
              <a:spcBef>
                <a:spcPts val="0"/>
              </a:spcBef>
              <a:buClrTx/>
              <a:defRPr sz="5400">
                <a:solidFill>
                  <a:srgbClr val="D5D5D5"/>
                </a:solidFill>
                <a:latin typeface="Graphik Medium"/>
                <a:ea typeface="Graphik Medium"/>
                <a:cs typeface="Graphik Medium"/>
                <a:sym typeface="Graphik Medium"/>
              </a:defRPr>
            </a:lvl3pPr>
            <a:lvl4pPr marL="2305050" indent="-628650" algn="ctr" defTabSz="825500">
              <a:spcBef>
                <a:spcPts val="0"/>
              </a:spcBef>
              <a:buClrTx/>
              <a:defRPr sz="5400">
                <a:solidFill>
                  <a:srgbClr val="D5D5D5"/>
                </a:solidFill>
                <a:latin typeface="Graphik Medium"/>
                <a:ea typeface="Graphik Medium"/>
                <a:cs typeface="Graphik Medium"/>
                <a:sym typeface="Graphik Medium"/>
              </a:defRPr>
            </a:lvl4pPr>
            <a:lvl5pPr marL="2863850" indent="-628650" algn="ctr" defTabSz="825500">
              <a:spcBef>
                <a:spcPts val="0"/>
              </a:spcBef>
              <a:buClrTx/>
              <a:defRPr sz="5400">
                <a:solidFill>
                  <a:srgbClr val="D5D5D5"/>
                </a:solidFill>
                <a:latin typeface="Graphik Medium"/>
                <a:ea typeface="Graphik Medium"/>
                <a:cs typeface="Graphik Medium"/>
                <a:sym typeface="Graphik Medium"/>
              </a:defRPr>
            </a:lvl5pPr>
          </a:lstStyle>
          <a:p>
            <a:r>
              <a:t>Agenda Subtitle</a:t>
            </a:r>
          </a:p>
          <a:p>
            <a:pPr lvl="1"/>
            <a:endParaRPr/>
          </a:p>
          <a:p>
            <a:pPr lvl="2"/>
            <a:endParaRPr/>
          </a:p>
          <a:p>
            <a:pPr lvl="3"/>
            <a:endParaRPr/>
          </a:p>
          <a:p>
            <a:pPr lvl="4"/>
            <a:endParaRPr/>
          </a:p>
        </p:txBody>
      </p:sp>
      <p:sp>
        <p:nvSpPr>
          <p:cNvPr id="110" name="Body Level One…"/>
          <p:cNvSpPr txBox="1">
            <a:spLocks noGrp="1"/>
          </p:cNvSpPr>
          <p:nvPr>
            <p:ph type="body" idx="21" hasCustomPrompt="1"/>
          </p:nvPr>
        </p:nvSpPr>
        <p:spPr>
          <a:xfrm>
            <a:off x="1270000" y="4267200"/>
            <a:ext cx="21844000" cy="8432800"/>
          </a:xfrm>
          <a:prstGeom prst="rect">
            <a:avLst/>
          </a:prstGeom>
        </p:spPr>
        <p:txBody>
          <a:bodyPr numCol="1" spcCol="38100"/>
          <a:lstStyle>
            <a:lvl1pPr marL="0" indent="0" defTabSz="825500">
              <a:buClrTx/>
              <a:buSzTx/>
              <a:buNone/>
              <a:defRPr sz="5500" spc="-99"/>
            </a:lvl1pPr>
          </a:lstStyle>
          <a:p>
            <a:r>
              <a:t>Agenda Topics</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70000" y="4546600"/>
            <a:ext cx="21844000" cy="4678065"/>
          </a:xfrm>
          <a:prstGeom prst="rect">
            <a:avLst/>
          </a:prstGeom>
        </p:spPr>
        <p:txBody>
          <a:bodyPr numCol="1" spcCol="38100" anchor="ctr"/>
          <a:lstStyle>
            <a:lvl1pPr marL="0" indent="0" algn="ctr">
              <a:spcBef>
                <a:spcPts val="0"/>
              </a:spcBef>
              <a:buClrTx/>
              <a:buSzTx/>
              <a:buNone/>
              <a:defRPr sz="8400" spc="-252">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0" algn="ctr">
              <a:spcBef>
                <a:spcPts val="0"/>
              </a:spcBef>
              <a:buClrTx/>
              <a:buSzTx/>
              <a:buNone/>
              <a:defRPr sz="8400" spc="-252">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0" algn="ctr">
              <a:spcBef>
                <a:spcPts val="0"/>
              </a:spcBef>
              <a:buClrTx/>
              <a:buSzTx/>
              <a:buNone/>
              <a:defRPr sz="8400" spc="-252">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0" algn="ctr">
              <a:spcBef>
                <a:spcPts val="0"/>
              </a:spcBef>
              <a:buClrTx/>
              <a:buSzTx/>
              <a:buNone/>
              <a:defRPr sz="8400" spc="-252">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0" algn="ctr">
              <a:spcBef>
                <a:spcPts val="0"/>
              </a:spcBef>
              <a:buClrTx/>
              <a:buSzTx/>
              <a:buNone/>
              <a:defRPr sz="8400" spc="-252">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26" name="Body Level One…"/>
          <p:cNvSpPr txBox="1">
            <a:spLocks noGrp="1"/>
          </p:cNvSpPr>
          <p:nvPr>
            <p:ph type="body" sz="half" idx="1" hasCustomPrompt="1"/>
          </p:nvPr>
        </p:nvSpPr>
        <p:spPr>
          <a:xfrm>
            <a:off x="1270000" y="3906096"/>
            <a:ext cx="21844000" cy="4488604"/>
          </a:xfrm>
          <a:prstGeom prst="rect">
            <a:avLst/>
          </a:prstGeom>
        </p:spPr>
        <p:txBody>
          <a:bodyPr numCol="1" spcCol="38100" anchor="b"/>
          <a:lstStyle>
            <a:lvl1pPr marL="0" indent="0" algn="ctr" defTabSz="2438337">
              <a:lnSpc>
                <a:spcPct val="80000"/>
              </a:lnSpc>
              <a:spcBef>
                <a:spcPts val="0"/>
              </a:spcBef>
              <a:buClrTx/>
              <a:buSzTx/>
              <a:buNone/>
              <a:defRPr sz="22400" spc="-448">
                <a:gradFill flip="none" rotWithShape="1">
                  <a:gsLst>
                    <a:gs pos="0">
                      <a:srgbClr val="00E8FF"/>
                    </a:gs>
                    <a:gs pos="100000">
                      <a:srgbClr val="FF00F7"/>
                    </a:gs>
                  </a:gsLst>
                  <a:lin ang="3967760" scaled="0"/>
                </a:gradFill>
                <a:latin typeface="Graphik Semibold"/>
                <a:ea typeface="Graphik Semibold"/>
                <a:cs typeface="Graphik Semibold"/>
                <a:sym typeface="Graphik Semibold"/>
              </a:defRPr>
            </a:lvl1pPr>
            <a:lvl2pPr marL="0" indent="0" algn="ctr" defTabSz="2438337">
              <a:lnSpc>
                <a:spcPct val="80000"/>
              </a:lnSpc>
              <a:spcBef>
                <a:spcPts val="0"/>
              </a:spcBef>
              <a:buClrTx/>
              <a:buSzTx/>
              <a:buNone/>
              <a:defRPr sz="22400" spc="-448">
                <a:gradFill flip="none" rotWithShape="1">
                  <a:gsLst>
                    <a:gs pos="0">
                      <a:srgbClr val="00E8FF"/>
                    </a:gs>
                    <a:gs pos="100000">
                      <a:srgbClr val="FF00F7"/>
                    </a:gs>
                  </a:gsLst>
                  <a:lin ang="3967760" scaled="0"/>
                </a:gradFill>
                <a:latin typeface="Graphik Semibold"/>
                <a:ea typeface="Graphik Semibold"/>
                <a:cs typeface="Graphik Semibold"/>
                <a:sym typeface="Graphik Semibold"/>
              </a:defRPr>
            </a:lvl2pPr>
            <a:lvl3pPr marL="0" indent="0" algn="ctr" defTabSz="2438337">
              <a:lnSpc>
                <a:spcPct val="80000"/>
              </a:lnSpc>
              <a:spcBef>
                <a:spcPts val="0"/>
              </a:spcBef>
              <a:buClrTx/>
              <a:buSzTx/>
              <a:buNone/>
              <a:defRPr sz="22400" spc="-448">
                <a:gradFill flip="none" rotWithShape="1">
                  <a:gsLst>
                    <a:gs pos="0">
                      <a:srgbClr val="00E8FF"/>
                    </a:gs>
                    <a:gs pos="100000">
                      <a:srgbClr val="FF00F7"/>
                    </a:gs>
                  </a:gsLst>
                  <a:lin ang="3967760" scaled="0"/>
                </a:gradFill>
                <a:latin typeface="Graphik Semibold"/>
                <a:ea typeface="Graphik Semibold"/>
                <a:cs typeface="Graphik Semibold"/>
                <a:sym typeface="Graphik Semibold"/>
              </a:defRPr>
            </a:lvl3pPr>
            <a:lvl4pPr marL="0" indent="0" algn="ctr" defTabSz="2438337">
              <a:lnSpc>
                <a:spcPct val="80000"/>
              </a:lnSpc>
              <a:spcBef>
                <a:spcPts val="0"/>
              </a:spcBef>
              <a:buClrTx/>
              <a:buSzTx/>
              <a:buNone/>
              <a:defRPr sz="22400" spc="-448">
                <a:gradFill flip="none" rotWithShape="1">
                  <a:gsLst>
                    <a:gs pos="0">
                      <a:srgbClr val="00E8FF"/>
                    </a:gs>
                    <a:gs pos="100000">
                      <a:srgbClr val="FF00F7"/>
                    </a:gs>
                  </a:gsLst>
                  <a:lin ang="3967760" scaled="0"/>
                </a:gradFill>
                <a:latin typeface="Graphik Semibold"/>
                <a:ea typeface="Graphik Semibold"/>
                <a:cs typeface="Graphik Semibold"/>
                <a:sym typeface="Graphik Semibold"/>
              </a:defRPr>
            </a:lvl4pPr>
            <a:lvl5pPr marL="0" indent="0" algn="ctr" defTabSz="2438337">
              <a:lnSpc>
                <a:spcPct val="80000"/>
              </a:lnSpc>
              <a:spcBef>
                <a:spcPts val="0"/>
              </a:spcBef>
              <a:buClrTx/>
              <a:buSzTx/>
              <a:buNone/>
              <a:defRPr sz="22400" spc="-448">
                <a:gradFill flip="none" rotWithShape="1">
                  <a:gsLst>
                    <a:gs pos="0">
                      <a:srgbClr val="00E8FF"/>
                    </a:gs>
                    <a:gs pos="100000">
                      <a:srgbClr val="FF00F7"/>
                    </a:gs>
                  </a:gsLst>
                  <a:lin ang="3967760" scaled="0"/>
                </a:gradFill>
                <a:latin typeface="Graphik Semibold"/>
                <a:ea typeface="Graphik Semibold"/>
                <a:cs typeface="Graphik Semibold"/>
                <a:sym typeface="Graphik Semibold"/>
              </a:defRPr>
            </a:lvl5pPr>
          </a:lstStyle>
          <a:p>
            <a:r>
              <a:t>100%</a:t>
            </a:r>
          </a:p>
          <a:p>
            <a:pPr lvl="1"/>
            <a:endParaRPr/>
          </a:p>
          <a:p>
            <a:pPr lvl="2"/>
            <a:endParaRPr/>
          </a:p>
          <a:p>
            <a:pPr lvl="3"/>
            <a:endParaRPr/>
          </a:p>
          <a:p>
            <a:pPr lvl="4"/>
            <a:endParaRPr/>
          </a:p>
        </p:txBody>
      </p:sp>
      <p:sp>
        <p:nvSpPr>
          <p:cNvPr id="127" name="Fact information"/>
          <p:cNvSpPr txBox="1">
            <a:spLocks noGrp="1"/>
          </p:cNvSpPr>
          <p:nvPr>
            <p:ph type="body" sz="quarter" idx="21" hasCustomPrompt="1"/>
          </p:nvPr>
        </p:nvSpPr>
        <p:spPr>
          <a:xfrm>
            <a:off x="1270000" y="8521700"/>
            <a:ext cx="21844000" cy="1016000"/>
          </a:xfrm>
          <a:prstGeom prst="rect">
            <a:avLst/>
          </a:prstGeom>
        </p:spPr>
        <p:txBody>
          <a:bodyPr numCol="1" spcCol="38100"/>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r>
              <a:t>Fact information</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Body Level One…"/>
          <p:cNvSpPr txBox="1">
            <a:spLocks noGrp="1"/>
          </p:cNvSpPr>
          <p:nvPr>
            <p:ph type="body" sz="quarter" idx="1" hasCustomPrompt="1"/>
          </p:nvPr>
        </p:nvSpPr>
        <p:spPr>
          <a:xfrm>
            <a:off x="1270000" y="11155085"/>
            <a:ext cx="21844000" cy="832614"/>
          </a:xfrm>
          <a:prstGeom prst="rect">
            <a:avLst/>
          </a:prstGeom>
        </p:spPr>
        <p:txBody>
          <a:bodyPr numCol="1" spcCol="38100"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vl2pPr marL="1071033" indent="-512233" algn="ctr" defTabSz="825500">
              <a:spcBef>
                <a:spcPts val="0"/>
              </a:spcBef>
              <a:buClrTx/>
              <a:defRPr sz="4400">
                <a:solidFill>
                  <a:srgbClr val="D5D5D5"/>
                </a:solidFill>
                <a:latin typeface="Graphik Medium"/>
                <a:ea typeface="Graphik Medium"/>
                <a:cs typeface="Graphik Medium"/>
                <a:sym typeface="Graphik Medium"/>
              </a:defRPr>
            </a:lvl2pPr>
            <a:lvl3pPr marL="1629833" indent="-512233" algn="ctr" defTabSz="825500">
              <a:spcBef>
                <a:spcPts val="0"/>
              </a:spcBef>
              <a:buClrTx/>
              <a:defRPr sz="4400">
                <a:solidFill>
                  <a:srgbClr val="D5D5D5"/>
                </a:solidFill>
                <a:latin typeface="Graphik Medium"/>
                <a:ea typeface="Graphik Medium"/>
                <a:cs typeface="Graphik Medium"/>
                <a:sym typeface="Graphik Medium"/>
              </a:defRPr>
            </a:lvl3pPr>
            <a:lvl4pPr marL="2188633" indent="-512233" algn="ctr" defTabSz="825500">
              <a:spcBef>
                <a:spcPts val="0"/>
              </a:spcBef>
              <a:buClrTx/>
              <a:defRPr sz="4400">
                <a:solidFill>
                  <a:srgbClr val="D5D5D5"/>
                </a:solidFill>
                <a:latin typeface="Graphik Medium"/>
                <a:ea typeface="Graphik Medium"/>
                <a:cs typeface="Graphik Medium"/>
                <a:sym typeface="Graphik Medium"/>
              </a:defRPr>
            </a:lvl4pPr>
            <a:lvl5pPr marL="2747433" indent="-512233" algn="ctr" defTabSz="825500">
              <a:spcBef>
                <a:spcPts val="0"/>
              </a:spcBef>
              <a:buClrTx/>
              <a:defRPr sz="4400">
                <a:solidFill>
                  <a:srgbClr val="D5D5D5"/>
                </a:solidFill>
                <a:latin typeface="Graphik Medium"/>
                <a:ea typeface="Graphik Medium"/>
                <a:cs typeface="Graphik Medium"/>
                <a:sym typeface="Graphik Medium"/>
              </a:defRPr>
            </a:lvl5pPr>
          </a:lstStyle>
          <a:p>
            <a:r>
              <a:t>Attribution</a:t>
            </a:r>
          </a:p>
          <a:p>
            <a:pPr lvl="1"/>
            <a:endParaRPr/>
          </a:p>
          <a:p>
            <a:pPr lvl="2"/>
            <a:endParaRPr/>
          </a:p>
          <a:p>
            <a:pPr lvl="3"/>
            <a:endParaRPr/>
          </a:p>
          <a:p>
            <a:pPr lvl="4"/>
            <a:endParaRPr/>
          </a:p>
        </p:txBody>
      </p:sp>
      <p:sp>
        <p:nvSpPr>
          <p:cNvPr id="136" name="Body Level One…"/>
          <p:cNvSpPr txBox="1">
            <a:spLocks noGrp="1"/>
          </p:cNvSpPr>
          <p:nvPr>
            <p:ph type="body" sz="half" idx="21" hasCustomPrompt="1"/>
          </p:nvPr>
        </p:nvSpPr>
        <p:spPr>
          <a:xfrm>
            <a:off x="1270000" y="4659369"/>
            <a:ext cx="21844000" cy="4394202"/>
          </a:xfrm>
          <a:prstGeom prst="rect">
            <a:avLst/>
          </a:prstGeom>
        </p:spPr>
        <p:txBody>
          <a:bodyPr numCol="1" spcCol="38100" anchor="ctr"/>
          <a:lstStyle/>
          <a:p>
            <a:pPr marL="0" lvl="4" indent="1947672" algn="ctr" defTabSz="1731263">
              <a:lnSpc>
                <a:spcPct val="80000"/>
              </a:lnSpc>
              <a:spcBef>
                <a:spcPts val="0"/>
              </a:spcBef>
              <a:buClrTx/>
              <a:buSzTx/>
              <a:buNone/>
              <a:defRPr sz="5964" spc="-142">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pPr>
            <a:r>
              <a:t>“Notable Quote”
</a:t>
            </a: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Northern Lights display over a snowy landscape"/>
          <p:cNvSpPr>
            <a:spLocks noGrp="1"/>
          </p:cNvSpPr>
          <p:nvPr>
            <p:ph type="pic" sz="half" idx="21"/>
          </p:nvPr>
        </p:nvSpPr>
        <p:spPr>
          <a:xfrm>
            <a:off x="12192000" y="6229350"/>
            <a:ext cx="12192000" cy="8128000"/>
          </a:xfrm>
          <a:prstGeom prst="rect">
            <a:avLst/>
          </a:prstGeom>
        </p:spPr>
        <p:txBody>
          <a:bodyPr lIns="91439" tIns="45719" rIns="91439" bIns="45719" numCol="1" spcCol="38100">
            <a:noAutofit/>
          </a:bodyPr>
          <a:lstStyle/>
          <a:p>
            <a:endParaRPr/>
          </a:p>
        </p:txBody>
      </p:sp>
      <p:sp>
        <p:nvSpPr>
          <p:cNvPr id="145" name="Colourful clouds against a starry night sky"/>
          <p:cNvSpPr>
            <a:spLocks noGrp="1"/>
          </p:cNvSpPr>
          <p:nvPr>
            <p:ph type="pic" sz="half" idx="22"/>
          </p:nvPr>
        </p:nvSpPr>
        <p:spPr>
          <a:xfrm>
            <a:off x="12192000" y="-641352"/>
            <a:ext cx="12192000" cy="8128002"/>
          </a:xfrm>
          <a:prstGeom prst="rect">
            <a:avLst/>
          </a:prstGeom>
        </p:spPr>
        <p:txBody>
          <a:bodyPr lIns="91439" tIns="45719" rIns="91439" bIns="45719" numCol="1" spcCol="38100">
            <a:noAutofit/>
          </a:bodyPr>
          <a:lstStyle/>
          <a:p>
            <a:endParaRPr/>
          </a:p>
        </p:txBody>
      </p:sp>
      <p:sp>
        <p:nvSpPr>
          <p:cNvPr id="146" name="Northern Lights display over a snowy mountain landscape"/>
          <p:cNvSpPr>
            <a:spLocks noGrp="1"/>
          </p:cNvSpPr>
          <p:nvPr>
            <p:ph type="pic" idx="23"/>
          </p:nvPr>
        </p:nvSpPr>
        <p:spPr>
          <a:xfrm>
            <a:off x="-2" y="-2258501"/>
            <a:ext cx="12166602" cy="18233004"/>
          </a:xfrm>
          <a:prstGeom prst="rect">
            <a:avLst/>
          </a:prstGeom>
        </p:spPr>
        <p:txBody>
          <a:bodyPr lIns="91439" tIns="45719" rIns="91439" bIns="45719" numCol="1" spcCol="38100">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4" name="Northern Lights display over a snowy landscape"/>
          <p:cNvSpPr>
            <a:spLocks noGrp="1"/>
          </p:cNvSpPr>
          <p:nvPr>
            <p:ph type="pic" idx="21"/>
          </p:nvPr>
        </p:nvSpPr>
        <p:spPr>
          <a:xfrm>
            <a:off x="0" y="-1270000"/>
            <a:ext cx="24384000" cy="16256000"/>
          </a:xfrm>
          <a:prstGeom prst="rect">
            <a:avLst/>
          </a:prstGeom>
        </p:spPr>
        <p:txBody>
          <a:bodyPr lIns="91439" tIns="45719" rIns="91439" bIns="45719" numCol="1" spcCol="38100">
            <a:noAutofit/>
          </a:bodyPr>
          <a:lstStyle/>
          <a:p>
            <a:endParaRP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Colourful clouds against a starry night sky"/>
          <p:cNvSpPr>
            <a:spLocks noGrp="1"/>
          </p:cNvSpPr>
          <p:nvPr>
            <p:ph type="pic" idx="21"/>
          </p:nvPr>
        </p:nvSpPr>
        <p:spPr>
          <a:xfrm>
            <a:off x="7962900" y="-25400"/>
            <a:ext cx="20650200" cy="13766800"/>
          </a:xfrm>
          <a:prstGeom prst="rect">
            <a:avLst/>
          </a:prstGeom>
        </p:spPr>
        <p:txBody>
          <a:bodyPr lIns="91439" tIns="45719" rIns="91439" bIns="45719" numCol="1" spcCol="38100">
            <a:noAutofit/>
          </a:bodyPr>
          <a:lstStyle/>
          <a:p>
            <a:endParaRPr/>
          </a:p>
        </p:txBody>
      </p:sp>
      <p:sp>
        <p:nvSpPr>
          <p:cNvPr id="33" name="Slide Title"/>
          <p:cNvSpPr txBox="1">
            <a:spLocks noGrp="1"/>
          </p:cNvSpPr>
          <p:nvPr>
            <p:ph type="title" hasCustomPrompt="1"/>
          </p:nvPr>
        </p:nvSpPr>
        <p:spPr>
          <a:xfrm>
            <a:off x="1270000" y="3886200"/>
            <a:ext cx="9652000" cy="3200202"/>
          </a:xfrm>
          <a:prstGeom prst="rect">
            <a:avLst/>
          </a:prstGeom>
        </p:spPr>
        <p:txBody>
          <a:bodyPr/>
          <a:lstStyle/>
          <a:p>
            <a:r>
              <a:t>Slide Title</a:t>
            </a:r>
          </a:p>
        </p:txBody>
      </p:sp>
      <p:sp>
        <p:nvSpPr>
          <p:cNvPr id="34" name="Body Level One…"/>
          <p:cNvSpPr txBox="1">
            <a:spLocks noGrp="1"/>
          </p:cNvSpPr>
          <p:nvPr>
            <p:ph type="body" sz="quarter" idx="1" hasCustomPrompt="1"/>
          </p:nvPr>
        </p:nvSpPr>
        <p:spPr>
          <a:xfrm>
            <a:off x="1270000" y="6845300"/>
            <a:ext cx="9652000" cy="56642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5400">
                <a:solidFill>
                  <a:srgbClr val="D5D5D5"/>
                </a:solidFill>
                <a:latin typeface="Graphik Medium"/>
                <a:ea typeface="Graphik Medium"/>
                <a:cs typeface="Graphik Medium"/>
                <a:sym typeface="Graphik Medium"/>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1270000" y="812800"/>
            <a:ext cx="21844000" cy="1557438"/>
          </a:xfrm>
          <a:prstGeom prst="rect">
            <a:avLst/>
          </a:prstGeom>
        </p:spPr>
        <p:txBody>
          <a:bodyPr/>
          <a:lstStyle/>
          <a:p>
            <a:r>
              <a:t>Slide Title</a:t>
            </a:r>
          </a:p>
        </p:txBody>
      </p:sp>
      <p:sp>
        <p:nvSpPr>
          <p:cNvPr id="43" name="Body Level One…"/>
          <p:cNvSpPr txBox="1">
            <a:spLocks noGrp="1"/>
          </p:cNvSpPr>
          <p:nvPr>
            <p:ph type="body" sz="quarter" idx="1" hasCustomPrompt="1"/>
          </p:nvPr>
        </p:nvSpPr>
        <p:spPr>
          <a:xfrm>
            <a:off x="1270000" y="2133600"/>
            <a:ext cx="21844000" cy="10160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1187450" indent="-628650" algn="ctr" defTabSz="825500">
              <a:spcBef>
                <a:spcPts val="0"/>
              </a:spcBef>
              <a:buClrTx/>
              <a:defRPr sz="5400">
                <a:solidFill>
                  <a:srgbClr val="D5D5D5"/>
                </a:solidFill>
                <a:latin typeface="Graphik Medium"/>
                <a:ea typeface="Graphik Medium"/>
                <a:cs typeface="Graphik Medium"/>
                <a:sym typeface="Graphik Medium"/>
              </a:defRPr>
            </a:lvl2pPr>
            <a:lvl3pPr marL="1746250" indent="-628650" algn="ctr" defTabSz="825500">
              <a:spcBef>
                <a:spcPts val="0"/>
              </a:spcBef>
              <a:buClrTx/>
              <a:defRPr sz="5400">
                <a:solidFill>
                  <a:srgbClr val="D5D5D5"/>
                </a:solidFill>
                <a:latin typeface="Graphik Medium"/>
                <a:ea typeface="Graphik Medium"/>
                <a:cs typeface="Graphik Medium"/>
                <a:sym typeface="Graphik Medium"/>
              </a:defRPr>
            </a:lvl3pPr>
            <a:lvl4pPr marL="2305050" indent="-628650" algn="ctr" defTabSz="825500">
              <a:spcBef>
                <a:spcPts val="0"/>
              </a:spcBef>
              <a:buClrTx/>
              <a:defRPr sz="5400">
                <a:solidFill>
                  <a:srgbClr val="D5D5D5"/>
                </a:solidFill>
                <a:latin typeface="Graphik Medium"/>
                <a:ea typeface="Graphik Medium"/>
                <a:cs typeface="Graphik Medium"/>
                <a:sym typeface="Graphik Medium"/>
              </a:defRPr>
            </a:lvl4pPr>
            <a:lvl5pPr marL="2863850" indent="-628650" algn="ctr" defTabSz="825500">
              <a:spcBef>
                <a:spcPts val="0"/>
              </a:spcBef>
              <a:buClrTx/>
              <a:defRPr sz="5400">
                <a:solidFill>
                  <a:srgbClr val="D5D5D5"/>
                </a:solidFill>
                <a:latin typeface="Graphik Medium"/>
                <a:ea typeface="Graphik Medium"/>
                <a:cs typeface="Graphik Medium"/>
                <a:sym typeface="Graphik Medium"/>
              </a:defRPr>
            </a:lvl5pPr>
          </a:lstStyle>
          <a:p>
            <a:r>
              <a:t>Slide Subtitle</a:t>
            </a:r>
          </a:p>
          <a:p>
            <a:pPr lvl="1"/>
            <a:endParaRPr/>
          </a:p>
          <a:p>
            <a:pPr lvl="2"/>
            <a:endParaRPr/>
          </a:p>
          <a:p>
            <a:pPr lvl="3"/>
            <a:endParaRPr/>
          </a:p>
          <a:p>
            <a:pPr lvl="4"/>
            <a:endParaRPr/>
          </a:p>
        </p:txBody>
      </p:sp>
      <p:sp>
        <p:nvSpPr>
          <p:cNvPr id="44" name="Body Level One…"/>
          <p:cNvSpPr txBox="1">
            <a:spLocks noGrp="1"/>
          </p:cNvSpPr>
          <p:nvPr>
            <p:ph type="body" idx="21" hasCustomPrompt="1"/>
          </p:nvPr>
        </p:nvSpPr>
        <p:spPr>
          <a:xfrm>
            <a:off x="1270000" y="4267200"/>
            <a:ext cx="21844000" cy="8432800"/>
          </a:xfrm>
          <a:prstGeom prst="rect">
            <a:avLst/>
          </a:prstGeom>
        </p:spPr>
        <p:txBody>
          <a:bodyPr numCol="1" spcCol="38100"/>
          <a:lstStyle>
            <a:lvl1pPr marL="582083" indent="-582083">
              <a:defRPr sz="5000"/>
            </a:lvl1pPr>
          </a:lstStyle>
          <a:p>
            <a:r>
              <a:t>Slide bullet text</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Northern Lights display over a snowy mountain landscape"/>
          <p:cNvSpPr>
            <a:spLocks noGrp="1"/>
          </p:cNvSpPr>
          <p:nvPr>
            <p:ph type="pic" idx="21"/>
          </p:nvPr>
        </p:nvSpPr>
        <p:spPr>
          <a:xfrm>
            <a:off x="12204700" y="-2277534"/>
            <a:ext cx="12192000" cy="18271069"/>
          </a:xfrm>
          <a:prstGeom prst="rect">
            <a:avLst/>
          </a:prstGeom>
        </p:spPr>
        <p:txBody>
          <a:bodyPr lIns="91439" tIns="45719" rIns="91439" bIns="45719" numCol="1" spcCol="38100">
            <a:noAutofit/>
          </a:bodyPr>
          <a:lstStyle/>
          <a:p>
            <a:endParaRPr/>
          </a:p>
        </p:txBody>
      </p:sp>
      <p:sp>
        <p:nvSpPr>
          <p:cNvPr id="61" name="Slide Title"/>
          <p:cNvSpPr txBox="1">
            <a:spLocks noGrp="1"/>
          </p:cNvSpPr>
          <p:nvPr>
            <p:ph type="title" hasCustomPrompt="1"/>
          </p:nvPr>
        </p:nvSpPr>
        <p:spPr>
          <a:xfrm>
            <a:off x="1270000" y="838200"/>
            <a:ext cx="9652000" cy="1549400"/>
          </a:xfrm>
          <a:prstGeom prst="rect">
            <a:avLst/>
          </a:prstGeom>
        </p:spPr>
        <p:txBody>
          <a:bodyPr/>
          <a:lstStyle/>
          <a:p>
            <a:r>
              <a:t>Slide Title</a:t>
            </a:r>
          </a:p>
        </p:txBody>
      </p:sp>
      <p:sp>
        <p:nvSpPr>
          <p:cNvPr id="62" name="Body Level One…"/>
          <p:cNvSpPr txBox="1">
            <a:spLocks noGrp="1"/>
          </p:cNvSpPr>
          <p:nvPr>
            <p:ph type="body" sz="half" idx="1" hasCustomPrompt="1"/>
          </p:nvPr>
        </p:nvSpPr>
        <p:spPr>
          <a:xfrm>
            <a:off x="1270000" y="4267200"/>
            <a:ext cx="9652000" cy="8432800"/>
          </a:xfrm>
          <a:prstGeom prst="rect">
            <a:avLst/>
          </a:prstGeom>
        </p:spPr>
        <p:txBody>
          <a:bodyPr numCol="1" spcCol="38100"/>
          <a:lstStyle/>
          <a:p>
            <a:r>
              <a:t>Slide bullet text</a:t>
            </a:r>
          </a:p>
          <a:p>
            <a:pPr lvl="1"/>
            <a:endParaRPr/>
          </a:p>
          <a:p>
            <a:pPr lvl="2"/>
            <a:endParaRPr/>
          </a:p>
          <a:p>
            <a:pPr lvl="3"/>
            <a:endParaRPr/>
          </a:p>
          <a:p>
            <a:pPr lvl="4"/>
            <a:endParaRPr/>
          </a:p>
        </p:txBody>
      </p:sp>
      <p:sp>
        <p:nvSpPr>
          <p:cNvPr id="63" name="Slide Subtitle"/>
          <p:cNvSpPr txBox="1">
            <a:spLocks noGrp="1"/>
          </p:cNvSpPr>
          <p:nvPr>
            <p:ph type="body" sz="quarter" idx="22" hasCustomPrompt="1"/>
          </p:nvPr>
        </p:nvSpPr>
        <p:spPr>
          <a:xfrm>
            <a:off x="1270000" y="2133600"/>
            <a:ext cx="9652000" cy="10160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Slide Subtitle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Title"/>
          <p:cNvSpPr txBox="1">
            <a:spLocks noGrp="1"/>
          </p:cNvSpPr>
          <p:nvPr>
            <p:ph type="title" hasCustomPrompt="1"/>
          </p:nvPr>
        </p:nvSpPr>
        <p:spPr>
          <a:xfrm>
            <a:off x="1270000" y="838200"/>
            <a:ext cx="9652000" cy="1549400"/>
          </a:xfrm>
          <a:prstGeom prst="rect">
            <a:avLst/>
          </a:prstGeom>
        </p:spPr>
        <p:txBody>
          <a:bodyPr/>
          <a:lstStyle/>
          <a:p>
            <a:r>
              <a:t>Slide Title</a:t>
            </a:r>
          </a:p>
        </p:txBody>
      </p:sp>
      <p:sp>
        <p:nvSpPr>
          <p:cNvPr id="72" name="Body Level One…"/>
          <p:cNvSpPr txBox="1">
            <a:spLocks noGrp="1"/>
          </p:cNvSpPr>
          <p:nvPr>
            <p:ph type="body" sz="half" idx="1" hasCustomPrompt="1"/>
          </p:nvPr>
        </p:nvSpPr>
        <p:spPr>
          <a:xfrm>
            <a:off x="1270000" y="4267200"/>
            <a:ext cx="9652000" cy="8432800"/>
          </a:xfrm>
          <a:prstGeom prst="rect">
            <a:avLst/>
          </a:prstGeom>
        </p:spPr>
        <p:txBody>
          <a:bodyPr numCol="1" spcCol="38100"/>
          <a:lstStyle/>
          <a:p>
            <a:r>
              <a:t>Slide bullet text</a:t>
            </a:r>
          </a:p>
          <a:p>
            <a:pPr lvl="1"/>
            <a:endParaRPr/>
          </a:p>
          <a:p>
            <a:pPr lvl="2"/>
            <a:endParaRPr/>
          </a:p>
          <a:p>
            <a:pPr lvl="3"/>
            <a:endParaRPr/>
          </a:p>
          <a:p>
            <a:pPr lvl="4"/>
            <a:endParaRPr/>
          </a:p>
        </p:txBody>
      </p:sp>
      <p:sp>
        <p:nvSpPr>
          <p:cNvPr id="73" name="Slide Subtitle"/>
          <p:cNvSpPr txBox="1">
            <a:spLocks noGrp="1"/>
          </p:cNvSpPr>
          <p:nvPr>
            <p:ph type="body" sz="quarter" idx="21" hasCustomPrompt="1"/>
          </p:nvPr>
        </p:nvSpPr>
        <p:spPr>
          <a:xfrm>
            <a:off x="1270000" y="2133600"/>
            <a:ext cx="9652000" cy="10160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Slide Subtitle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xfrm>
            <a:off x="1270000" y="838200"/>
            <a:ext cx="9652000" cy="1549400"/>
          </a:xfrm>
          <a:prstGeom prst="rect">
            <a:avLst/>
          </a:prstGeom>
        </p:spPr>
        <p:txBody>
          <a:bodyPr/>
          <a:lstStyle/>
          <a:p>
            <a:r>
              <a:t>Slide Title</a:t>
            </a:r>
          </a:p>
        </p:txBody>
      </p:sp>
      <p:sp>
        <p:nvSpPr>
          <p:cNvPr id="82" name="Body Level One…"/>
          <p:cNvSpPr txBox="1">
            <a:spLocks noGrp="1"/>
          </p:cNvSpPr>
          <p:nvPr>
            <p:ph type="body" sz="half" idx="1" hasCustomPrompt="1"/>
          </p:nvPr>
        </p:nvSpPr>
        <p:spPr>
          <a:xfrm>
            <a:off x="1270000" y="4267200"/>
            <a:ext cx="9652000" cy="8432800"/>
          </a:xfrm>
          <a:prstGeom prst="rect">
            <a:avLst/>
          </a:prstGeom>
        </p:spPr>
        <p:txBody>
          <a:bodyPr numCol="1" spcCol="38100"/>
          <a:lstStyle/>
          <a:p>
            <a:r>
              <a:t>Slide bullet text</a:t>
            </a:r>
          </a:p>
          <a:p>
            <a:pPr lvl="1"/>
            <a:endParaRPr/>
          </a:p>
          <a:p>
            <a:pPr lvl="2"/>
            <a:endParaRPr/>
          </a:p>
          <a:p>
            <a:pPr lvl="3"/>
            <a:endParaRPr/>
          </a:p>
          <a:p>
            <a:pPr lvl="4"/>
            <a:endParaRPr/>
          </a:p>
        </p:txBody>
      </p:sp>
      <p:sp>
        <p:nvSpPr>
          <p:cNvPr id="83" name="Slide Subtitle"/>
          <p:cNvSpPr txBox="1">
            <a:spLocks noGrp="1"/>
          </p:cNvSpPr>
          <p:nvPr>
            <p:ph type="body" sz="quarter" idx="21" hasCustomPrompt="1"/>
          </p:nvPr>
        </p:nvSpPr>
        <p:spPr>
          <a:xfrm>
            <a:off x="1270000" y="2133600"/>
            <a:ext cx="9652000" cy="10160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Slide Subtitle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70000" y="3289300"/>
            <a:ext cx="21844000" cy="3873500"/>
          </a:xfrm>
          <a:prstGeom prst="rect">
            <a:avLst/>
          </a:prstGeom>
        </p:spPr>
        <p:txBody>
          <a:bodyPr/>
          <a:lstStyle>
            <a:lvl1pPr>
              <a:lnSpc>
                <a:spcPct val="90000"/>
              </a:lnSpc>
              <a:defRPr sz="11600" spc="-348">
                <a:gradFill flip="none" rotWithShape="1">
                  <a:gsLst>
                    <a:gs pos="0">
                      <a:srgbClr val="00FF00"/>
                    </a:gs>
                    <a:gs pos="100000">
                      <a:srgbClr val="007DFF"/>
                    </a:gs>
                  </a:gsLst>
                  <a:lin ang="3965999" scaled="0"/>
                </a:gradFill>
              </a:defRPr>
            </a:lvl1pPr>
          </a:lstStyle>
          <a:p>
            <a:r>
              <a:t>Section Title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70000" y="812800"/>
            <a:ext cx="21844000" cy="1557438"/>
          </a:xfrm>
          <a:prstGeom prst="rect">
            <a:avLst/>
          </a:prstGeom>
        </p:spPr>
        <p:txBody>
          <a:bodyPr/>
          <a:lstStyle/>
          <a:p>
            <a:r>
              <a:t>Slide Title</a:t>
            </a:r>
          </a:p>
        </p:txBody>
      </p:sp>
      <p:sp>
        <p:nvSpPr>
          <p:cNvPr id="100" name="Body Level One…"/>
          <p:cNvSpPr txBox="1">
            <a:spLocks noGrp="1"/>
          </p:cNvSpPr>
          <p:nvPr>
            <p:ph type="body" sz="quarter" idx="1" hasCustomPrompt="1"/>
          </p:nvPr>
        </p:nvSpPr>
        <p:spPr>
          <a:xfrm>
            <a:off x="1270000" y="2133600"/>
            <a:ext cx="21844000" cy="1016000"/>
          </a:xfrm>
          <a:prstGeom prst="rect">
            <a:avLst/>
          </a:prstGeom>
        </p:spPr>
        <p:txBody>
          <a:bodyPr numCol="1" spcCol="38100"/>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1187450" indent="-628650" algn="ctr" defTabSz="825500">
              <a:spcBef>
                <a:spcPts val="0"/>
              </a:spcBef>
              <a:buClrTx/>
              <a:defRPr sz="5400">
                <a:solidFill>
                  <a:srgbClr val="D5D5D5"/>
                </a:solidFill>
                <a:latin typeface="Graphik Medium"/>
                <a:ea typeface="Graphik Medium"/>
                <a:cs typeface="Graphik Medium"/>
                <a:sym typeface="Graphik Medium"/>
              </a:defRPr>
            </a:lvl2pPr>
            <a:lvl3pPr marL="1746250" indent="-628650" algn="ctr" defTabSz="825500">
              <a:spcBef>
                <a:spcPts val="0"/>
              </a:spcBef>
              <a:buClrTx/>
              <a:defRPr sz="5400">
                <a:solidFill>
                  <a:srgbClr val="D5D5D5"/>
                </a:solidFill>
                <a:latin typeface="Graphik Medium"/>
                <a:ea typeface="Graphik Medium"/>
                <a:cs typeface="Graphik Medium"/>
                <a:sym typeface="Graphik Medium"/>
              </a:defRPr>
            </a:lvl3pPr>
            <a:lvl4pPr marL="2305050" indent="-628650" algn="ctr" defTabSz="825500">
              <a:spcBef>
                <a:spcPts val="0"/>
              </a:spcBef>
              <a:buClrTx/>
              <a:defRPr sz="5400">
                <a:solidFill>
                  <a:srgbClr val="D5D5D5"/>
                </a:solidFill>
                <a:latin typeface="Graphik Medium"/>
                <a:ea typeface="Graphik Medium"/>
                <a:cs typeface="Graphik Medium"/>
                <a:sym typeface="Graphik Medium"/>
              </a:defRPr>
            </a:lvl4pPr>
            <a:lvl5pPr marL="2863850" indent="-628650" algn="ctr" defTabSz="825500">
              <a:spcBef>
                <a:spcPts val="0"/>
              </a:spcBef>
              <a:buClrTx/>
              <a:defRPr sz="5400">
                <a:solidFill>
                  <a:srgbClr val="D5D5D5"/>
                </a:solidFill>
                <a:latin typeface="Graphik Medium"/>
                <a:ea typeface="Graphik Medium"/>
                <a:cs typeface="Graphik Medium"/>
                <a:sym typeface="Graphik Medium"/>
              </a:defRPr>
            </a:lvl5pPr>
          </a:lstStyle>
          <a:p>
            <a:r>
              <a:t>Slide Subtitle</a:t>
            </a:r>
          </a:p>
          <a:p>
            <a:pPr lvl="1"/>
            <a:endParaRPr/>
          </a:p>
          <a:p>
            <a:pPr lvl="2"/>
            <a:endParaRPr/>
          </a:p>
          <a:p>
            <a:pPr lvl="3"/>
            <a:endParaRPr/>
          </a:p>
          <a:p>
            <a:pPr lvl="4"/>
            <a:endParaRP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100000">
              <a:srgbClr val="3B3B3B"/>
            </a:gs>
          </a:gsLst>
          <a:lin ang="5400000" scaled="0"/>
        </a:gra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1270000" y="4269316"/>
            <a:ext cx="21844000" cy="8432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numCol="2" spcCol="1092200">
            <a:normAutofit/>
          </a:bodyPr>
          <a:lstStyle/>
          <a:p>
            <a:r>
              <a:t>Slide bullet text</a:t>
            </a:r>
          </a:p>
          <a:p>
            <a:pPr lvl="1"/>
            <a:endParaRPr/>
          </a:p>
          <a:p>
            <a:pPr lvl="2"/>
            <a:endParaRPr/>
          </a:p>
          <a:p>
            <a:pPr lvl="3"/>
            <a:endParaRPr/>
          </a:p>
          <a:p>
            <a:pPr lvl="4"/>
            <a:endParaRPr/>
          </a:p>
        </p:txBody>
      </p:sp>
      <p:sp>
        <p:nvSpPr>
          <p:cNvPr id="3" name="Title Text"/>
          <p:cNvSpPr txBox="1">
            <a:spLocks noGrp="1"/>
          </p:cNvSpPr>
          <p:nvPr>
            <p:ph type="title"/>
          </p:nvPr>
        </p:nvSpPr>
        <p:spPr>
          <a:xfrm>
            <a:off x="3653366" y="0"/>
            <a:ext cx="19507201" cy="36734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p>
            <a:r>
              <a:t>Title Text</a:t>
            </a:r>
          </a:p>
        </p:txBody>
      </p:sp>
      <p:sp>
        <p:nvSpPr>
          <p:cNvPr id="4" name="Slide Number"/>
          <p:cNvSpPr txBox="1">
            <a:spLocks noGrp="1"/>
          </p:cNvSpPr>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lgn="ctr" defTabSz="825500">
              <a:spcBef>
                <a:spcPts val="0"/>
              </a:spcBef>
              <a:defRPr sz="2200">
                <a:solidFill>
                  <a:srgbClr val="FFFFFF"/>
                </a:solidFill>
                <a:latin typeface="Graphik"/>
                <a:ea typeface="Graphik"/>
                <a:cs typeface="Graphik"/>
                <a:sym typeface="Graphik"/>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ransition spd="med"/>
  <p:txStyles>
    <p:titleStyle>
      <a:lvl1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1pPr>
      <a:lvl2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2pPr>
      <a:lvl3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3pPr>
      <a:lvl4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4pPr>
      <a:lvl5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5pPr>
      <a:lvl6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6pPr>
      <a:lvl7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7pPr>
      <a:lvl8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8pPr>
      <a:lvl9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Graphik Semibold"/>
          <a:ea typeface="Graphik Semibold"/>
          <a:cs typeface="Graphik Semibold"/>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1pPr>
      <a:lvl2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2pPr>
      <a:lvl3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3pPr>
      <a:lvl4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4pPr>
      <a:lvl5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5pPr>
      <a:lvl6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6pPr>
      <a:lvl7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7pPr>
      <a:lvl8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8pPr>
      <a:lvl9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NATURAL LANGUAGE PROCESSING"/>
          <p:cNvSpPr txBox="1">
            <a:spLocks noGrp="1"/>
          </p:cNvSpPr>
          <p:nvPr>
            <p:ph type="title"/>
          </p:nvPr>
        </p:nvSpPr>
        <p:spPr>
          <a:xfrm>
            <a:off x="1104122" y="1156588"/>
            <a:ext cx="21844001" cy="3879455"/>
          </a:xfrm>
          <a:prstGeom prst="rect">
            <a:avLst/>
          </a:prstGeom>
        </p:spPr>
        <p:txBody>
          <a:bodyPr/>
          <a:lstStyle>
            <a:lvl1pPr>
              <a:defRPr spc="-400"/>
            </a:lvl1pPr>
          </a:lstStyle>
          <a:p>
            <a:r>
              <a:t>NATURAL LANGUAGE PROCESSING</a:t>
            </a:r>
          </a:p>
        </p:txBody>
      </p:sp>
      <p:sp>
        <p:nvSpPr>
          <p:cNvPr id="172" name="Body Level One…"/>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lgn="l"/>
            <a:r>
              <a:t>DS 250: Data Analytics and visualisation</a:t>
            </a:r>
          </a:p>
          <a:p>
            <a:pPr algn="l"/>
            <a:r>
              <a:t>G Sai Sudarshan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7" name="Raw Sentence"/>
          <p:cNvGrpSpPr/>
          <p:nvPr/>
        </p:nvGrpSpPr>
        <p:grpSpPr>
          <a:xfrm>
            <a:off x="10530631" y="440981"/>
            <a:ext cx="3322737" cy="649998"/>
            <a:chOff x="0" y="0"/>
            <a:chExt cx="3322735" cy="649997"/>
          </a:xfrm>
        </p:grpSpPr>
        <p:sp>
          <p:nvSpPr>
            <p:cNvPr id="205" name="Rounded Rectangle"/>
            <p:cNvSpPr/>
            <p:nvPr/>
          </p:nvSpPr>
          <p:spPr>
            <a:xfrm>
              <a:off x="0" y="0"/>
              <a:ext cx="3322736" cy="649998"/>
            </a:xfrm>
            <a:prstGeom prst="roundRect">
              <a:avLst>
                <a:gd name="adj" fmla="val 29308"/>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06" name="Raw Sentence"/>
            <p:cNvSpPr txBox="1"/>
            <p:nvPr/>
          </p:nvSpPr>
          <p:spPr>
            <a:xfrm>
              <a:off x="55795" y="9530"/>
              <a:ext cx="3211146" cy="6309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Raw Sentence</a:t>
              </a: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Rawsentence"/>
          <p:cNvGrpSpPr/>
          <p:nvPr/>
        </p:nvGrpSpPr>
        <p:grpSpPr>
          <a:xfrm>
            <a:off x="10484580" y="462734"/>
            <a:ext cx="3414840" cy="670917"/>
            <a:chOff x="0" y="0"/>
            <a:chExt cx="3414838" cy="670915"/>
          </a:xfrm>
        </p:grpSpPr>
        <p:sp>
          <p:nvSpPr>
            <p:cNvPr id="209" name="Rounded Rectangle"/>
            <p:cNvSpPr/>
            <p:nvPr/>
          </p:nvSpPr>
          <p:spPr>
            <a:xfrm>
              <a:off x="0" y="0"/>
              <a:ext cx="3414839" cy="670916"/>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10" name="Rawsentence"/>
            <p:cNvSpPr txBox="1"/>
            <p:nvPr/>
          </p:nvSpPr>
          <p:spPr>
            <a:xfrm>
              <a:off x="55795" y="19990"/>
              <a:ext cx="3303248" cy="63093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Rawsentence</a:t>
              </a:r>
            </a:p>
          </p:txBody>
        </p:sp>
      </p:grpSp>
      <p:sp>
        <p:nvSpPr>
          <p:cNvPr id="217" name="Connection Line"/>
          <p:cNvSpPr/>
          <p:nvPr/>
        </p:nvSpPr>
        <p:spPr>
          <a:xfrm>
            <a:off x="12192000" y="1133453"/>
            <a:ext cx="1" cy="1905660"/>
          </a:xfrm>
          <a:custGeom>
            <a:avLst/>
            <a:gdLst/>
            <a:ahLst/>
            <a:cxnLst>
              <a:cxn ang="0">
                <a:pos x="wd2" y="hd2"/>
              </a:cxn>
              <a:cxn ang="5400000">
                <a:pos x="wd2" y="hd2"/>
              </a:cxn>
              <a:cxn ang="10800000">
                <a:pos x="wd2" y="hd2"/>
              </a:cxn>
              <a:cxn ang="16200000">
                <a:pos x="wd2" y="hd2"/>
              </a:cxn>
            </a:cxnLst>
            <a:rect l="0" t="0" r="r" b="b"/>
            <a:pathLst>
              <a:path w="10800" h="21600" extrusionOk="0">
                <a:moveTo>
                  <a:pt x="10800" y="21600"/>
                </a:moveTo>
                <a:cubicBezTo>
                  <a:pt x="0" y="14400"/>
                  <a:pt x="-10800" y="7200"/>
                  <a:pt x="0" y="0"/>
                </a:cubicBezTo>
              </a:path>
            </a:pathLst>
          </a:custGeom>
          <a:ln w="114300">
            <a:solidFill>
              <a:srgbClr val="61D834"/>
            </a:solidFill>
            <a:miter lim="400000"/>
            <a:headEnd type="stealth"/>
          </a:ln>
        </p:spPr>
        <p:txBody>
          <a:bodyPr/>
          <a:lstStyle/>
          <a:p>
            <a:endParaRPr/>
          </a:p>
        </p:txBody>
      </p:sp>
      <p:grpSp>
        <p:nvGrpSpPr>
          <p:cNvPr id="215" name="Telugu Sentence"/>
          <p:cNvGrpSpPr/>
          <p:nvPr/>
        </p:nvGrpSpPr>
        <p:grpSpPr>
          <a:xfrm>
            <a:off x="10257425" y="3039112"/>
            <a:ext cx="3869150" cy="670918"/>
            <a:chOff x="0" y="0"/>
            <a:chExt cx="3869149" cy="670916"/>
          </a:xfrm>
        </p:grpSpPr>
        <p:sp>
          <p:nvSpPr>
            <p:cNvPr id="213" name="Rounded Rectangle"/>
            <p:cNvSpPr/>
            <p:nvPr/>
          </p:nvSpPr>
          <p:spPr>
            <a:xfrm>
              <a:off x="0" y="0"/>
              <a:ext cx="3869150" cy="670917"/>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14" name="Telugu Sentence"/>
            <p:cNvSpPr txBox="1"/>
            <p:nvPr/>
          </p:nvSpPr>
          <p:spPr>
            <a:xfrm>
              <a:off x="55796" y="19990"/>
              <a:ext cx="3757558" cy="6309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Telugu Sentence</a:t>
              </a:r>
            </a:p>
          </p:txBody>
        </p:sp>
      </p:grpSp>
      <p:sp>
        <p:nvSpPr>
          <p:cNvPr id="216" name="Cleaning"/>
          <p:cNvSpPr txBox="1"/>
          <p:nvPr/>
        </p:nvSpPr>
        <p:spPr>
          <a:xfrm>
            <a:off x="14250457" y="1364611"/>
            <a:ext cx="2665096" cy="844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defRPr>
                <a:solidFill>
                  <a:srgbClr val="FFFFFF"/>
                </a:solidFill>
                <a:latin typeface="Graphik"/>
                <a:ea typeface="Graphik"/>
                <a:cs typeface="Graphik"/>
                <a:sym typeface="Graphik"/>
              </a:defRPr>
            </a:lvl1pPr>
          </a:lstStyle>
          <a:p>
            <a:r>
              <a:t>Cleaning</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1" name="Rawsentence"/>
          <p:cNvGrpSpPr/>
          <p:nvPr/>
        </p:nvGrpSpPr>
        <p:grpSpPr>
          <a:xfrm>
            <a:off x="10484580" y="439037"/>
            <a:ext cx="3414840" cy="670918"/>
            <a:chOff x="0" y="0"/>
            <a:chExt cx="3414838" cy="670916"/>
          </a:xfrm>
        </p:grpSpPr>
        <p:sp>
          <p:nvSpPr>
            <p:cNvPr id="219" name="Rounded Rectangle"/>
            <p:cNvSpPr/>
            <p:nvPr/>
          </p:nvSpPr>
          <p:spPr>
            <a:xfrm>
              <a:off x="0" y="0"/>
              <a:ext cx="3414839" cy="670917"/>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20" name="Rawsentence"/>
            <p:cNvSpPr txBox="1"/>
            <p:nvPr/>
          </p:nvSpPr>
          <p:spPr>
            <a:xfrm>
              <a:off x="55795" y="19990"/>
              <a:ext cx="3303248" cy="6309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Rawsentence</a:t>
              </a:r>
            </a:p>
          </p:txBody>
        </p:sp>
      </p:grpSp>
      <p:sp>
        <p:nvSpPr>
          <p:cNvPr id="232" name="Connection Line"/>
          <p:cNvSpPr/>
          <p:nvPr/>
        </p:nvSpPr>
        <p:spPr>
          <a:xfrm>
            <a:off x="12191999" y="1109756"/>
            <a:ext cx="1" cy="19293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114300">
            <a:solidFill>
              <a:srgbClr val="61D834"/>
            </a:solidFill>
            <a:miter lim="400000"/>
            <a:headEnd type="stealth"/>
          </a:ln>
        </p:spPr>
        <p:txBody>
          <a:bodyPr/>
          <a:lstStyle/>
          <a:p>
            <a:endParaRPr/>
          </a:p>
        </p:txBody>
      </p:sp>
      <p:grpSp>
        <p:nvGrpSpPr>
          <p:cNvPr id="225" name="Telugu Sentence"/>
          <p:cNvGrpSpPr/>
          <p:nvPr/>
        </p:nvGrpSpPr>
        <p:grpSpPr>
          <a:xfrm>
            <a:off x="10257425" y="3039112"/>
            <a:ext cx="3869150" cy="670918"/>
            <a:chOff x="0" y="0"/>
            <a:chExt cx="3869149" cy="670916"/>
          </a:xfrm>
        </p:grpSpPr>
        <p:sp>
          <p:nvSpPr>
            <p:cNvPr id="223" name="Rounded Rectangle"/>
            <p:cNvSpPr/>
            <p:nvPr/>
          </p:nvSpPr>
          <p:spPr>
            <a:xfrm>
              <a:off x="0" y="0"/>
              <a:ext cx="3869150" cy="670917"/>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24" name="Telugu Sentence"/>
            <p:cNvSpPr txBox="1"/>
            <p:nvPr/>
          </p:nvSpPr>
          <p:spPr>
            <a:xfrm>
              <a:off x="55796" y="19990"/>
              <a:ext cx="3757558" cy="6309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Telugu Sentence</a:t>
              </a:r>
            </a:p>
          </p:txBody>
        </p:sp>
      </p:grpSp>
      <p:sp>
        <p:nvSpPr>
          <p:cNvPr id="226" name="Cleaning"/>
          <p:cNvSpPr txBox="1"/>
          <p:nvPr/>
        </p:nvSpPr>
        <p:spPr>
          <a:xfrm>
            <a:off x="14368943" y="1364611"/>
            <a:ext cx="2665096" cy="844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defRPr>
                <a:solidFill>
                  <a:srgbClr val="FFFFFF"/>
                </a:solidFill>
                <a:latin typeface="Graphik"/>
                <a:ea typeface="Graphik"/>
                <a:cs typeface="Graphik"/>
                <a:sym typeface="Graphik"/>
              </a:defRPr>
            </a:lvl1pPr>
          </a:lstStyle>
          <a:p>
            <a:r>
              <a:t>Cleaning</a:t>
            </a:r>
          </a:p>
        </p:txBody>
      </p:sp>
      <p:grpSp>
        <p:nvGrpSpPr>
          <p:cNvPr id="229" name="(Forming a dictionary)"/>
          <p:cNvGrpSpPr/>
          <p:nvPr/>
        </p:nvGrpSpPr>
        <p:grpSpPr>
          <a:xfrm>
            <a:off x="9776129" y="6089427"/>
            <a:ext cx="4831741" cy="670918"/>
            <a:chOff x="0" y="0"/>
            <a:chExt cx="4831739" cy="670916"/>
          </a:xfrm>
        </p:grpSpPr>
        <p:sp>
          <p:nvSpPr>
            <p:cNvPr id="227" name="Rounded Rectangle"/>
            <p:cNvSpPr/>
            <p:nvPr/>
          </p:nvSpPr>
          <p:spPr>
            <a:xfrm>
              <a:off x="0" y="0"/>
              <a:ext cx="4831740" cy="670917"/>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28" name="(Forming a dictionary)"/>
            <p:cNvSpPr txBox="1"/>
            <p:nvPr/>
          </p:nvSpPr>
          <p:spPr>
            <a:xfrm>
              <a:off x="55796" y="19990"/>
              <a:ext cx="4720148" cy="6309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(Forming a dictionary)</a:t>
              </a:r>
            </a:p>
          </p:txBody>
        </p:sp>
      </p:grpSp>
      <p:sp>
        <p:nvSpPr>
          <p:cNvPr id="233" name="Connection Line"/>
          <p:cNvSpPr/>
          <p:nvPr/>
        </p:nvSpPr>
        <p:spPr>
          <a:xfrm>
            <a:off x="12191999" y="3709831"/>
            <a:ext cx="1" cy="23795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14300">
            <a:solidFill>
              <a:srgbClr val="61D834"/>
            </a:solidFill>
            <a:miter lim="400000"/>
            <a:headEnd type="triangle"/>
          </a:ln>
        </p:spPr>
        <p:txBody>
          <a:bodyPr/>
          <a:lstStyle/>
          <a:p>
            <a:endParaRPr/>
          </a:p>
        </p:txBody>
      </p:sp>
      <p:sp>
        <p:nvSpPr>
          <p:cNvPr id="231" name="Find Required Elements"/>
          <p:cNvSpPr txBox="1"/>
          <p:nvPr/>
        </p:nvSpPr>
        <p:spPr>
          <a:xfrm>
            <a:off x="14132092" y="4205045"/>
            <a:ext cx="7035801" cy="844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defRPr>
                <a:solidFill>
                  <a:srgbClr val="FFFFFF"/>
                </a:solidFill>
                <a:latin typeface="Graphik"/>
                <a:ea typeface="Graphik"/>
                <a:cs typeface="Graphik"/>
                <a:sym typeface="Graphik"/>
              </a:defRPr>
            </a:lvl1pPr>
          </a:lstStyle>
          <a:p>
            <a:r>
              <a:t>Find Required Elements</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 name="Rawsentence"/>
          <p:cNvGrpSpPr/>
          <p:nvPr/>
        </p:nvGrpSpPr>
        <p:grpSpPr>
          <a:xfrm>
            <a:off x="10484580" y="439037"/>
            <a:ext cx="3414840" cy="670918"/>
            <a:chOff x="0" y="0"/>
            <a:chExt cx="3414838" cy="670916"/>
          </a:xfrm>
        </p:grpSpPr>
        <p:sp>
          <p:nvSpPr>
            <p:cNvPr id="235" name="Rounded Rectangle"/>
            <p:cNvSpPr/>
            <p:nvPr/>
          </p:nvSpPr>
          <p:spPr>
            <a:xfrm>
              <a:off x="0" y="0"/>
              <a:ext cx="3414839" cy="670917"/>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36" name="Rawsentence"/>
            <p:cNvSpPr txBox="1"/>
            <p:nvPr/>
          </p:nvSpPr>
          <p:spPr>
            <a:xfrm>
              <a:off x="55795" y="19990"/>
              <a:ext cx="3303248" cy="6309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Rawsentence</a:t>
              </a:r>
            </a:p>
          </p:txBody>
        </p:sp>
      </p:grpSp>
      <p:sp>
        <p:nvSpPr>
          <p:cNvPr id="252" name="Connection Line"/>
          <p:cNvSpPr/>
          <p:nvPr/>
        </p:nvSpPr>
        <p:spPr>
          <a:xfrm>
            <a:off x="12191999" y="1109756"/>
            <a:ext cx="1" cy="19359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114300">
            <a:solidFill>
              <a:srgbClr val="61D834"/>
            </a:solidFill>
            <a:miter lim="400000"/>
            <a:headEnd type="stealth"/>
          </a:ln>
        </p:spPr>
        <p:txBody>
          <a:bodyPr/>
          <a:lstStyle/>
          <a:p>
            <a:endParaRPr/>
          </a:p>
        </p:txBody>
      </p:sp>
      <p:grpSp>
        <p:nvGrpSpPr>
          <p:cNvPr id="241" name="Telugu Sentence"/>
          <p:cNvGrpSpPr/>
          <p:nvPr/>
        </p:nvGrpSpPr>
        <p:grpSpPr>
          <a:xfrm>
            <a:off x="10257425" y="3045685"/>
            <a:ext cx="3869150" cy="670918"/>
            <a:chOff x="0" y="0"/>
            <a:chExt cx="3869149" cy="670916"/>
          </a:xfrm>
        </p:grpSpPr>
        <p:sp>
          <p:nvSpPr>
            <p:cNvPr id="239" name="Rounded Rectangle"/>
            <p:cNvSpPr/>
            <p:nvPr/>
          </p:nvSpPr>
          <p:spPr>
            <a:xfrm>
              <a:off x="0" y="0"/>
              <a:ext cx="3869150" cy="670917"/>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40" name="Telugu Sentence"/>
            <p:cNvSpPr txBox="1"/>
            <p:nvPr/>
          </p:nvSpPr>
          <p:spPr>
            <a:xfrm>
              <a:off x="55796" y="19990"/>
              <a:ext cx="3757558" cy="6309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Telugu Sentence</a:t>
              </a:r>
            </a:p>
          </p:txBody>
        </p:sp>
      </p:grpSp>
      <p:sp>
        <p:nvSpPr>
          <p:cNvPr id="242" name="Cleaning"/>
          <p:cNvSpPr txBox="1"/>
          <p:nvPr/>
        </p:nvSpPr>
        <p:spPr>
          <a:xfrm>
            <a:off x="14368943" y="1364611"/>
            <a:ext cx="2665096" cy="844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defRPr>
                <a:solidFill>
                  <a:srgbClr val="FFFFFF"/>
                </a:solidFill>
                <a:latin typeface="Graphik"/>
                <a:ea typeface="Graphik"/>
                <a:cs typeface="Graphik"/>
                <a:sym typeface="Graphik"/>
              </a:defRPr>
            </a:lvl1pPr>
          </a:lstStyle>
          <a:p>
            <a:r>
              <a:t>Cleaning</a:t>
            </a:r>
          </a:p>
        </p:txBody>
      </p:sp>
      <p:grpSp>
        <p:nvGrpSpPr>
          <p:cNvPr id="245" name="(Forming a dictionary)"/>
          <p:cNvGrpSpPr/>
          <p:nvPr/>
        </p:nvGrpSpPr>
        <p:grpSpPr>
          <a:xfrm>
            <a:off x="9776129" y="6089427"/>
            <a:ext cx="4831741" cy="670918"/>
            <a:chOff x="0" y="0"/>
            <a:chExt cx="4831739" cy="670916"/>
          </a:xfrm>
        </p:grpSpPr>
        <p:sp>
          <p:nvSpPr>
            <p:cNvPr id="243" name="Rounded Rectangle"/>
            <p:cNvSpPr/>
            <p:nvPr/>
          </p:nvSpPr>
          <p:spPr>
            <a:xfrm>
              <a:off x="0" y="0"/>
              <a:ext cx="4831740" cy="670917"/>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44" name="(Forming a dictionary)"/>
            <p:cNvSpPr txBox="1"/>
            <p:nvPr/>
          </p:nvSpPr>
          <p:spPr>
            <a:xfrm>
              <a:off x="55796" y="19990"/>
              <a:ext cx="4720148" cy="6309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(Forming a dictionary)</a:t>
              </a:r>
            </a:p>
          </p:txBody>
        </p:sp>
      </p:grpSp>
      <p:sp>
        <p:nvSpPr>
          <p:cNvPr id="253" name="Connection Line"/>
          <p:cNvSpPr/>
          <p:nvPr/>
        </p:nvSpPr>
        <p:spPr>
          <a:xfrm>
            <a:off x="12191999" y="3716403"/>
            <a:ext cx="1" cy="237302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61D834"/>
            </a:solidFill>
            <a:miter lim="400000"/>
            <a:headEnd type="triangle"/>
          </a:ln>
        </p:spPr>
        <p:txBody>
          <a:bodyPr/>
          <a:lstStyle/>
          <a:p>
            <a:endParaRPr/>
          </a:p>
        </p:txBody>
      </p:sp>
      <p:sp>
        <p:nvSpPr>
          <p:cNvPr id="247" name="Find Required Elements"/>
          <p:cNvSpPr txBox="1"/>
          <p:nvPr/>
        </p:nvSpPr>
        <p:spPr>
          <a:xfrm>
            <a:off x="14132090" y="4181348"/>
            <a:ext cx="7035801" cy="844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defRPr>
                <a:solidFill>
                  <a:srgbClr val="FFFFFF"/>
                </a:solidFill>
                <a:latin typeface="Graphik"/>
                <a:ea typeface="Graphik"/>
                <a:cs typeface="Graphik"/>
                <a:sym typeface="Graphik"/>
              </a:defRPr>
            </a:lvl1pPr>
          </a:lstStyle>
          <a:p>
            <a:r>
              <a:t>Find Required Elements</a:t>
            </a:r>
          </a:p>
        </p:txBody>
      </p:sp>
      <p:grpSp>
        <p:nvGrpSpPr>
          <p:cNvPr id="250" name="Required formal sentence"/>
          <p:cNvGrpSpPr/>
          <p:nvPr/>
        </p:nvGrpSpPr>
        <p:grpSpPr>
          <a:xfrm>
            <a:off x="9373376" y="9133169"/>
            <a:ext cx="5637247" cy="670917"/>
            <a:chOff x="0" y="0"/>
            <a:chExt cx="5637245" cy="670915"/>
          </a:xfrm>
        </p:grpSpPr>
        <p:sp>
          <p:nvSpPr>
            <p:cNvPr id="248" name="Rounded Rectangle"/>
            <p:cNvSpPr/>
            <p:nvPr/>
          </p:nvSpPr>
          <p:spPr>
            <a:xfrm>
              <a:off x="0" y="0"/>
              <a:ext cx="5637246" cy="670916"/>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49" name="Required formal sentence"/>
            <p:cNvSpPr txBox="1"/>
            <p:nvPr/>
          </p:nvSpPr>
          <p:spPr>
            <a:xfrm>
              <a:off x="55795" y="19990"/>
              <a:ext cx="5525656" cy="63093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Required formal sentence</a:t>
              </a:r>
            </a:p>
          </p:txBody>
        </p:sp>
      </p:grpSp>
      <p:sp>
        <p:nvSpPr>
          <p:cNvPr id="254" name="Connection Line"/>
          <p:cNvSpPr/>
          <p:nvPr/>
        </p:nvSpPr>
        <p:spPr>
          <a:xfrm>
            <a:off x="12191999" y="6760145"/>
            <a:ext cx="1" cy="2373025"/>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114300">
            <a:solidFill>
              <a:srgbClr val="61D834"/>
            </a:solidFill>
            <a:miter lim="400000"/>
            <a:headEnd type="triangle"/>
          </a:ln>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 xmlns:m="http://schemas.openxmlformats.org/officeDocument/2006/math" xmlns:a14="http://schemas.microsoft.com/office/drawing/2010/main">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8" name="Rawsentence"/>
          <p:cNvGrpSpPr/>
          <p:nvPr/>
        </p:nvGrpSpPr>
        <p:grpSpPr>
          <a:xfrm>
            <a:off x="10484580" y="439037"/>
            <a:ext cx="3414840" cy="670918"/>
            <a:chOff x="0" y="0"/>
            <a:chExt cx="3414838" cy="670916"/>
          </a:xfrm>
        </p:grpSpPr>
        <p:sp>
          <p:nvSpPr>
            <p:cNvPr id="256" name="Rounded Rectangle"/>
            <p:cNvSpPr/>
            <p:nvPr/>
          </p:nvSpPr>
          <p:spPr>
            <a:xfrm>
              <a:off x="0" y="0"/>
              <a:ext cx="3414839" cy="670917"/>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57" name="Rawsentence"/>
            <p:cNvSpPr txBox="1"/>
            <p:nvPr/>
          </p:nvSpPr>
          <p:spPr>
            <a:xfrm>
              <a:off x="55795" y="19990"/>
              <a:ext cx="3303248" cy="6309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Rawsentence</a:t>
              </a:r>
            </a:p>
          </p:txBody>
        </p:sp>
      </p:grpSp>
      <p:sp>
        <p:nvSpPr>
          <p:cNvPr id="278" name="Connection Line"/>
          <p:cNvSpPr/>
          <p:nvPr/>
        </p:nvSpPr>
        <p:spPr>
          <a:xfrm>
            <a:off x="12191999" y="1109756"/>
            <a:ext cx="1" cy="191223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114300">
            <a:solidFill>
              <a:srgbClr val="61D834"/>
            </a:solidFill>
            <a:miter lim="400000"/>
            <a:headEnd type="stealth"/>
          </a:ln>
        </p:spPr>
        <p:txBody>
          <a:bodyPr/>
          <a:lstStyle/>
          <a:p>
            <a:endParaRPr/>
          </a:p>
        </p:txBody>
      </p:sp>
      <p:grpSp>
        <p:nvGrpSpPr>
          <p:cNvPr id="262" name="Telugu Sentence"/>
          <p:cNvGrpSpPr/>
          <p:nvPr/>
        </p:nvGrpSpPr>
        <p:grpSpPr>
          <a:xfrm>
            <a:off x="10257425" y="3021988"/>
            <a:ext cx="3869150" cy="670917"/>
            <a:chOff x="0" y="0"/>
            <a:chExt cx="3869149" cy="670915"/>
          </a:xfrm>
        </p:grpSpPr>
        <p:sp>
          <p:nvSpPr>
            <p:cNvPr id="260" name="Rounded Rectangle"/>
            <p:cNvSpPr/>
            <p:nvPr/>
          </p:nvSpPr>
          <p:spPr>
            <a:xfrm>
              <a:off x="0" y="0"/>
              <a:ext cx="3869150" cy="670916"/>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61" name="Telugu Sentence"/>
            <p:cNvSpPr txBox="1"/>
            <p:nvPr/>
          </p:nvSpPr>
          <p:spPr>
            <a:xfrm>
              <a:off x="55796" y="19990"/>
              <a:ext cx="3757558" cy="63093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Telugu Sentence</a:t>
              </a:r>
            </a:p>
          </p:txBody>
        </p:sp>
      </p:grpSp>
      <p:sp>
        <p:nvSpPr>
          <p:cNvPr id="263" name="Cleaning"/>
          <p:cNvSpPr txBox="1"/>
          <p:nvPr/>
        </p:nvSpPr>
        <p:spPr>
          <a:xfrm>
            <a:off x="14392639" y="1364611"/>
            <a:ext cx="2665096" cy="844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defRPr>
                <a:solidFill>
                  <a:srgbClr val="FFFFFF"/>
                </a:solidFill>
                <a:latin typeface="Graphik"/>
                <a:ea typeface="Graphik"/>
                <a:cs typeface="Graphik"/>
                <a:sym typeface="Graphik"/>
              </a:defRPr>
            </a:lvl1pPr>
          </a:lstStyle>
          <a:p>
            <a:r>
              <a:t>Cleaning</a:t>
            </a:r>
          </a:p>
        </p:txBody>
      </p:sp>
      <p:grpSp>
        <p:nvGrpSpPr>
          <p:cNvPr id="266" name="(Forming a dictionary)"/>
          <p:cNvGrpSpPr/>
          <p:nvPr/>
        </p:nvGrpSpPr>
        <p:grpSpPr>
          <a:xfrm>
            <a:off x="9776129" y="6077579"/>
            <a:ext cx="4831741" cy="670918"/>
            <a:chOff x="0" y="0"/>
            <a:chExt cx="4831739" cy="670916"/>
          </a:xfrm>
        </p:grpSpPr>
        <p:sp>
          <p:nvSpPr>
            <p:cNvPr id="264" name="Rounded Rectangle"/>
            <p:cNvSpPr/>
            <p:nvPr/>
          </p:nvSpPr>
          <p:spPr>
            <a:xfrm>
              <a:off x="0" y="0"/>
              <a:ext cx="4831740" cy="670917"/>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65" name="(Forming a dictionary)"/>
            <p:cNvSpPr txBox="1"/>
            <p:nvPr/>
          </p:nvSpPr>
          <p:spPr>
            <a:xfrm>
              <a:off x="55796" y="19990"/>
              <a:ext cx="4720148" cy="6309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(Forming a dictionary)</a:t>
              </a:r>
            </a:p>
          </p:txBody>
        </p:sp>
      </p:grpSp>
      <p:sp>
        <p:nvSpPr>
          <p:cNvPr id="279" name="Connection Line"/>
          <p:cNvSpPr/>
          <p:nvPr/>
        </p:nvSpPr>
        <p:spPr>
          <a:xfrm>
            <a:off x="12191999" y="3692707"/>
            <a:ext cx="1" cy="238487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14300">
            <a:solidFill>
              <a:srgbClr val="61D834"/>
            </a:solidFill>
            <a:miter lim="400000"/>
            <a:headEnd type="triangle"/>
          </a:ln>
        </p:spPr>
        <p:txBody>
          <a:bodyPr/>
          <a:lstStyle/>
          <a:p>
            <a:endParaRPr/>
          </a:p>
        </p:txBody>
      </p:sp>
      <p:sp>
        <p:nvSpPr>
          <p:cNvPr id="268" name="Find Required Elements"/>
          <p:cNvSpPr txBox="1"/>
          <p:nvPr/>
        </p:nvSpPr>
        <p:spPr>
          <a:xfrm>
            <a:off x="14226877" y="4228742"/>
            <a:ext cx="7035801" cy="844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defRPr>
                <a:solidFill>
                  <a:srgbClr val="FFFFFF"/>
                </a:solidFill>
                <a:latin typeface="Graphik"/>
                <a:ea typeface="Graphik"/>
                <a:cs typeface="Graphik"/>
                <a:sym typeface="Graphik"/>
              </a:defRPr>
            </a:lvl1pPr>
          </a:lstStyle>
          <a:p>
            <a:r>
              <a:t>Find Required Elements</a:t>
            </a:r>
          </a:p>
        </p:txBody>
      </p:sp>
      <p:grpSp>
        <p:nvGrpSpPr>
          <p:cNvPr id="271" name="Required formal sentence"/>
          <p:cNvGrpSpPr/>
          <p:nvPr/>
        </p:nvGrpSpPr>
        <p:grpSpPr>
          <a:xfrm>
            <a:off x="9373376" y="9133169"/>
            <a:ext cx="5637247" cy="670917"/>
            <a:chOff x="0" y="0"/>
            <a:chExt cx="5637245" cy="670915"/>
          </a:xfrm>
        </p:grpSpPr>
        <p:sp>
          <p:nvSpPr>
            <p:cNvPr id="269" name="Rounded Rectangle"/>
            <p:cNvSpPr/>
            <p:nvPr/>
          </p:nvSpPr>
          <p:spPr>
            <a:xfrm>
              <a:off x="0" y="0"/>
              <a:ext cx="5637246" cy="670916"/>
            </a:xfrm>
            <a:prstGeom prst="roundRect">
              <a:avLst>
                <a:gd name="adj" fmla="val 28394"/>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70" name="Required formal sentence"/>
            <p:cNvSpPr txBox="1"/>
            <p:nvPr/>
          </p:nvSpPr>
          <p:spPr>
            <a:xfrm>
              <a:off x="55795" y="19990"/>
              <a:ext cx="5525656" cy="63093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Required formal sentence</a:t>
              </a:r>
            </a:p>
          </p:txBody>
        </p:sp>
      </p:grpSp>
      <p:sp>
        <p:nvSpPr>
          <p:cNvPr id="280" name="Connection Line"/>
          <p:cNvSpPr/>
          <p:nvPr/>
        </p:nvSpPr>
        <p:spPr>
          <a:xfrm>
            <a:off x="12191999" y="6748297"/>
            <a:ext cx="1" cy="2384873"/>
          </a:xfrm>
          <a:custGeom>
            <a:avLst/>
            <a:gdLst/>
            <a:ahLst/>
            <a:cxnLst>
              <a:cxn ang="0">
                <a:pos x="wd2" y="hd2"/>
              </a:cxn>
              <a:cxn ang="5400000">
                <a:pos x="wd2" y="hd2"/>
              </a:cxn>
              <a:cxn ang="10800000">
                <a:pos x="wd2" y="hd2"/>
              </a:cxn>
              <a:cxn ang="16200000">
                <a:pos x="wd2" y="hd2"/>
              </a:cxn>
            </a:cxnLst>
            <a:rect l="0" t="0" r="r" b="b"/>
            <a:pathLst>
              <a:path w="21600" h="21600" extrusionOk="0">
                <a:moveTo>
                  <a:pt x="5400" y="21600"/>
                </a:moveTo>
                <a:cubicBezTo>
                  <a:pt x="0" y="14400"/>
                  <a:pt x="0" y="7200"/>
                  <a:pt x="21600" y="0"/>
                </a:cubicBezTo>
              </a:path>
            </a:pathLst>
          </a:custGeom>
          <a:ln w="114300">
            <a:solidFill>
              <a:srgbClr val="61D834"/>
            </a:solidFill>
            <a:miter lim="400000"/>
            <a:headEnd type="triangle"/>
          </a:ln>
        </p:spPr>
        <p:txBody>
          <a:bodyPr/>
          <a:lstStyle/>
          <a:p>
            <a:endParaRPr/>
          </a:p>
        </p:txBody>
      </p:sp>
      <p:grpSp>
        <p:nvGrpSpPr>
          <p:cNvPr id="275" name="Informal sentence"/>
          <p:cNvGrpSpPr/>
          <p:nvPr/>
        </p:nvGrpSpPr>
        <p:grpSpPr>
          <a:xfrm>
            <a:off x="10145513" y="12399950"/>
            <a:ext cx="4092975" cy="767279"/>
            <a:chOff x="0" y="0"/>
            <a:chExt cx="4092973" cy="767278"/>
          </a:xfrm>
        </p:grpSpPr>
        <p:sp>
          <p:nvSpPr>
            <p:cNvPr id="273" name="Rounded Rectangle"/>
            <p:cNvSpPr/>
            <p:nvPr/>
          </p:nvSpPr>
          <p:spPr>
            <a:xfrm>
              <a:off x="0" y="0"/>
              <a:ext cx="4092974" cy="767279"/>
            </a:xfrm>
            <a:prstGeom prst="roundRect">
              <a:avLst>
                <a:gd name="adj" fmla="val 24828"/>
              </a:avLst>
            </a:prstGeom>
            <a:solidFill>
              <a:srgbClr val="FFFFFF"/>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74" name="Informal sentence"/>
            <p:cNvSpPr txBox="1"/>
            <p:nvPr/>
          </p:nvSpPr>
          <p:spPr>
            <a:xfrm>
              <a:off x="55795" y="68171"/>
              <a:ext cx="3981383" cy="6309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r>
                <a:t>Informal sentence</a:t>
              </a:r>
            </a:p>
          </p:txBody>
        </p:sp>
      </p:grpSp>
      <p:sp>
        <p:nvSpPr>
          <p:cNvPr id="281" name="Connection Line"/>
          <p:cNvSpPr/>
          <p:nvPr/>
        </p:nvSpPr>
        <p:spPr>
          <a:xfrm>
            <a:off x="12191999" y="9803888"/>
            <a:ext cx="2" cy="25960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114300">
            <a:solidFill>
              <a:srgbClr val="61D834"/>
            </a:solidFill>
            <a:miter lim="400000"/>
            <a:headEnd type="triangle"/>
          </a:ln>
        </p:spPr>
        <p:txBody>
          <a:bodyPr/>
          <a:lstStyle/>
          <a:p>
            <a:endParaRPr/>
          </a:p>
        </p:txBody>
      </p:sp>
      <p:sp>
        <p:nvSpPr>
          <p:cNvPr id="277" name="Changing Verbal Sentence"/>
          <p:cNvSpPr txBox="1"/>
          <p:nvPr/>
        </p:nvSpPr>
        <p:spPr>
          <a:xfrm>
            <a:off x="13783088" y="10616913"/>
            <a:ext cx="7960361" cy="844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defRPr>
                <a:solidFill>
                  <a:srgbClr val="FFFFFF"/>
                </a:solidFill>
                <a:latin typeface="Graphik"/>
                <a:ea typeface="Graphik"/>
                <a:cs typeface="Graphik"/>
                <a:sym typeface="Graphik"/>
              </a:defRPr>
            </a:lvl1pPr>
          </a:lstStyle>
          <a:p>
            <a:r>
              <a:t>Changing Verbal Sentence</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5" name="Image Gallery"/>
          <p:cNvGrpSpPr/>
          <p:nvPr/>
        </p:nvGrpSpPr>
        <p:grpSpPr>
          <a:xfrm>
            <a:off x="314155" y="3167203"/>
            <a:ext cx="10899451" cy="7279640"/>
            <a:chOff x="0" y="1675619"/>
            <a:chExt cx="10899449" cy="7279638"/>
          </a:xfrm>
        </p:grpSpPr>
        <p:pic>
          <p:nvPicPr>
            <p:cNvPr id="283" name="WhatsApp Image 2023-11-23 at 3.08.32 PM.jpeg" descr="WhatsApp Image 2023-11-23 at 3.08.32 PM.jpeg"/>
            <p:cNvPicPr>
              <a:picLocks noChangeAspect="1"/>
            </p:cNvPicPr>
            <p:nvPr/>
          </p:nvPicPr>
          <p:blipFill>
            <a:blip r:embed="rId2"/>
            <a:srcRect/>
            <a:stretch>
              <a:fillRect/>
            </a:stretch>
          </p:blipFill>
          <p:spPr>
            <a:xfrm>
              <a:off x="0" y="1675619"/>
              <a:ext cx="10899450" cy="4142174"/>
            </a:xfrm>
            <a:prstGeom prst="rect">
              <a:avLst/>
            </a:prstGeom>
            <a:ln w="12700" cap="flat">
              <a:noFill/>
              <a:miter lim="400000"/>
            </a:ln>
            <a:effectLst/>
          </p:spPr>
        </p:pic>
        <p:sp>
          <p:nvSpPr>
            <p:cNvPr id="284" name="Raw Data"/>
            <p:cNvSpPr/>
            <p:nvPr/>
          </p:nvSpPr>
          <p:spPr>
            <a:xfrm>
              <a:off x="0" y="7996154"/>
              <a:ext cx="10899450" cy="9591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4800"/>
              </a:lvl1pPr>
            </a:lstStyle>
            <a:p>
              <a:r>
                <a:t>Raw Data</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 name="Image Gallery"/>
          <p:cNvGrpSpPr/>
          <p:nvPr/>
        </p:nvGrpSpPr>
        <p:grpSpPr>
          <a:xfrm>
            <a:off x="391719" y="4094868"/>
            <a:ext cx="10899450" cy="7279639"/>
            <a:chOff x="0" y="1675619"/>
            <a:chExt cx="10899449" cy="7279638"/>
          </a:xfrm>
        </p:grpSpPr>
        <p:pic>
          <p:nvPicPr>
            <p:cNvPr id="287" name="WhatsApp Image 2023-11-23 at 3.08.32 PM.jpeg" descr="WhatsApp Image 2023-11-23 at 3.08.32 PM.jpeg"/>
            <p:cNvPicPr>
              <a:picLocks noChangeAspect="1"/>
            </p:cNvPicPr>
            <p:nvPr/>
          </p:nvPicPr>
          <p:blipFill>
            <a:blip r:embed="rId2"/>
            <a:srcRect/>
            <a:stretch>
              <a:fillRect/>
            </a:stretch>
          </p:blipFill>
          <p:spPr>
            <a:xfrm>
              <a:off x="0" y="1675619"/>
              <a:ext cx="10899450" cy="4142174"/>
            </a:xfrm>
            <a:prstGeom prst="rect">
              <a:avLst/>
            </a:prstGeom>
            <a:ln w="12700" cap="flat">
              <a:noFill/>
              <a:miter lim="400000"/>
            </a:ln>
            <a:effectLst/>
          </p:spPr>
        </p:pic>
        <p:sp>
          <p:nvSpPr>
            <p:cNvPr id="288" name="Raw Data"/>
            <p:cNvSpPr/>
            <p:nvPr/>
          </p:nvSpPr>
          <p:spPr>
            <a:xfrm>
              <a:off x="0" y="7996154"/>
              <a:ext cx="10899450" cy="9591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4800"/>
              </a:lvl1pPr>
            </a:lstStyle>
            <a:p>
              <a:r>
                <a:t>Raw Data</a:t>
              </a:r>
            </a:p>
          </p:txBody>
        </p:sp>
      </p:grpSp>
      <p:grpSp>
        <p:nvGrpSpPr>
          <p:cNvPr id="292" name="Image Gallery"/>
          <p:cNvGrpSpPr/>
          <p:nvPr/>
        </p:nvGrpSpPr>
        <p:grpSpPr>
          <a:xfrm>
            <a:off x="13424586" y="4306047"/>
            <a:ext cx="10899450" cy="6946850"/>
            <a:chOff x="0" y="3613538"/>
            <a:chExt cx="10899449" cy="6946849"/>
          </a:xfrm>
        </p:grpSpPr>
        <p:pic>
          <p:nvPicPr>
            <p:cNvPr id="290" name="2.jpeg" descr="2.jpeg"/>
            <p:cNvPicPr>
              <a:picLocks noChangeAspect="1"/>
            </p:cNvPicPr>
            <p:nvPr/>
          </p:nvPicPr>
          <p:blipFill>
            <a:blip r:embed="rId3"/>
            <a:srcRect/>
            <a:stretch>
              <a:fillRect/>
            </a:stretch>
          </p:blipFill>
          <p:spPr>
            <a:xfrm>
              <a:off x="0" y="3613538"/>
              <a:ext cx="10899450" cy="3909391"/>
            </a:xfrm>
            <a:prstGeom prst="rect">
              <a:avLst/>
            </a:prstGeom>
            <a:ln w="12700" cap="flat">
              <a:noFill/>
              <a:miter lim="400000"/>
            </a:ln>
            <a:effectLst/>
          </p:spPr>
        </p:pic>
        <p:sp>
          <p:nvSpPr>
            <p:cNvPr id="291" name="Telugu Sentence"/>
            <p:cNvSpPr/>
            <p:nvPr/>
          </p:nvSpPr>
          <p:spPr>
            <a:xfrm>
              <a:off x="0" y="9601284"/>
              <a:ext cx="10899450" cy="9591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4800"/>
              </a:lvl1pPr>
            </a:lstStyle>
            <a:p>
              <a:r>
                <a:t>Telugu Sentence</a:t>
              </a:r>
            </a:p>
          </p:txBody>
        </p:sp>
      </p:grpSp>
      <p:sp>
        <p:nvSpPr>
          <p:cNvPr id="294" name="Connection Line"/>
          <p:cNvSpPr/>
          <p:nvPr/>
        </p:nvSpPr>
        <p:spPr>
          <a:xfrm>
            <a:off x="11291168" y="5841496"/>
            <a:ext cx="2133419" cy="15128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27000">
            <a:solidFill>
              <a:schemeClr val="accent1"/>
            </a:solidFill>
            <a:tailEnd type="triangle"/>
          </a:ln>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p14:dur="0">
        <p:dissolve/>
      </p:transition>
    </mc:Choice>
    <mc:Fallback xmlns="" xmlns:m="http://schemas.openxmlformats.org/officeDocument/2006/math" xmlns:a14="http://schemas.microsoft.com/office/drawing/2010/main">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Image Gallery"/>
          <p:cNvGrpSpPr/>
          <p:nvPr/>
        </p:nvGrpSpPr>
        <p:grpSpPr>
          <a:xfrm>
            <a:off x="169938" y="2494128"/>
            <a:ext cx="11164374" cy="7641954"/>
            <a:chOff x="0" y="1171847"/>
            <a:chExt cx="11164373" cy="7641952"/>
          </a:xfrm>
        </p:grpSpPr>
        <p:pic>
          <p:nvPicPr>
            <p:cNvPr id="296" name="WhatsApp Image 2023-11-23 at 6.28.41 PM.jpeg" descr="WhatsApp Image 2023-11-23 at 6.28.41 PM.jpeg"/>
            <p:cNvPicPr>
              <a:picLocks noChangeAspect="1"/>
            </p:cNvPicPr>
            <p:nvPr/>
          </p:nvPicPr>
          <p:blipFill>
            <a:blip r:embed="rId2"/>
            <a:srcRect/>
            <a:stretch>
              <a:fillRect/>
            </a:stretch>
          </p:blipFill>
          <p:spPr>
            <a:xfrm>
              <a:off x="0" y="1171847"/>
              <a:ext cx="11164374" cy="4242854"/>
            </a:xfrm>
            <a:prstGeom prst="rect">
              <a:avLst/>
            </a:prstGeom>
            <a:ln w="12700" cap="flat">
              <a:noFill/>
              <a:miter lim="400000"/>
            </a:ln>
            <a:effectLst/>
          </p:spPr>
        </p:pic>
        <p:sp>
          <p:nvSpPr>
            <p:cNvPr id="297" name="Transliterated Telugu Sentence(Formal)"/>
            <p:cNvSpPr/>
            <p:nvPr/>
          </p:nvSpPr>
          <p:spPr>
            <a:xfrm>
              <a:off x="0" y="7041895"/>
              <a:ext cx="11164374" cy="17719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4800"/>
              </a:lvl1pPr>
            </a:lstStyle>
            <a:p>
              <a:r>
                <a:t>Transliterated Telugu Sentence(Formal)</a:t>
              </a:r>
            </a:p>
          </p:txBody>
        </p:sp>
      </p:gr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2" name="Image Gallery"/>
          <p:cNvGrpSpPr/>
          <p:nvPr/>
        </p:nvGrpSpPr>
        <p:grpSpPr>
          <a:xfrm>
            <a:off x="169938" y="2494128"/>
            <a:ext cx="11164374" cy="7641954"/>
            <a:chOff x="0" y="1171847"/>
            <a:chExt cx="11164373" cy="7641952"/>
          </a:xfrm>
        </p:grpSpPr>
        <p:pic>
          <p:nvPicPr>
            <p:cNvPr id="300" name="WhatsApp Image 2023-11-23 at 6.28.41 PM.jpeg" descr="WhatsApp Image 2023-11-23 at 6.28.41 PM.jpeg"/>
            <p:cNvPicPr>
              <a:picLocks noChangeAspect="1"/>
            </p:cNvPicPr>
            <p:nvPr/>
          </p:nvPicPr>
          <p:blipFill>
            <a:blip r:embed="rId2"/>
            <a:srcRect/>
            <a:stretch>
              <a:fillRect/>
            </a:stretch>
          </p:blipFill>
          <p:spPr>
            <a:xfrm>
              <a:off x="0" y="1171847"/>
              <a:ext cx="11164374" cy="4242854"/>
            </a:xfrm>
            <a:prstGeom prst="rect">
              <a:avLst/>
            </a:prstGeom>
            <a:ln w="12700" cap="flat">
              <a:noFill/>
              <a:miter lim="400000"/>
            </a:ln>
            <a:effectLst/>
          </p:spPr>
        </p:pic>
        <p:sp>
          <p:nvSpPr>
            <p:cNvPr id="301" name="Transliterated Telugu Sentence(Formal)"/>
            <p:cNvSpPr/>
            <p:nvPr/>
          </p:nvSpPr>
          <p:spPr>
            <a:xfrm>
              <a:off x="0" y="7041895"/>
              <a:ext cx="11164374" cy="17719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4800"/>
              </a:lvl1pPr>
            </a:lstStyle>
            <a:p>
              <a:r>
                <a:t>Transliterated Telugu Sentence(Formal)</a:t>
              </a:r>
            </a:p>
          </p:txBody>
        </p:sp>
      </p:grpSp>
      <p:grpSp>
        <p:nvGrpSpPr>
          <p:cNvPr id="305" name="Image Gallery"/>
          <p:cNvGrpSpPr/>
          <p:nvPr/>
        </p:nvGrpSpPr>
        <p:grpSpPr>
          <a:xfrm>
            <a:off x="14060980" y="2486505"/>
            <a:ext cx="10176236" cy="7484477"/>
            <a:chOff x="0" y="1329324"/>
            <a:chExt cx="10176235" cy="7484475"/>
          </a:xfrm>
        </p:grpSpPr>
        <p:pic>
          <p:nvPicPr>
            <p:cNvPr id="303" name="WhatsApp Image 2023-11-23 at 6.31.53 PM.jpeg" descr="WhatsApp Image 2023-11-23 at 6.31.53 PM.jpeg"/>
            <p:cNvPicPr>
              <a:picLocks noChangeAspect="1"/>
            </p:cNvPicPr>
            <p:nvPr/>
          </p:nvPicPr>
          <p:blipFill>
            <a:blip r:embed="rId3"/>
            <a:srcRect/>
            <a:stretch>
              <a:fillRect/>
            </a:stretch>
          </p:blipFill>
          <p:spPr>
            <a:xfrm>
              <a:off x="0" y="1329324"/>
              <a:ext cx="10176236" cy="4307048"/>
            </a:xfrm>
            <a:prstGeom prst="rect">
              <a:avLst/>
            </a:prstGeom>
            <a:ln w="12700" cap="flat">
              <a:noFill/>
              <a:miter lim="400000"/>
            </a:ln>
            <a:effectLst/>
          </p:spPr>
        </p:pic>
        <p:sp>
          <p:nvSpPr>
            <p:cNvPr id="304" name="Transliterated Telugu Sentence(Informal)"/>
            <p:cNvSpPr/>
            <p:nvPr/>
          </p:nvSpPr>
          <p:spPr>
            <a:xfrm>
              <a:off x="0" y="7041895"/>
              <a:ext cx="10176236" cy="17719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4800"/>
              </a:lvl1pPr>
            </a:lstStyle>
            <a:p>
              <a:r>
                <a:t>Transliterated Telugu Sentence(Informal)</a:t>
              </a:r>
            </a:p>
          </p:txBody>
        </p:sp>
      </p:grpSp>
      <p:sp>
        <p:nvSpPr>
          <p:cNvPr id="307" name="Connection Line"/>
          <p:cNvSpPr/>
          <p:nvPr/>
        </p:nvSpPr>
        <p:spPr>
          <a:xfrm>
            <a:off x="11334311" y="4702733"/>
            <a:ext cx="2726670" cy="3360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14300">
            <a:solidFill>
              <a:schemeClr val="accent3">
                <a:lumOff val="-6941"/>
              </a:schemeClr>
            </a:solidFill>
            <a:tailEnd type="triangle"/>
          </a:ln>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p14:dur="0">
        <p:dissolve/>
      </p:transition>
    </mc:Choice>
    <mc:Fallback xmlns="" xmlns:m="http://schemas.openxmlformats.org/officeDocument/2006/math" xmlns:a14="http://schemas.microsoft.com/office/drawing/2010/main">
      <p:transition spd="fast">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Formality Classifier for Telugu Text using Data Analysis methods"/>
          <p:cNvSpPr txBox="1">
            <a:spLocks noGrp="1"/>
          </p:cNvSpPr>
          <p:nvPr>
            <p:ph type="title"/>
          </p:nvPr>
        </p:nvSpPr>
        <p:spPr>
          <a:xfrm>
            <a:off x="1257300" y="203625"/>
            <a:ext cx="21844000" cy="3063490"/>
          </a:xfrm>
          <a:prstGeom prst="rect">
            <a:avLst/>
          </a:prstGeom>
        </p:spPr>
        <p:txBody>
          <a:bodyPr anchor="t"/>
          <a:lstStyle>
            <a:lvl1pPr algn="l">
              <a:defRPr sz="8800" spc="-264"/>
            </a:lvl1pPr>
          </a:lstStyle>
          <a:p>
            <a:r>
              <a:t>Formality Classifier for Telugu Text using Data Analysis methods</a:t>
            </a:r>
          </a:p>
        </p:txBody>
      </p:sp>
      <p:sp>
        <p:nvSpPr>
          <p:cNvPr id="310" name="Introduction :…"/>
          <p:cNvSpPr txBox="1"/>
          <p:nvPr/>
        </p:nvSpPr>
        <p:spPr>
          <a:xfrm>
            <a:off x="1299751" y="3061116"/>
            <a:ext cx="24220171" cy="106743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Introduction :</a:t>
            </a:r>
          </a:p>
          <a:p>
            <a:pPr>
              <a:defRPr>
                <a:solidFill>
                  <a:srgbClr val="FFFFFF"/>
                </a:solidFill>
              </a:defRPr>
            </a:pPr>
            <a:r>
              <a:t>This project introduces an innovative approach to Natural Language </a:t>
            </a:r>
          </a:p>
          <a:p>
            <a:pPr>
              <a:defRPr>
                <a:solidFill>
                  <a:srgbClr val="FFFFFF"/>
                </a:solidFill>
              </a:defRPr>
            </a:pPr>
            <a:r>
              <a:t>Processing in the Telugu language, leveraging the power of Support Vector Machines (SVM). Our system specializes in analyzing Telugu sentences and accurately predicting whether the tone is formal or informal.</a:t>
            </a:r>
          </a:p>
          <a:p>
            <a:r>
              <a:t>Objective :</a:t>
            </a:r>
          </a:p>
          <a:p>
            <a:pPr>
              <a:defRPr>
                <a:solidFill>
                  <a:srgbClr val="FFFFFF"/>
                </a:solidFill>
              </a:defRPr>
            </a:pPr>
            <a:r>
              <a:t>The primary goal of this project is to enhance language processing capabilities for Telugu, a language spoken by millions but often underrepresented in the digital domain. By focusing on the formality aspect, we aim to provide tools for better communication analysis, automated moderation, and educational purposes.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NATURAL LANGUAGE PROCESSING"/>
          <p:cNvSpPr txBox="1">
            <a:spLocks noGrp="1"/>
          </p:cNvSpPr>
          <p:nvPr>
            <p:ph type="title"/>
          </p:nvPr>
        </p:nvSpPr>
        <p:spPr>
          <a:xfrm>
            <a:off x="1269999" y="442468"/>
            <a:ext cx="21844002" cy="3879454"/>
          </a:xfrm>
          <a:prstGeom prst="rect">
            <a:avLst/>
          </a:prstGeom>
        </p:spPr>
        <p:txBody>
          <a:bodyPr/>
          <a:lstStyle/>
          <a:p>
            <a:pPr>
              <a:defRPr spc="-400"/>
            </a:pPr>
            <a:r>
              <a:rPr dirty="0"/>
              <a:t>NATURAL LANGUAGE </a:t>
            </a:r>
          </a:p>
          <a:p>
            <a:pPr>
              <a:defRPr spc="-400"/>
            </a:pPr>
            <a:r>
              <a:rPr dirty="0"/>
              <a:t>PROCESSING</a:t>
            </a:r>
            <a:r>
              <a:rPr lang="en-US" dirty="0"/>
              <a:t>(Telugu)</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Methodology :"/>
          <p:cNvSpPr txBox="1"/>
          <p:nvPr/>
        </p:nvSpPr>
        <p:spPr>
          <a:xfrm>
            <a:off x="193241" y="194310"/>
            <a:ext cx="6670346" cy="13368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7400"/>
            </a:lvl1pPr>
          </a:lstStyle>
          <a:p>
            <a:r>
              <a:t>Methodology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Methodology :…"/>
          <p:cNvSpPr txBox="1"/>
          <p:nvPr/>
        </p:nvSpPr>
        <p:spPr>
          <a:xfrm>
            <a:off x="169544" y="-168275"/>
            <a:ext cx="23341966" cy="14052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7400"/>
            </a:pPr>
            <a:r>
              <a:t>Methodology :</a:t>
            </a:r>
          </a:p>
          <a:p>
            <a:pPr>
              <a:defRPr u="sng">
                <a:solidFill>
                  <a:srgbClr val="FFFFFF"/>
                </a:solidFill>
              </a:defRPr>
            </a:pPr>
            <a:r>
              <a:t>DATA</a:t>
            </a:r>
            <a:r>
              <a:rPr u="none"/>
              <a:t> </a:t>
            </a:r>
            <a:r>
              <a:t>COLLECTION</a:t>
            </a:r>
            <a:r>
              <a:rPr u="none"/>
              <a:t> </a:t>
            </a:r>
            <a:r>
              <a:t>:</a:t>
            </a:r>
          </a:p>
          <a:p>
            <a:pPr>
              <a:defRPr>
                <a:solidFill>
                  <a:srgbClr val="FFFFFF"/>
                </a:solidFill>
              </a:defRPr>
            </a:pPr>
            <a:r>
              <a:t>For Data Collection I have taken a government open Source (NPTEL Website)</a:t>
            </a:r>
          </a:p>
          <a:p>
            <a:pPr>
              <a:defRPr>
                <a:solidFill>
                  <a:srgbClr val="FFFFFF"/>
                </a:solidFill>
              </a:defRPr>
            </a:pPr>
            <a:r>
              <a:t>So I have collected Around 20,000 sentences to prepare a data set.</a:t>
            </a:r>
          </a:p>
          <a:p>
            <a:pPr>
              <a:defRPr u="sng">
                <a:solidFill>
                  <a:srgbClr val="FFFFFF"/>
                </a:solidFill>
              </a:defRPr>
            </a:pPr>
            <a:endParaRPr/>
          </a:p>
          <a:p>
            <a:pPr>
              <a:defRPr u="sng">
                <a:solidFill>
                  <a:srgbClr val="FFFFFF"/>
                </a:solidFill>
              </a:defRPr>
            </a:pPr>
            <a:endParaRPr/>
          </a:p>
          <a:p>
            <a:pPr>
              <a:defRPr u="sng">
                <a:solidFill>
                  <a:srgbClr val="FFFFFF"/>
                </a:solidFill>
              </a:defRPr>
            </a:pPr>
            <a:endParaRPr/>
          </a:p>
          <a:p>
            <a:pPr>
              <a:defRPr u="sng">
                <a:solidFill>
                  <a:srgbClr val="FFFFFF"/>
                </a:solidFill>
              </a:defRPr>
            </a:pPr>
            <a:endParaRPr/>
          </a:p>
          <a:p>
            <a:pPr>
              <a:defRPr u="sng">
                <a:solidFill>
                  <a:srgbClr val="FFFFFF"/>
                </a:solidFill>
              </a:defRPr>
            </a:pPr>
            <a:endParaRPr/>
          </a:p>
          <a:p>
            <a:pPr>
              <a:defRPr u="sng">
                <a:solidFill>
                  <a:srgbClr val="FFFFFF"/>
                </a:solidFill>
              </a:defRPr>
            </a:pPr>
            <a:endParaRPr/>
          </a:p>
          <a:p>
            <a:pPr>
              <a:defRPr u="sng">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p14:dur="0">
        <p:dissolve/>
      </p:transition>
    </mc:Choice>
    <mc:Fallback xmlns="" xmlns:m="http://schemas.openxmlformats.org/officeDocument/2006/math" xmlns:a14="http://schemas.microsoft.com/office/drawing/2010/main">
      <p:transition spd="fast">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Methodology :…"/>
          <p:cNvSpPr txBox="1"/>
          <p:nvPr/>
        </p:nvSpPr>
        <p:spPr>
          <a:xfrm>
            <a:off x="169544" y="136524"/>
            <a:ext cx="23746461" cy="13442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7400"/>
            </a:pPr>
            <a:r>
              <a:t>Methodology :</a:t>
            </a:r>
          </a:p>
          <a:p>
            <a:pPr>
              <a:defRPr u="sng">
                <a:solidFill>
                  <a:srgbClr val="FFFFFF"/>
                </a:solidFill>
              </a:defRPr>
            </a:pPr>
            <a:r>
              <a:t>DATA</a:t>
            </a:r>
            <a:r>
              <a:rPr u="none"/>
              <a:t> </a:t>
            </a:r>
            <a:r>
              <a:t>COLLECTION</a:t>
            </a:r>
            <a:r>
              <a:rPr u="none"/>
              <a:t> </a:t>
            </a:r>
            <a:r>
              <a:t>:</a:t>
            </a:r>
          </a:p>
          <a:p>
            <a:pPr>
              <a:defRPr>
                <a:solidFill>
                  <a:srgbClr val="FFFFFF"/>
                </a:solidFill>
              </a:defRPr>
            </a:pPr>
            <a:r>
              <a:t>For Data Collection I have taken a government open Source (NPTEL Website)</a:t>
            </a:r>
          </a:p>
          <a:p>
            <a:pPr>
              <a:defRPr>
                <a:solidFill>
                  <a:srgbClr val="FFFFFF"/>
                </a:solidFill>
              </a:defRPr>
            </a:pPr>
            <a:r>
              <a:t>So I have collected Around 20,000 sentences to prepare a data set.</a:t>
            </a:r>
          </a:p>
          <a:p>
            <a:pPr>
              <a:defRPr u="sng">
                <a:solidFill>
                  <a:srgbClr val="FFFFFF"/>
                </a:solidFill>
              </a:defRPr>
            </a:pPr>
            <a:r>
              <a:t>PREPROCESSING</a:t>
            </a:r>
            <a:r>
              <a:rPr u="none"/>
              <a:t> </a:t>
            </a:r>
            <a:r>
              <a:t>:</a:t>
            </a:r>
          </a:p>
          <a:p>
            <a:pPr>
              <a:defRPr>
                <a:solidFill>
                  <a:srgbClr val="FFFFFF"/>
                </a:solidFill>
              </a:defRPr>
            </a:pPr>
            <a:r>
              <a:t>The data underwent rigorous preprocessing, including tokenization, normalization, and part-of-speech tagging, to prepare it for machine learning algorithms.</a:t>
            </a:r>
          </a:p>
          <a:p>
            <a:pPr>
              <a:defRPr>
                <a:solidFill>
                  <a:srgbClr val="FFFFFF"/>
                </a:solidFill>
              </a:defRPr>
            </a:pPr>
            <a:endParaRPr/>
          </a:p>
          <a:p>
            <a:pPr>
              <a:defRPr>
                <a:solidFill>
                  <a:srgbClr val="FFFFFF"/>
                </a:solidFill>
              </a:defRPr>
            </a:pPr>
            <a:endParaRPr/>
          </a:p>
          <a:p>
            <a:pP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p14:dur="0">
        <p:dissolve/>
      </p:transition>
    </mc:Choice>
    <mc:Fallback xmlns="" xmlns:m="http://schemas.openxmlformats.org/officeDocument/2006/math" xmlns:a14="http://schemas.microsoft.com/office/drawing/2010/main">
      <p:transition spd="fast">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Methodology :…"/>
          <p:cNvSpPr txBox="1"/>
          <p:nvPr/>
        </p:nvSpPr>
        <p:spPr>
          <a:xfrm>
            <a:off x="169544" y="1312893"/>
            <a:ext cx="22209193" cy="110902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7400"/>
            </a:pPr>
            <a:r>
              <a:rPr dirty="0"/>
              <a:t>Methodology :</a:t>
            </a:r>
          </a:p>
          <a:p>
            <a:pPr>
              <a:defRPr u="sng">
                <a:solidFill>
                  <a:srgbClr val="FFFFFF"/>
                </a:solidFill>
              </a:defRPr>
            </a:pPr>
            <a:r>
              <a:rPr dirty="0"/>
              <a:t>DATA</a:t>
            </a:r>
            <a:r>
              <a:rPr u="none" dirty="0"/>
              <a:t> </a:t>
            </a:r>
            <a:r>
              <a:rPr dirty="0"/>
              <a:t>COLLECTION</a:t>
            </a:r>
            <a:r>
              <a:rPr u="none" dirty="0"/>
              <a:t> </a:t>
            </a:r>
            <a:r>
              <a:rPr dirty="0"/>
              <a:t>:</a:t>
            </a:r>
          </a:p>
          <a:p>
            <a:pPr>
              <a:defRPr>
                <a:solidFill>
                  <a:srgbClr val="FFFFFF"/>
                </a:solidFill>
              </a:defRPr>
            </a:pPr>
            <a:r>
              <a:rPr dirty="0"/>
              <a:t>For Data Collection I have taken a government open Source (NPTEL Website)</a:t>
            </a:r>
          </a:p>
          <a:p>
            <a:pPr>
              <a:defRPr>
                <a:solidFill>
                  <a:srgbClr val="FFFFFF"/>
                </a:solidFill>
              </a:defRPr>
            </a:pPr>
            <a:r>
              <a:rPr dirty="0"/>
              <a:t>So I have collected Around 20,000 sentences to prepare a data set.</a:t>
            </a:r>
          </a:p>
          <a:p>
            <a:pPr>
              <a:defRPr u="sng">
                <a:solidFill>
                  <a:srgbClr val="FFFFFF"/>
                </a:solidFill>
              </a:defRPr>
            </a:pPr>
            <a:r>
              <a:rPr dirty="0"/>
              <a:t>PREPROCESSING</a:t>
            </a:r>
            <a:r>
              <a:rPr u="none" dirty="0"/>
              <a:t> </a:t>
            </a:r>
            <a:r>
              <a:rPr dirty="0"/>
              <a:t>:</a:t>
            </a:r>
          </a:p>
          <a:p>
            <a:pPr>
              <a:defRPr>
                <a:solidFill>
                  <a:srgbClr val="FFFFFF"/>
                </a:solidFill>
              </a:defRPr>
            </a:pPr>
            <a:r>
              <a:rPr dirty="0"/>
              <a:t>The data underwent rigorous preprocessing, including tokenization, normalization, and part-of-speech tagging, to prepare it for machine learning algorithms.</a:t>
            </a:r>
          </a:p>
          <a:p>
            <a:pPr>
              <a:defRPr u="sng">
                <a:solidFill>
                  <a:srgbClr val="FFFFFF"/>
                </a:solidFill>
              </a:defRPr>
            </a:pPr>
            <a:r>
              <a:rPr dirty="0"/>
              <a:t>SVM IMPLEMENTATION</a:t>
            </a:r>
            <a:r>
              <a:rPr u="none" dirty="0"/>
              <a:t> </a:t>
            </a:r>
            <a:r>
              <a:rPr dirty="0"/>
              <a:t>:</a:t>
            </a:r>
          </a:p>
          <a:p>
            <a:pPr>
              <a:defRPr>
                <a:solidFill>
                  <a:srgbClr val="FFFFFF"/>
                </a:solidFill>
              </a:defRPr>
            </a:pPr>
            <a:r>
              <a:rPr dirty="0"/>
              <a:t>We employed the Support Vector Machine algorithm for its effectiveness in classification tasks. The SVM model was trained to distinguish between formal and informal tones based on linguistic features inherent in the Telugu language.</a:t>
            </a:r>
          </a:p>
        </p:txBody>
      </p:sp>
    </p:spTree>
  </p:cSld>
  <p:clrMapOvr>
    <a:masterClrMapping/>
  </p:clrMapOvr>
  <mc:AlternateContent xmlns:mc="http://schemas.openxmlformats.org/markup-compatibility/2006" xmlns:p14="http://schemas.microsoft.com/office/powerpoint/2010/main">
    <mc:Choice Requires="p14">
      <p:transition p14:dur="0">
        <p:dissolve/>
      </p:transition>
    </mc:Choice>
    <mc:Fallback xmlns="" xmlns:m="http://schemas.openxmlformats.org/officeDocument/2006/math" xmlns:a14="http://schemas.microsoft.com/office/drawing/2010/main">
      <p:transition spd="fast">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sults :…"/>
          <p:cNvSpPr txBox="1"/>
          <p:nvPr/>
        </p:nvSpPr>
        <p:spPr>
          <a:xfrm>
            <a:off x="636241" y="-81319"/>
            <a:ext cx="21797646" cy="4921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8000"/>
            </a:pPr>
            <a:r>
              <a:rPr dirty="0"/>
              <a:t>Results :</a:t>
            </a:r>
          </a:p>
          <a:p>
            <a:pPr>
              <a:defRPr>
                <a:solidFill>
                  <a:srgbClr val="FFFFFF"/>
                </a:solidFill>
              </a:defRPr>
            </a:pPr>
            <a:r>
              <a:rPr dirty="0"/>
              <a:t>Our SVM model achieved a high accuracy rate in classifying Telugu </a:t>
            </a:r>
          </a:p>
          <a:p>
            <a:pPr>
              <a:defRPr>
                <a:solidFill>
                  <a:srgbClr val="FFFFFF"/>
                </a:solidFill>
              </a:defRPr>
            </a:pPr>
            <a:r>
              <a:rPr dirty="0"/>
              <a:t>sentences into formal and informal categories. The system showed </a:t>
            </a:r>
          </a:p>
          <a:p>
            <a:pPr>
              <a:defRPr>
                <a:solidFill>
                  <a:srgbClr val="FFFFFF"/>
                </a:solidFill>
              </a:defRPr>
            </a:pPr>
            <a:r>
              <a:rPr dirty="0"/>
              <a:t>remarkable proficiency in understanding nuances and contextual cues.</a:t>
            </a:r>
          </a:p>
        </p:txBody>
      </p:sp>
      <p:grpSp>
        <p:nvGrpSpPr>
          <p:cNvPr id="323" name="Image Gallery"/>
          <p:cNvGrpSpPr/>
          <p:nvPr/>
        </p:nvGrpSpPr>
        <p:grpSpPr>
          <a:xfrm>
            <a:off x="0" y="8876069"/>
            <a:ext cx="16038576" cy="4692060"/>
            <a:chOff x="2" y="0"/>
            <a:chExt cx="34154694" cy="9373585"/>
          </a:xfrm>
        </p:grpSpPr>
        <p:pic>
          <p:nvPicPr>
            <p:cNvPr id="321" name="WhatsApp Image 2023-11-24 at 2.12.23 PM.jpeg" descr="WhatsApp Image 2023-11-24 at 2.12.23 PM.jpeg"/>
            <p:cNvPicPr>
              <a:picLocks noChangeAspect="1"/>
            </p:cNvPicPr>
            <p:nvPr/>
          </p:nvPicPr>
          <p:blipFill>
            <a:blip r:embed="rId2"/>
            <a:srcRect l="245" r="245"/>
            <a:stretch>
              <a:fillRect/>
            </a:stretch>
          </p:blipFill>
          <p:spPr>
            <a:xfrm>
              <a:off x="2" y="0"/>
              <a:ext cx="18654616" cy="7751320"/>
            </a:xfrm>
            <a:prstGeom prst="rect">
              <a:avLst/>
            </a:prstGeom>
            <a:ln w="12700" cap="flat">
              <a:noFill/>
              <a:miter lim="400000"/>
            </a:ln>
            <a:effectLst/>
          </p:spPr>
        </p:pic>
        <p:sp>
          <p:nvSpPr>
            <p:cNvPr id="322" name="Caption"/>
            <p:cNvSpPr/>
            <p:nvPr/>
          </p:nvSpPr>
          <p:spPr>
            <a:xfrm>
              <a:off x="19965755" y="7751318"/>
              <a:ext cx="14188941" cy="16222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4800"/>
              </a:lvl1pPr>
            </a:lstStyle>
            <a:p>
              <a:r>
                <a:rPr lang="en-US" dirty="0"/>
                <a:t>20% test size</a:t>
              </a:r>
              <a:endParaRPr dirty="0"/>
            </a:p>
          </p:txBody>
        </p:sp>
      </p:grpSp>
      <p:pic>
        <p:nvPicPr>
          <p:cNvPr id="3" name="Picture 2">
            <a:extLst>
              <a:ext uri="{FF2B5EF4-FFF2-40B4-BE49-F238E27FC236}">
                <a16:creationId xmlns:a16="http://schemas.microsoft.com/office/drawing/2014/main" id="{BED98E01-68B9-7E08-4070-DF77FD232B1C}"/>
              </a:ext>
            </a:extLst>
          </p:cNvPr>
          <p:cNvPicPr>
            <a:picLocks noChangeAspect="1"/>
          </p:cNvPicPr>
          <p:nvPr/>
        </p:nvPicPr>
        <p:blipFill>
          <a:blip r:embed="rId3"/>
          <a:stretch>
            <a:fillRect/>
          </a:stretch>
        </p:blipFill>
        <p:spPr>
          <a:xfrm>
            <a:off x="8810524" y="8876069"/>
            <a:ext cx="8103394" cy="3880015"/>
          </a:xfrm>
          <a:prstGeom prst="rect">
            <a:avLst/>
          </a:prstGeom>
        </p:spPr>
      </p:pic>
      <p:sp>
        <p:nvSpPr>
          <p:cNvPr id="6" name="Caption">
            <a:extLst>
              <a:ext uri="{FF2B5EF4-FFF2-40B4-BE49-F238E27FC236}">
                <a16:creationId xmlns:a16="http://schemas.microsoft.com/office/drawing/2014/main" id="{4E11E749-98D8-8871-A255-145CD93125A7}"/>
              </a:ext>
            </a:extLst>
          </p:cNvPr>
          <p:cNvSpPr/>
          <p:nvPr/>
        </p:nvSpPr>
        <p:spPr>
          <a:xfrm>
            <a:off x="1602963" y="12756084"/>
            <a:ext cx="7154900" cy="8120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4800"/>
            </a:lvl1pPr>
          </a:lstStyle>
          <a:p>
            <a:r>
              <a:rPr lang="en-US" dirty="0"/>
              <a:t>30% test size</a:t>
            </a:r>
            <a:endParaRPr dirty="0"/>
          </a:p>
        </p:txBody>
      </p:sp>
      <p:pic>
        <p:nvPicPr>
          <p:cNvPr id="8" name="Picture 7">
            <a:extLst>
              <a:ext uri="{FF2B5EF4-FFF2-40B4-BE49-F238E27FC236}">
                <a16:creationId xmlns:a16="http://schemas.microsoft.com/office/drawing/2014/main" id="{B3040E30-D500-B009-DD5B-642C2997563E}"/>
              </a:ext>
            </a:extLst>
          </p:cNvPr>
          <p:cNvPicPr>
            <a:picLocks noChangeAspect="1"/>
          </p:cNvPicPr>
          <p:nvPr/>
        </p:nvPicPr>
        <p:blipFill>
          <a:blip r:embed="rId4"/>
          <a:stretch>
            <a:fillRect/>
          </a:stretch>
        </p:blipFill>
        <p:spPr>
          <a:xfrm>
            <a:off x="16964490" y="8876069"/>
            <a:ext cx="7038694" cy="3880015"/>
          </a:xfrm>
          <a:prstGeom prst="rect">
            <a:avLst/>
          </a:prstGeom>
        </p:spPr>
      </p:pic>
      <p:sp>
        <p:nvSpPr>
          <p:cNvPr id="12" name="TextBox 11">
            <a:extLst>
              <a:ext uri="{FF2B5EF4-FFF2-40B4-BE49-F238E27FC236}">
                <a16:creationId xmlns:a16="http://schemas.microsoft.com/office/drawing/2014/main" id="{23682073-6018-AFCB-9131-A32D2F8E39D2}"/>
              </a:ext>
            </a:extLst>
          </p:cNvPr>
          <p:cNvSpPr txBox="1"/>
          <p:nvPr/>
        </p:nvSpPr>
        <p:spPr>
          <a:xfrm>
            <a:off x="17548079" y="12706355"/>
            <a:ext cx="4135290"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10% test size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NATURAL LANGUAGE PROCESSING"/>
          <p:cNvSpPr txBox="1">
            <a:spLocks noGrp="1"/>
          </p:cNvSpPr>
          <p:nvPr>
            <p:ph type="title"/>
          </p:nvPr>
        </p:nvSpPr>
        <p:spPr>
          <a:xfrm>
            <a:off x="1270000" y="442468"/>
            <a:ext cx="21844000" cy="3879454"/>
          </a:xfrm>
          <a:prstGeom prst="rect">
            <a:avLst/>
          </a:prstGeom>
        </p:spPr>
        <p:txBody>
          <a:bodyPr/>
          <a:lstStyle/>
          <a:p>
            <a:pPr>
              <a:defRPr spc="-400"/>
            </a:pPr>
            <a:r>
              <a:t>NATURAL LANGUAGE </a:t>
            </a:r>
          </a:p>
          <a:p>
            <a:pPr>
              <a:defRPr spc="-400"/>
            </a:pPr>
            <a:r>
              <a:t>PROCESSING(Telugu)</a:t>
            </a:r>
          </a:p>
        </p:txBody>
      </p:sp>
      <p:sp>
        <p:nvSpPr>
          <p:cNvPr id="179" name="For students who primarily speak and understand Telugu, reading texts in their native language can be a more convenient and efficient way to learn."/>
          <p:cNvSpPr txBox="1">
            <a:spLocks noGrp="1"/>
          </p:cNvSpPr>
          <p:nvPr>
            <p:ph type="body" sz="quarter" idx="1"/>
          </p:nvPr>
        </p:nvSpPr>
        <p:spPr>
          <a:xfrm>
            <a:off x="1435877" y="5601823"/>
            <a:ext cx="21844002" cy="1785064"/>
          </a:xfrm>
          <a:prstGeom prst="rect">
            <a:avLst/>
          </a:prstGeom>
        </p:spPr>
        <p:txBody>
          <a:bodyPr/>
          <a:lstStyle>
            <a:lvl1pPr defTabSz="627379">
              <a:defRPr sz="4800"/>
            </a:lvl1pPr>
          </a:lstStyle>
          <a:p>
            <a:r>
              <a:t>For students who primarily speak and understand Telugu, reading texts in their native language can be a more convenient and efficient way to learn.</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NATURAL LANGUAGE PROCESSING"/>
          <p:cNvSpPr txBox="1">
            <a:spLocks noGrp="1"/>
          </p:cNvSpPr>
          <p:nvPr>
            <p:ph type="title"/>
          </p:nvPr>
        </p:nvSpPr>
        <p:spPr>
          <a:xfrm>
            <a:off x="1270000" y="442468"/>
            <a:ext cx="21844000" cy="3879454"/>
          </a:xfrm>
          <a:prstGeom prst="rect">
            <a:avLst/>
          </a:prstGeom>
        </p:spPr>
        <p:txBody>
          <a:bodyPr/>
          <a:lstStyle/>
          <a:p>
            <a:pPr>
              <a:defRPr spc="-400"/>
            </a:pPr>
            <a:r>
              <a:t>NATURAL LANGUAGE </a:t>
            </a:r>
          </a:p>
          <a:p>
            <a:pPr>
              <a:defRPr spc="-400"/>
            </a:pPr>
            <a:r>
              <a:t>PROCESSING(Telugu)</a:t>
            </a:r>
          </a:p>
        </p:txBody>
      </p:sp>
      <p:sp>
        <p:nvSpPr>
          <p:cNvPr id="182" name="However, often, educational resources are predominantly available in English, making it challenging for Telugu-speaking students to comprehend and engage with the content"/>
          <p:cNvSpPr txBox="1">
            <a:spLocks noGrp="1"/>
          </p:cNvSpPr>
          <p:nvPr>
            <p:ph type="body" sz="quarter" idx="1"/>
          </p:nvPr>
        </p:nvSpPr>
        <p:spPr>
          <a:xfrm>
            <a:off x="1435877" y="8003437"/>
            <a:ext cx="21844002" cy="1785066"/>
          </a:xfrm>
          <a:prstGeom prst="rect">
            <a:avLst/>
          </a:prstGeom>
        </p:spPr>
        <p:txBody>
          <a:bodyPr/>
          <a:lstStyle>
            <a:lvl1pPr algn="l" defTabSz="975360">
              <a:spcBef>
                <a:spcPts val="900"/>
              </a:spcBef>
              <a:defRPr sz="4100">
                <a:solidFill>
                  <a:srgbClr val="FFFFFF"/>
                </a:solidFill>
                <a:latin typeface="Graphik"/>
                <a:ea typeface="Graphik"/>
                <a:cs typeface="Graphik"/>
                <a:sym typeface="Graphik"/>
              </a:defRPr>
            </a:lvl1pPr>
          </a:lstStyle>
          <a:p>
            <a:r>
              <a:t>However, often, educational resources are predominantly available in English, making it challenging for Telugu-speaking students to comprehend and engage with the content</a:t>
            </a:r>
          </a:p>
        </p:txBody>
      </p:sp>
      <p:sp>
        <p:nvSpPr>
          <p:cNvPr id="183" name="For students who primarily speak and understand Telugu, reading texts in their native language can be a more convenient and efficient way to learn."/>
          <p:cNvSpPr txBox="1"/>
          <p:nvPr/>
        </p:nvSpPr>
        <p:spPr>
          <a:xfrm>
            <a:off x="1435877" y="5601823"/>
            <a:ext cx="21844002" cy="1785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ctr" defTabSz="608557">
              <a:spcBef>
                <a:spcPts val="0"/>
              </a:spcBef>
              <a:defRPr sz="4850">
                <a:solidFill>
                  <a:srgbClr val="D5D5D5"/>
                </a:solidFill>
                <a:latin typeface="Graphik Medium"/>
                <a:ea typeface="Graphik Medium"/>
                <a:cs typeface="Graphik Medium"/>
                <a:sym typeface="Graphik Medium"/>
              </a:defRPr>
            </a:lvl1pPr>
          </a:lstStyle>
          <a:p>
            <a:r>
              <a:t>For students who primarily speak and understand Telugu, reading texts in their native language can be a more convenient and efficient way to learn.</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NATURAL LANGUAGE PROCESSING"/>
          <p:cNvSpPr txBox="1">
            <a:spLocks noGrp="1"/>
          </p:cNvSpPr>
          <p:nvPr>
            <p:ph type="title"/>
          </p:nvPr>
        </p:nvSpPr>
        <p:spPr>
          <a:xfrm>
            <a:off x="1270000" y="442468"/>
            <a:ext cx="21844000" cy="3879454"/>
          </a:xfrm>
          <a:prstGeom prst="rect">
            <a:avLst/>
          </a:prstGeom>
        </p:spPr>
        <p:txBody>
          <a:bodyPr/>
          <a:lstStyle>
            <a:lvl1pPr>
              <a:defRPr spc="-400"/>
            </a:lvl1pPr>
          </a:lstStyle>
          <a:p>
            <a:r>
              <a:rPr dirty="0"/>
              <a:t>NATURAL LANGUAGE PROCESSING(</a:t>
            </a:r>
            <a:r>
              <a:rPr lang="en-US" dirty="0"/>
              <a:t>T</a:t>
            </a:r>
            <a:r>
              <a:rPr dirty="0"/>
              <a:t>elugu)</a:t>
            </a:r>
          </a:p>
        </p:txBody>
      </p:sp>
      <p:sp>
        <p:nvSpPr>
          <p:cNvPr id="186" name="However, often, educational resources are predominantly available in English, making it challenging for Telugu-speaking students to comprehend and engage with the content"/>
          <p:cNvSpPr txBox="1">
            <a:spLocks noGrp="1"/>
          </p:cNvSpPr>
          <p:nvPr>
            <p:ph type="body" sz="quarter" idx="1"/>
          </p:nvPr>
        </p:nvSpPr>
        <p:spPr>
          <a:xfrm>
            <a:off x="1435877" y="8003437"/>
            <a:ext cx="21844002" cy="1785066"/>
          </a:xfrm>
          <a:prstGeom prst="rect">
            <a:avLst/>
          </a:prstGeom>
        </p:spPr>
        <p:txBody>
          <a:bodyPr/>
          <a:lstStyle>
            <a:lvl1pPr algn="l" defTabSz="975360">
              <a:spcBef>
                <a:spcPts val="900"/>
              </a:spcBef>
              <a:defRPr sz="4100">
                <a:solidFill>
                  <a:srgbClr val="FFFFFF"/>
                </a:solidFill>
                <a:latin typeface="Graphik"/>
                <a:ea typeface="Graphik"/>
                <a:cs typeface="Graphik"/>
                <a:sym typeface="Graphik"/>
              </a:defRPr>
            </a:lvl1pPr>
          </a:lstStyle>
          <a:p>
            <a:r>
              <a:t>However, often, educational resources are predominantly available in English, making it challenging for Telugu-speaking students to comprehend and engage with the content</a:t>
            </a:r>
          </a:p>
        </p:txBody>
      </p:sp>
      <p:sp>
        <p:nvSpPr>
          <p:cNvPr id="187" name="For students who primarily speak and understand Telugu, reading texts in their native language can be a more convenient and efficient way to learn."/>
          <p:cNvSpPr txBox="1"/>
          <p:nvPr/>
        </p:nvSpPr>
        <p:spPr>
          <a:xfrm>
            <a:off x="1435877" y="5601823"/>
            <a:ext cx="21844002" cy="1785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ctr" defTabSz="608557">
              <a:spcBef>
                <a:spcPts val="0"/>
              </a:spcBef>
              <a:defRPr sz="4850">
                <a:solidFill>
                  <a:srgbClr val="D5D5D5"/>
                </a:solidFill>
                <a:latin typeface="Graphik Medium"/>
                <a:ea typeface="Graphik Medium"/>
                <a:cs typeface="Graphik Medium"/>
                <a:sym typeface="Graphik Medium"/>
              </a:defRPr>
            </a:lvl1pPr>
          </a:lstStyle>
          <a:p>
            <a:r>
              <a:t>For students who primarily speak and understand Telugu, reading texts in their native language can be a more convenient and efficient way to learn.</a:t>
            </a:r>
          </a:p>
        </p:txBody>
      </p:sp>
      <p:sp>
        <p:nvSpPr>
          <p:cNvPr id="188" name="Language barriers can hinder an individual's ability to access information and expand their knowledge."/>
          <p:cNvSpPr txBox="1"/>
          <p:nvPr/>
        </p:nvSpPr>
        <p:spPr>
          <a:xfrm>
            <a:off x="1209664" y="10367078"/>
            <a:ext cx="22296428" cy="17970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a:defRPr>
                <a:solidFill>
                  <a:srgbClr val="FFFFFF"/>
                </a:solidFill>
                <a:latin typeface="Graphik"/>
                <a:ea typeface="Graphik"/>
                <a:cs typeface="Graphik"/>
                <a:sym typeface="Graphik"/>
              </a:defRPr>
            </a:lvl1pPr>
          </a:lstStyle>
          <a:p>
            <a:r>
              <a:t>Language barriers can hinder an individual's ability to access information and expand their knowledge.</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Aim :…"/>
          <p:cNvSpPr txBox="1">
            <a:spLocks noGrp="1"/>
          </p:cNvSpPr>
          <p:nvPr>
            <p:ph type="title"/>
          </p:nvPr>
        </p:nvSpPr>
        <p:spPr>
          <a:xfrm>
            <a:off x="1270000" y="203625"/>
            <a:ext cx="21844001" cy="11598130"/>
          </a:xfrm>
          <a:prstGeom prst="rect">
            <a:avLst/>
          </a:prstGeom>
        </p:spPr>
        <p:txBody>
          <a:bodyPr anchor="t"/>
          <a:lstStyle/>
          <a:p>
            <a:pPr algn="l" defTabSz="2243271">
              <a:defRPr sz="10672" spc="-320"/>
            </a:pPr>
            <a:r>
              <a:t>Aim : </a:t>
            </a:r>
          </a:p>
          <a:p>
            <a:pPr algn="l" defTabSz="2243271">
              <a:defRPr sz="10672" spc="-320"/>
            </a:pPr>
            <a:r>
              <a:t>1)Data Extraction of Raw Telugu Subtitles.</a:t>
            </a:r>
          </a:p>
          <a:p>
            <a:pPr algn="l" defTabSz="2243271">
              <a:defRPr sz="10672" spc="-320"/>
            </a:pPr>
            <a:endParaRPr/>
          </a:p>
          <a:p>
            <a:pPr algn="l" defTabSz="2243271">
              <a:defRPr sz="10672" spc="-320"/>
            </a:pPr>
            <a:endParaRPr/>
          </a:p>
          <a:p>
            <a:pPr algn="l" defTabSz="2243271">
              <a:defRPr sz="10672" spc="-320"/>
            </a:pPr>
            <a:r>
              <a:t>2)Formality Classifier for Telugu Text using Data Analysis methods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roblem Statement"/>
          <p:cNvSpPr txBox="1">
            <a:spLocks noGrp="1"/>
          </p:cNvSpPr>
          <p:nvPr>
            <p:ph type="title"/>
          </p:nvPr>
        </p:nvSpPr>
        <p:spPr>
          <a:xfrm>
            <a:off x="1270000" y="442469"/>
            <a:ext cx="21844001" cy="2119320"/>
          </a:xfrm>
          <a:prstGeom prst="rect">
            <a:avLst/>
          </a:prstGeom>
        </p:spPr>
        <p:txBody>
          <a:bodyPr anchor="t"/>
          <a:lstStyle>
            <a:lvl1pPr algn="l"/>
          </a:lstStyle>
          <a:p>
            <a:r>
              <a:t>Problem Statement</a:t>
            </a:r>
          </a:p>
        </p:txBody>
      </p:sp>
      <p:sp>
        <p:nvSpPr>
          <p:cNvPr id="191" name="Body Level One…"/>
          <p:cNvSpPr txBox="1">
            <a:spLocks noGrp="1"/>
          </p:cNvSpPr>
          <p:nvPr>
            <p:ph type="body" idx="21"/>
          </p:nvPr>
        </p:nvSpPr>
        <p:spPr>
          <a:xfrm>
            <a:off x="1257299" y="4316333"/>
            <a:ext cx="21844001" cy="86845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l" defTabSz="726440">
              <a:defRPr sz="5632"/>
            </a:lvl1pPr>
          </a:lstStyle>
          <a:p>
            <a:r>
              <a:t>In the realm of language learning and digital communication, Telugu-speaking students frequently encounter significant barriers due to the lack of efficient transliteration tools. This problem is particularly acute in educational settings where resources are primarily available in English or other non-Telugu languages. The existing tools for transliteration either fail to accurately capture the nuances of the Telugu language or are not user-friendly for students, especially those in primary and secondary education levels.</a:t>
            </a:r>
          </a:p>
        </p:txBody>
      </p:sp>
      <p:sp>
        <p:nvSpPr>
          <p:cNvPr id="192" name="Enhancing Linguistic Accessibility: A Transliteration Tool for Telugu Students"/>
          <p:cNvSpPr txBox="1"/>
          <p:nvPr/>
        </p:nvSpPr>
        <p:spPr>
          <a:xfrm>
            <a:off x="1372964" y="2783012"/>
            <a:ext cx="23484206" cy="9461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Enhancing Linguistic Accessibility: A Transliteration Tool for Telugu Students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 name="Image Gallery"/>
          <p:cNvGrpSpPr/>
          <p:nvPr/>
        </p:nvGrpSpPr>
        <p:grpSpPr>
          <a:xfrm>
            <a:off x="1283687" y="266428"/>
            <a:ext cx="9550401" cy="14218448"/>
            <a:chOff x="0" y="0"/>
            <a:chExt cx="9550400" cy="14218446"/>
          </a:xfrm>
        </p:grpSpPr>
        <p:pic>
          <p:nvPicPr>
            <p:cNvPr id="194" name="WhatsApp Image 2023-11-24 at 1.23.31 PM.jpeg" descr="WhatsApp Image 2023-11-24 at 1.23.31 PM.jpeg"/>
            <p:cNvPicPr>
              <a:picLocks noChangeAspect="1"/>
            </p:cNvPicPr>
            <p:nvPr/>
          </p:nvPicPr>
          <p:blipFill>
            <a:blip r:embed="rId2"/>
            <a:srcRect t="20334" b="20334"/>
            <a:stretch>
              <a:fillRect/>
            </a:stretch>
          </p:blipFill>
          <p:spPr>
            <a:xfrm>
              <a:off x="247724" y="0"/>
              <a:ext cx="9054952" cy="13183143"/>
            </a:xfrm>
            <a:prstGeom prst="rect">
              <a:avLst/>
            </a:prstGeom>
            <a:ln w="12700" cap="flat">
              <a:noFill/>
              <a:miter lim="400000"/>
            </a:ln>
            <a:effectLst/>
          </p:spPr>
        </p:pic>
        <p:sp>
          <p:nvSpPr>
            <p:cNvPr id="195" name="Caption"/>
            <p:cNvSpPr/>
            <p:nvPr/>
          </p:nvSpPr>
          <p:spPr>
            <a:xfrm>
              <a:off x="0" y="13259342"/>
              <a:ext cx="9550400" cy="9591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4800"/>
              </a:lvl1pPr>
            </a:lstStyle>
            <a:p>
              <a:r>
                <a:t>Caption</a:t>
              </a: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0" name="Image Gallery"/>
          <p:cNvGrpSpPr/>
          <p:nvPr/>
        </p:nvGrpSpPr>
        <p:grpSpPr>
          <a:xfrm>
            <a:off x="1283687" y="266428"/>
            <a:ext cx="9550401" cy="14218448"/>
            <a:chOff x="0" y="0"/>
            <a:chExt cx="9550400" cy="14218446"/>
          </a:xfrm>
        </p:grpSpPr>
        <p:pic>
          <p:nvPicPr>
            <p:cNvPr id="198" name="WhatsApp Image 2023-11-24 at 1.23.31 PM.jpeg" descr="WhatsApp Image 2023-11-24 at 1.23.31 PM.jpeg"/>
            <p:cNvPicPr>
              <a:picLocks noChangeAspect="1"/>
            </p:cNvPicPr>
            <p:nvPr/>
          </p:nvPicPr>
          <p:blipFill>
            <a:blip r:embed="rId2"/>
            <a:srcRect t="20334" b="20334"/>
            <a:stretch>
              <a:fillRect/>
            </a:stretch>
          </p:blipFill>
          <p:spPr>
            <a:xfrm>
              <a:off x="247724" y="0"/>
              <a:ext cx="9054952" cy="13183143"/>
            </a:xfrm>
            <a:prstGeom prst="rect">
              <a:avLst/>
            </a:prstGeom>
            <a:ln w="12700" cap="flat">
              <a:noFill/>
              <a:miter lim="400000"/>
            </a:ln>
            <a:effectLst/>
          </p:spPr>
        </p:pic>
        <p:sp>
          <p:nvSpPr>
            <p:cNvPr id="199" name="Caption"/>
            <p:cNvSpPr/>
            <p:nvPr/>
          </p:nvSpPr>
          <p:spPr>
            <a:xfrm>
              <a:off x="0" y="13259342"/>
              <a:ext cx="9550400" cy="9591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4800"/>
              </a:lvl1pPr>
            </a:lstStyle>
            <a:p>
              <a:r>
                <a:t>Caption</a:t>
              </a:r>
            </a:p>
          </p:txBody>
        </p:sp>
      </p:grpSp>
      <p:grpSp>
        <p:nvGrpSpPr>
          <p:cNvPr id="203" name="Image Gallery"/>
          <p:cNvGrpSpPr/>
          <p:nvPr/>
        </p:nvGrpSpPr>
        <p:grpSpPr>
          <a:xfrm>
            <a:off x="12464315" y="270825"/>
            <a:ext cx="11782157" cy="14209654"/>
            <a:chOff x="0" y="0"/>
            <a:chExt cx="11782156" cy="14209653"/>
          </a:xfrm>
        </p:grpSpPr>
        <p:pic>
          <p:nvPicPr>
            <p:cNvPr id="201" name="WhatsApp Image 2023-11-24 at 3.06.05 PM.jpeg" descr="WhatsApp Image 2023-11-24 at 3.06.05 PM.jpeg"/>
            <p:cNvPicPr>
              <a:picLocks noChangeAspect="1"/>
            </p:cNvPicPr>
            <p:nvPr/>
          </p:nvPicPr>
          <p:blipFill>
            <a:blip r:embed="rId3"/>
            <a:srcRect t="489" b="489"/>
            <a:stretch>
              <a:fillRect/>
            </a:stretch>
          </p:blipFill>
          <p:spPr>
            <a:xfrm>
              <a:off x="0" y="0"/>
              <a:ext cx="11782157" cy="13174350"/>
            </a:xfrm>
            <a:prstGeom prst="rect">
              <a:avLst/>
            </a:prstGeom>
            <a:ln w="12700" cap="flat">
              <a:noFill/>
              <a:miter lim="400000"/>
            </a:ln>
            <a:effectLst/>
          </p:spPr>
        </p:pic>
        <p:sp>
          <p:nvSpPr>
            <p:cNvPr id="202" name="Caption"/>
            <p:cNvSpPr/>
            <p:nvPr/>
          </p:nvSpPr>
          <p:spPr>
            <a:xfrm>
              <a:off x="0" y="13250549"/>
              <a:ext cx="11782157" cy="9591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lvl1pPr>
                <a:defRPr sz="4800"/>
              </a:lvl1pPr>
            </a:lstStyle>
            <a:p>
              <a:r>
                <a:t>Caption</a:t>
              </a:r>
            </a:p>
          </p:txBody>
        </p:sp>
      </p:grpSp>
    </p:spTree>
  </p:cSld>
  <p:clrMapOvr>
    <a:masterClrMapping/>
  </p:clrMapOvr>
  <mc:AlternateContent xmlns:mc="http://schemas.openxmlformats.org/markup-compatibility/2006" xmlns:p14="http://schemas.microsoft.com/office/powerpoint/2010/main">
    <mc:Choice Requires="p14">
      <p:transition p14:dur="0">
        <p:dissolve/>
      </p:transition>
    </mc:Choice>
    <mc:Fallback xmlns="" xmlns:m="http://schemas.openxmlformats.org/officeDocument/2006/math" xmlns:a14="http://schemas.microsoft.com/office/drawing/2010/main">
      <p:transition spd="fast">
        <p:fade/>
      </p:transition>
    </mc:Fallback>
  </mc:AlternateContent>
</p:sld>
</file>

<file path=ppt/theme/theme1.xml><?xml version="1.0" encoding="utf-8"?>
<a:theme xmlns:a="http://schemas.openxmlformats.org/drawingml/2006/main" name="22_ColorGradient">
  <a:themeElements>
    <a:clrScheme name="22_ColorGradient">
      <a:dk1>
        <a:srgbClr val="FFFFFF"/>
      </a:dk1>
      <a:lt1>
        <a:srgbClr val="D000FF"/>
      </a:lt1>
      <a:dk2>
        <a:srgbClr val="A7A7A7"/>
      </a:dk2>
      <a:lt2>
        <a:srgbClr val="535353"/>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Helvetica"/>
        <a:ea typeface="Helvetica"/>
        <a:cs typeface="Helvetica"/>
      </a:majorFont>
      <a:minorFont>
        <a:latin typeface="Helvetica Neue"/>
        <a:ea typeface="Helvetica Neue"/>
        <a:cs typeface="Helvetica Neue"/>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D000FF"/>
            </a:solidFill>
            <a:effectLst/>
            <a:uFillTx/>
            <a:latin typeface="Graphik Semibold"/>
            <a:ea typeface="Graphik Semibold"/>
            <a:cs typeface="Graphik Semibold"/>
            <a:sym typeface="Graphik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ColorGradient">
  <a:themeElements>
    <a:clrScheme name="22_ColorGradient">
      <a:dk1>
        <a:srgbClr val="000000"/>
      </a:dk1>
      <a:lt1>
        <a:srgbClr val="FFFFFF"/>
      </a:lt1>
      <a:dk2>
        <a:srgbClr val="A7A7A7"/>
      </a:dk2>
      <a:lt2>
        <a:srgbClr val="535353"/>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Helvetica"/>
        <a:ea typeface="Helvetica"/>
        <a:cs typeface="Helvetica"/>
      </a:majorFont>
      <a:minorFont>
        <a:latin typeface="Helvetica Neue"/>
        <a:ea typeface="Helvetica Neue"/>
        <a:cs typeface="Helvetica Neue"/>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D000FF"/>
            </a:solidFill>
            <a:effectLst/>
            <a:uFillTx/>
            <a:latin typeface="Graphik Semibold"/>
            <a:ea typeface="Graphik Semibold"/>
            <a:cs typeface="Graphik Semibold"/>
            <a:sym typeface="Graphik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2400"/>
          </a:spcBef>
          <a:spcAft>
            <a:spcPts val="0"/>
          </a:spcAft>
          <a:buClrTx/>
          <a:buSzTx/>
          <a:buFontTx/>
          <a:buNone/>
          <a:tabLst/>
          <a:defRPr kumimoji="0" sz="5000" b="0" i="0" u="none" strike="noStrike" cap="none" spc="0" normalizeH="0" baseline="0">
            <a:ln>
              <a:noFill/>
            </a:ln>
            <a:solidFill>
              <a:srgbClr val="D000FF"/>
            </a:solidFill>
            <a:effectLst/>
            <a:uFillTx/>
            <a:latin typeface="Graphik Semibold"/>
            <a:ea typeface="Graphik Semibold"/>
            <a:cs typeface="Graphik Semibold"/>
            <a:sym typeface="Graphik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1158</TotalTime>
  <Words>711</Words>
  <Application>Microsoft Office PowerPoint</Application>
  <PresentationFormat>Custom</PresentationFormat>
  <Paragraphs>94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Graphik</vt:lpstr>
      <vt:lpstr>Graphik Medium</vt:lpstr>
      <vt:lpstr>Graphik Semibold</vt:lpstr>
      <vt:lpstr>Helvetica Neue</vt:lpstr>
      <vt:lpstr>22_ColorGradient</vt:lpstr>
      <vt:lpstr>NATURAL LANGUAGE PROCESSING</vt:lpstr>
      <vt:lpstr>NATURAL LANGUAGE  PROCESSING(Telugu)</vt:lpstr>
      <vt:lpstr>NATURAL LANGUAGE  PROCESSING(Telugu)</vt:lpstr>
      <vt:lpstr>NATURAL LANGUAGE  PROCESSING(Telugu)</vt:lpstr>
      <vt:lpstr>NATURAL LANGUAGE PROCESSING(Telugu)</vt:lpstr>
      <vt:lpstr>Aim :  1)Data Extraction of Raw Telugu Subtitles.   2)Formality Classifier for Telugu Text using Data Analysis methods</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Formality Classifier for Telugu Text using Data Analysis methods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cp:lastModifiedBy>sai sudarshan rao gandham</cp:lastModifiedBy>
  <cp:revision>4</cp:revision>
  <dcterms:modified xsi:type="dcterms:W3CDTF">2023-11-25T23:09:06Z</dcterms:modified>
</cp:coreProperties>
</file>