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974" r:id="rId1"/>
  </p:sldMasterIdLst>
  <p:sldIdLst>
    <p:sldId id="256" r:id="rId2"/>
    <p:sldId id="257" r:id="rId3"/>
    <p:sldId id="258" r:id="rId4"/>
    <p:sldId id="259" r:id="rId5"/>
    <p:sldId id="265" r:id="rId6"/>
    <p:sldId id="264" r:id="rId7"/>
    <p:sldId id="261" r:id="rId8"/>
    <p:sldId id="266" r:id="rId9"/>
    <p:sldId id="267" r:id="rId10"/>
    <p:sldId id="268" r:id="rId11"/>
    <p:sldId id="272" r:id="rId12"/>
    <p:sldId id="270" r:id="rId13"/>
    <p:sldId id="271" r:id="rId14"/>
    <p:sldId id="278" r:id="rId15"/>
    <p:sldId id="279" r:id="rId16"/>
    <p:sldId id="273" r:id="rId17"/>
    <p:sldId id="262" r:id="rId18"/>
    <p:sldId id="274" r:id="rId19"/>
    <p:sldId id="275" r:id="rId20"/>
    <p:sldId id="276" r:id="rId21"/>
    <p:sldId id="263"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rya" userId="d6bb7f0b92b40fa7" providerId="LiveId" clId="{98229A27-EACE-40E7-BA93-261F6156D88C}"/>
    <pc:docChg chg="undo custSel addSld modSld">
      <pc:chgData name="sai surya" userId="d6bb7f0b92b40fa7" providerId="LiveId" clId="{98229A27-EACE-40E7-BA93-261F6156D88C}" dt="2022-08-09T13:21:21.550" v="214" actId="20577"/>
      <pc:docMkLst>
        <pc:docMk/>
      </pc:docMkLst>
      <pc:sldChg chg="modSp mod">
        <pc:chgData name="sai surya" userId="d6bb7f0b92b40fa7" providerId="LiveId" clId="{98229A27-EACE-40E7-BA93-261F6156D88C}" dt="2022-08-09T13:21:21.550" v="214" actId="20577"/>
        <pc:sldMkLst>
          <pc:docMk/>
          <pc:sldMk cId="2386468970" sldId="257"/>
        </pc:sldMkLst>
        <pc:spChg chg="mod">
          <ac:chgData name="sai surya" userId="d6bb7f0b92b40fa7" providerId="LiveId" clId="{98229A27-EACE-40E7-BA93-261F6156D88C}" dt="2022-08-09T13:21:21.550" v="214" actId="20577"/>
          <ac:spMkLst>
            <pc:docMk/>
            <pc:sldMk cId="2386468970" sldId="257"/>
            <ac:spMk id="3" creationId="{B5F0DDF1-7911-EE03-D7E0-5C34A6EE6A03}"/>
          </ac:spMkLst>
        </pc:spChg>
      </pc:sldChg>
      <pc:sldChg chg="addSp delSp modSp mod">
        <pc:chgData name="sai surya" userId="d6bb7f0b92b40fa7" providerId="LiveId" clId="{98229A27-EACE-40E7-BA93-261F6156D88C}" dt="2022-08-09T05:49:39.695" v="175" actId="1076"/>
        <pc:sldMkLst>
          <pc:docMk/>
          <pc:sldMk cId="3482200844" sldId="260"/>
        </pc:sldMkLst>
        <pc:spChg chg="add del">
          <ac:chgData name="sai surya" userId="d6bb7f0b92b40fa7" providerId="LiveId" clId="{98229A27-EACE-40E7-BA93-261F6156D88C}" dt="2022-08-09T05:41:34.435" v="8" actId="478"/>
          <ac:spMkLst>
            <pc:docMk/>
            <pc:sldMk cId="3482200844" sldId="260"/>
            <ac:spMk id="9" creationId="{4B271B2E-48B6-AEEB-8272-077C2535A91F}"/>
          </ac:spMkLst>
        </pc:spChg>
        <pc:spChg chg="add mod">
          <ac:chgData name="sai surya" userId="d6bb7f0b92b40fa7" providerId="LiveId" clId="{98229A27-EACE-40E7-BA93-261F6156D88C}" dt="2022-08-09T05:49:34.809" v="174" actId="1076"/>
          <ac:spMkLst>
            <pc:docMk/>
            <pc:sldMk cId="3482200844" sldId="260"/>
            <ac:spMk id="10" creationId="{773FE88F-6CD0-3722-90F8-B4A313409A05}"/>
          </ac:spMkLst>
        </pc:spChg>
        <pc:spChg chg="add mod">
          <ac:chgData name="sai surya" userId="d6bb7f0b92b40fa7" providerId="LiveId" clId="{98229A27-EACE-40E7-BA93-261F6156D88C}" dt="2022-08-09T05:47:38.992" v="106" actId="20577"/>
          <ac:spMkLst>
            <pc:docMk/>
            <pc:sldMk cId="3482200844" sldId="260"/>
            <ac:spMk id="11" creationId="{D417778D-CF47-4AC5-6E73-755DF25A19D0}"/>
          </ac:spMkLst>
        </pc:spChg>
        <pc:spChg chg="add mod">
          <ac:chgData name="sai surya" userId="d6bb7f0b92b40fa7" providerId="LiveId" clId="{98229A27-EACE-40E7-BA93-261F6156D88C}" dt="2022-08-09T05:47:54.959" v="128" actId="20577"/>
          <ac:spMkLst>
            <pc:docMk/>
            <pc:sldMk cId="3482200844" sldId="260"/>
            <ac:spMk id="12" creationId="{B559F8B0-F474-063D-1224-42E0EE84C624}"/>
          </ac:spMkLst>
        </pc:spChg>
        <pc:spChg chg="add mod">
          <ac:chgData name="sai surya" userId="d6bb7f0b92b40fa7" providerId="LiveId" clId="{98229A27-EACE-40E7-BA93-261F6156D88C}" dt="2022-08-09T05:49:39.695" v="175" actId="1076"/>
          <ac:spMkLst>
            <pc:docMk/>
            <pc:sldMk cId="3482200844" sldId="260"/>
            <ac:spMk id="13" creationId="{C48AC720-9874-983C-CFC4-EC6380ADDBF5}"/>
          </ac:spMkLst>
        </pc:spChg>
        <pc:spChg chg="add mod">
          <ac:chgData name="sai surya" userId="d6bb7f0b92b40fa7" providerId="LiveId" clId="{98229A27-EACE-40E7-BA93-261F6156D88C}" dt="2022-08-09T05:49:22.500" v="172" actId="20577"/>
          <ac:spMkLst>
            <pc:docMk/>
            <pc:sldMk cId="3482200844" sldId="260"/>
            <ac:spMk id="22" creationId="{67EBBBB9-6943-AA88-8018-CDE5B58F0C5E}"/>
          </ac:spMkLst>
        </pc:spChg>
        <pc:cxnChg chg="add mod">
          <ac:chgData name="sai surya" userId="d6bb7f0b92b40fa7" providerId="LiveId" clId="{98229A27-EACE-40E7-BA93-261F6156D88C}" dt="2022-08-09T05:49:39.695" v="175" actId="1076"/>
          <ac:cxnSpMkLst>
            <pc:docMk/>
            <pc:sldMk cId="3482200844" sldId="260"/>
            <ac:cxnSpMk id="15" creationId="{81582CC5-A3E1-4F71-C140-7EA9B84C3A21}"/>
          </ac:cxnSpMkLst>
        </pc:cxnChg>
        <pc:cxnChg chg="add mod">
          <ac:chgData name="sai surya" userId="d6bb7f0b92b40fa7" providerId="LiveId" clId="{98229A27-EACE-40E7-BA93-261F6156D88C}" dt="2022-08-09T05:49:34.809" v="174" actId="1076"/>
          <ac:cxnSpMkLst>
            <pc:docMk/>
            <pc:sldMk cId="3482200844" sldId="260"/>
            <ac:cxnSpMk id="18" creationId="{0123F8B2-2112-F7FA-7B65-AE3145EAED64}"/>
          </ac:cxnSpMkLst>
        </pc:cxnChg>
        <pc:cxnChg chg="add mod">
          <ac:chgData name="sai surya" userId="d6bb7f0b92b40fa7" providerId="LiveId" clId="{98229A27-EACE-40E7-BA93-261F6156D88C}" dt="2022-08-09T05:47:17.071" v="88" actId="14100"/>
          <ac:cxnSpMkLst>
            <pc:docMk/>
            <pc:sldMk cId="3482200844" sldId="260"/>
            <ac:cxnSpMk id="20" creationId="{BA93ED8D-DDC5-488F-AAF6-50568991B991}"/>
          </ac:cxnSpMkLst>
        </pc:cxnChg>
        <pc:cxnChg chg="add mod">
          <ac:chgData name="sai surya" userId="d6bb7f0b92b40fa7" providerId="LiveId" clId="{98229A27-EACE-40E7-BA93-261F6156D88C}" dt="2022-08-09T05:47:22.703" v="89" actId="14100"/>
          <ac:cxnSpMkLst>
            <pc:docMk/>
            <pc:sldMk cId="3482200844" sldId="260"/>
            <ac:cxnSpMk id="32" creationId="{4F4C9773-5392-4612-4458-ECD3F7C1D7F6}"/>
          </ac:cxnSpMkLst>
        </pc:cxnChg>
      </pc:sldChg>
      <pc:sldChg chg="modSp mod">
        <pc:chgData name="sai surya" userId="d6bb7f0b92b40fa7" providerId="LiveId" clId="{98229A27-EACE-40E7-BA93-261F6156D88C}" dt="2022-08-09T13:20:30.543" v="210" actId="27636"/>
        <pc:sldMkLst>
          <pc:docMk/>
          <pc:sldMk cId="572661109" sldId="261"/>
        </pc:sldMkLst>
        <pc:spChg chg="mod">
          <ac:chgData name="sai surya" userId="d6bb7f0b92b40fa7" providerId="LiveId" clId="{98229A27-EACE-40E7-BA93-261F6156D88C}" dt="2022-08-09T13:20:30.543" v="210" actId="27636"/>
          <ac:spMkLst>
            <pc:docMk/>
            <pc:sldMk cId="572661109" sldId="261"/>
            <ac:spMk id="3" creationId="{D4503877-3262-E6DE-A7E9-11B67CFEB13F}"/>
          </ac:spMkLst>
        </pc:spChg>
      </pc:sldChg>
      <pc:sldChg chg="delSp modSp new mod">
        <pc:chgData name="sai surya" userId="d6bb7f0b92b40fa7" providerId="LiveId" clId="{98229A27-EACE-40E7-BA93-261F6156D88C}" dt="2022-08-09T12:22:49.386" v="202" actId="1076"/>
        <pc:sldMkLst>
          <pc:docMk/>
          <pc:sldMk cId="3827355446" sldId="263"/>
        </pc:sldMkLst>
        <pc:spChg chg="mod">
          <ac:chgData name="sai surya" userId="d6bb7f0b92b40fa7" providerId="LiveId" clId="{98229A27-EACE-40E7-BA93-261F6156D88C}" dt="2022-08-09T12:22:49.386" v="202" actId="1076"/>
          <ac:spMkLst>
            <pc:docMk/>
            <pc:sldMk cId="3827355446" sldId="263"/>
            <ac:spMk id="2" creationId="{6E45C4BC-04A8-41E7-FAAB-DC79F6AB69B7}"/>
          </ac:spMkLst>
        </pc:spChg>
        <pc:spChg chg="del mod">
          <ac:chgData name="sai surya" userId="d6bb7f0b92b40fa7" providerId="LiveId" clId="{98229A27-EACE-40E7-BA93-261F6156D88C}" dt="2022-08-09T12:22:41.972" v="201" actId="478"/>
          <ac:spMkLst>
            <pc:docMk/>
            <pc:sldMk cId="3827355446" sldId="263"/>
            <ac:spMk id="3" creationId="{843E9ECC-5450-E646-BB35-F7DB0468EC03}"/>
          </ac:spMkLst>
        </pc:spChg>
      </pc:sldChg>
    </pc:docChg>
  </pc:docChgLst>
  <pc:docChgLst>
    <pc:chgData name="sai surya" userId="d6bb7f0b92b40fa7" providerId="LiveId" clId="{1717647A-3325-4A7A-A64C-CF4AA3145575}"/>
    <pc:docChg chg="undo custSel addSld delSld modSld sldOrd">
      <pc:chgData name="sai surya" userId="d6bb7f0b92b40fa7" providerId="LiveId" clId="{1717647A-3325-4A7A-A64C-CF4AA3145575}" dt="2022-11-05T04:17:17.347" v="205" actId="9405"/>
      <pc:docMkLst>
        <pc:docMk/>
      </pc:docMkLst>
      <pc:sldChg chg="addSp delSp modSp mod">
        <pc:chgData name="sai surya" userId="d6bb7f0b92b40fa7" providerId="LiveId" clId="{1717647A-3325-4A7A-A64C-CF4AA3145575}" dt="2022-11-05T04:14:07.853" v="200" actId="14100"/>
        <pc:sldMkLst>
          <pc:docMk/>
          <pc:sldMk cId="2590815671" sldId="268"/>
        </pc:sldMkLst>
        <pc:spChg chg="mod">
          <ac:chgData name="sai surya" userId="d6bb7f0b92b40fa7" providerId="LiveId" clId="{1717647A-3325-4A7A-A64C-CF4AA3145575}" dt="2022-11-03T07:34:14.548" v="131" actId="20577"/>
          <ac:spMkLst>
            <pc:docMk/>
            <pc:sldMk cId="2590815671" sldId="268"/>
            <ac:spMk id="3" creationId="{62D08845-C06F-308B-4DE8-54192A16A5F1}"/>
          </ac:spMkLst>
        </pc:spChg>
        <pc:picChg chg="del">
          <ac:chgData name="sai surya" userId="d6bb7f0b92b40fa7" providerId="LiveId" clId="{1717647A-3325-4A7A-A64C-CF4AA3145575}" dt="2022-11-04T08:14:12.562" v="188" actId="478"/>
          <ac:picMkLst>
            <pc:docMk/>
            <pc:sldMk cId="2590815671" sldId="268"/>
            <ac:picMk id="4" creationId="{8BECFFA1-39BE-587C-905C-964CEA20FA37}"/>
          </ac:picMkLst>
        </pc:picChg>
        <pc:picChg chg="add mod">
          <ac:chgData name="sai surya" userId="d6bb7f0b92b40fa7" providerId="LiveId" clId="{1717647A-3325-4A7A-A64C-CF4AA3145575}" dt="2022-11-05T04:14:07.853" v="200" actId="14100"/>
          <ac:picMkLst>
            <pc:docMk/>
            <pc:sldMk cId="2590815671" sldId="268"/>
            <ac:picMk id="4" creationId="{D35A74FC-9859-9746-DC2F-D6F463B3CA8E}"/>
          </ac:picMkLst>
        </pc:picChg>
        <pc:picChg chg="add del mod">
          <ac:chgData name="sai surya" userId="d6bb7f0b92b40fa7" providerId="LiveId" clId="{1717647A-3325-4A7A-A64C-CF4AA3145575}" dt="2022-11-04T08:14:10.589" v="187" actId="478"/>
          <ac:picMkLst>
            <pc:docMk/>
            <pc:sldMk cId="2590815671" sldId="268"/>
            <ac:picMk id="5" creationId="{517F8FCF-D6BD-D5F6-827E-E073FEC12CA7}"/>
          </ac:picMkLst>
        </pc:picChg>
        <pc:picChg chg="del mod">
          <ac:chgData name="sai surya" userId="d6bb7f0b92b40fa7" providerId="LiveId" clId="{1717647A-3325-4A7A-A64C-CF4AA3145575}" dt="2022-11-03T07:34:16.880" v="132" actId="478"/>
          <ac:picMkLst>
            <pc:docMk/>
            <pc:sldMk cId="2590815671" sldId="268"/>
            <ac:picMk id="5" creationId="{A957F2B1-B53F-FCFE-DF85-17F93CC35160}"/>
          </ac:picMkLst>
        </pc:picChg>
        <pc:picChg chg="add mod">
          <ac:chgData name="sai surya" userId="d6bb7f0b92b40fa7" providerId="LiveId" clId="{1717647A-3325-4A7A-A64C-CF4AA3145575}" dt="2022-11-03T07:34:32.773" v="134" actId="14100"/>
          <ac:picMkLst>
            <pc:docMk/>
            <pc:sldMk cId="2590815671" sldId="268"/>
            <ac:picMk id="6" creationId="{BB426417-3C97-4407-1AEC-FE68C63A3701}"/>
          </ac:picMkLst>
        </pc:picChg>
        <pc:picChg chg="add del mod modCrop">
          <ac:chgData name="sai surya" userId="d6bb7f0b92b40fa7" providerId="LiveId" clId="{1717647A-3325-4A7A-A64C-CF4AA3145575}" dt="2022-11-05T04:13:29.881" v="195" actId="478"/>
          <ac:picMkLst>
            <pc:docMk/>
            <pc:sldMk cId="2590815671" sldId="268"/>
            <ac:picMk id="7" creationId="{D35A74FC-9859-9746-DC2F-D6F463B3CA8E}"/>
          </ac:picMkLst>
        </pc:picChg>
      </pc:sldChg>
      <pc:sldChg chg="addSp delSp modSp mod">
        <pc:chgData name="sai surya" userId="d6bb7f0b92b40fa7" providerId="LiveId" clId="{1717647A-3325-4A7A-A64C-CF4AA3145575}" dt="2022-11-05T04:17:17.347" v="205" actId="9405"/>
        <pc:sldMkLst>
          <pc:docMk/>
          <pc:sldMk cId="1682982244" sldId="270"/>
        </pc:sldMkLst>
        <pc:spChg chg="add del mod">
          <ac:chgData name="sai surya" userId="d6bb7f0b92b40fa7" providerId="LiveId" clId="{1717647A-3325-4A7A-A64C-CF4AA3145575}" dt="2022-11-03T08:44:49.100" v="167" actId="478"/>
          <ac:spMkLst>
            <pc:docMk/>
            <pc:sldMk cId="1682982244" sldId="270"/>
            <ac:spMk id="5" creationId="{3D293017-7430-F725-7A56-C11BB79171F5}"/>
          </ac:spMkLst>
        </pc:spChg>
        <pc:picChg chg="add mod">
          <ac:chgData name="sai surya" userId="d6bb7f0b92b40fa7" providerId="LiveId" clId="{1717647A-3325-4A7A-A64C-CF4AA3145575}" dt="2022-11-03T08:45:10.040" v="174" actId="14100"/>
          <ac:picMkLst>
            <pc:docMk/>
            <pc:sldMk cId="1682982244" sldId="270"/>
            <ac:picMk id="4" creationId="{6553979A-7477-23C5-0B9A-F8F3B4622141}"/>
          </ac:picMkLst>
        </pc:picChg>
        <pc:picChg chg="del mod">
          <ac:chgData name="sai surya" userId="d6bb7f0b92b40fa7" providerId="LiveId" clId="{1717647A-3325-4A7A-A64C-CF4AA3145575}" dt="2022-11-03T08:44:44.922" v="165" actId="478"/>
          <ac:picMkLst>
            <pc:docMk/>
            <pc:sldMk cId="1682982244" sldId="270"/>
            <ac:picMk id="4098" creationId="{150019EF-0F7B-0993-F2EA-C375C95816C8}"/>
          </ac:picMkLst>
        </pc:picChg>
        <pc:inkChg chg="add">
          <ac:chgData name="sai surya" userId="d6bb7f0b92b40fa7" providerId="LiveId" clId="{1717647A-3325-4A7A-A64C-CF4AA3145575}" dt="2022-11-05T04:17:05.898" v="204" actId="9405"/>
          <ac:inkMkLst>
            <pc:docMk/>
            <pc:sldMk cId="1682982244" sldId="270"/>
            <ac:inkMk id="3" creationId="{33AD3291-98D3-EB0E-9EDF-97756E0ECF8D}"/>
          </ac:inkMkLst>
        </pc:inkChg>
        <pc:inkChg chg="add">
          <ac:chgData name="sai surya" userId="d6bb7f0b92b40fa7" providerId="LiveId" clId="{1717647A-3325-4A7A-A64C-CF4AA3145575}" dt="2022-11-05T04:17:17.347" v="205" actId="9405"/>
          <ac:inkMkLst>
            <pc:docMk/>
            <pc:sldMk cId="1682982244" sldId="270"/>
            <ac:inkMk id="5" creationId="{5CED5460-4795-77F8-20FB-5D1D0549D956}"/>
          </ac:inkMkLst>
        </pc:inkChg>
      </pc:sldChg>
      <pc:sldChg chg="addSp delSp modSp mod">
        <pc:chgData name="sai surya" userId="d6bb7f0b92b40fa7" providerId="LiveId" clId="{1717647A-3325-4A7A-A64C-CF4AA3145575}" dt="2022-11-03T08:44:24.024" v="163" actId="1076"/>
        <pc:sldMkLst>
          <pc:docMk/>
          <pc:sldMk cId="693278200" sldId="272"/>
        </pc:sldMkLst>
        <pc:spChg chg="add del mod">
          <ac:chgData name="sai surya" userId="d6bb7f0b92b40fa7" providerId="LiveId" clId="{1717647A-3325-4A7A-A64C-CF4AA3145575}" dt="2022-11-03T08:43:55.637" v="161" actId="478"/>
          <ac:spMkLst>
            <pc:docMk/>
            <pc:sldMk cId="693278200" sldId="272"/>
            <ac:spMk id="3" creationId="{636403F2-D556-9EAA-BEDD-8E710518B566}"/>
          </ac:spMkLst>
        </pc:spChg>
        <pc:spChg chg="add del mod">
          <ac:chgData name="sai surya" userId="d6bb7f0b92b40fa7" providerId="LiveId" clId="{1717647A-3325-4A7A-A64C-CF4AA3145575}" dt="2022-11-03T08:43:27.830" v="157" actId="478"/>
          <ac:spMkLst>
            <pc:docMk/>
            <pc:sldMk cId="693278200" sldId="272"/>
            <ac:spMk id="5" creationId="{84054D90-5225-39DD-24ED-84F5E4ABCFFA}"/>
          </ac:spMkLst>
        </pc:spChg>
        <pc:picChg chg="add mod modCrop">
          <ac:chgData name="sai surya" userId="d6bb7f0b92b40fa7" providerId="LiveId" clId="{1717647A-3325-4A7A-A64C-CF4AA3145575}" dt="2022-11-03T08:44:24.024" v="163" actId="1076"/>
          <ac:picMkLst>
            <pc:docMk/>
            <pc:sldMk cId="693278200" sldId="272"/>
            <ac:picMk id="4" creationId="{649EB352-6294-2E69-3645-7B2354AB0942}"/>
          </ac:picMkLst>
        </pc:picChg>
        <pc:picChg chg="del mod">
          <ac:chgData name="sai surya" userId="d6bb7f0b92b40fa7" providerId="LiveId" clId="{1717647A-3325-4A7A-A64C-CF4AA3145575}" dt="2022-11-03T08:43:10.331" v="153" actId="478"/>
          <ac:picMkLst>
            <pc:docMk/>
            <pc:sldMk cId="693278200" sldId="272"/>
            <ac:picMk id="3074" creationId="{9F568527-D723-6A91-F43A-929FE1AB9799}"/>
          </ac:picMkLst>
        </pc:picChg>
      </pc:sldChg>
      <pc:sldChg chg="modSp new mod">
        <pc:chgData name="sai surya" userId="d6bb7f0b92b40fa7" providerId="LiveId" clId="{1717647A-3325-4A7A-A64C-CF4AA3145575}" dt="2022-11-05T04:16:30.506" v="203" actId="113"/>
        <pc:sldMkLst>
          <pc:docMk/>
          <pc:sldMk cId="677253953" sldId="274"/>
        </pc:sldMkLst>
        <pc:spChg chg="mod">
          <ac:chgData name="sai surya" userId="d6bb7f0b92b40fa7" providerId="LiveId" clId="{1717647A-3325-4A7A-A64C-CF4AA3145575}" dt="2022-11-05T04:16:30.506" v="203" actId="113"/>
          <ac:spMkLst>
            <pc:docMk/>
            <pc:sldMk cId="677253953" sldId="274"/>
            <ac:spMk id="2" creationId="{CF5F1FDA-6375-417C-FAC5-C6A5748D06D0}"/>
          </ac:spMkLst>
        </pc:spChg>
        <pc:spChg chg="mod">
          <ac:chgData name="sai surya" userId="d6bb7f0b92b40fa7" providerId="LiveId" clId="{1717647A-3325-4A7A-A64C-CF4AA3145575}" dt="2022-11-03T04:48:48.590" v="54" actId="20577"/>
          <ac:spMkLst>
            <pc:docMk/>
            <pc:sldMk cId="677253953" sldId="274"/>
            <ac:spMk id="3" creationId="{E66260E2-565E-A97D-676F-6DEF27C4D2EC}"/>
          </ac:spMkLst>
        </pc:spChg>
      </pc:sldChg>
      <pc:sldChg chg="modSp new mod">
        <pc:chgData name="sai surya" userId="d6bb7f0b92b40fa7" providerId="LiveId" clId="{1717647A-3325-4A7A-A64C-CF4AA3145575}" dt="2022-11-03T05:09:41.047" v="112" actId="20577"/>
        <pc:sldMkLst>
          <pc:docMk/>
          <pc:sldMk cId="544658863" sldId="275"/>
        </pc:sldMkLst>
        <pc:spChg chg="mod">
          <ac:chgData name="sai surya" userId="d6bb7f0b92b40fa7" providerId="LiveId" clId="{1717647A-3325-4A7A-A64C-CF4AA3145575}" dt="2022-11-03T04:32:28.546" v="22" actId="20577"/>
          <ac:spMkLst>
            <pc:docMk/>
            <pc:sldMk cId="544658863" sldId="275"/>
            <ac:spMk id="2" creationId="{8D13C8F1-3305-7F63-F963-D3CD18140A92}"/>
          </ac:spMkLst>
        </pc:spChg>
        <pc:spChg chg="mod">
          <ac:chgData name="sai surya" userId="d6bb7f0b92b40fa7" providerId="LiveId" clId="{1717647A-3325-4A7A-A64C-CF4AA3145575}" dt="2022-11-03T05:09:41.047" v="112" actId="20577"/>
          <ac:spMkLst>
            <pc:docMk/>
            <pc:sldMk cId="544658863" sldId="275"/>
            <ac:spMk id="3" creationId="{C054E44F-A8D3-000E-BB52-624201D4633F}"/>
          </ac:spMkLst>
        </pc:spChg>
      </pc:sldChg>
      <pc:sldChg chg="new del">
        <pc:chgData name="sai surya" userId="d6bb7f0b92b40fa7" providerId="LiveId" clId="{1717647A-3325-4A7A-A64C-CF4AA3145575}" dt="2022-11-03T04:30:25.414" v="17" actId="2696"/>
        <pc:sldMkLst>
          <pc:docMk/>
          <pc:sldMk cId="2839371276" sldId="275"/>
        </pc:sldMkLst>
      </pc:sldChg>
      <pc:sldChg chg="modSp new mod">
        <pc:chgData name="sai surya" userId="d6bb7f0b92b40fa7" providerId="LiveId" clId="{1717647A-3325-4A7A-A64C-CF4AA3145575}" dt="2022-11-03T04:33:06.020" v="28"/>
        <pc:sldMkLst>
          <pc:docMk/>
          <pc:sldMk cId="1455401766" sldId="276"/>
        </pc:sldMkLst>
        <pc:spChg chg="mod">
          <ac:chgData name="sai surya" userId="d6bb7f0b92b40fa7" providerId="LiveId" clId="{1717647A-3325-4A7A-A64C-CF4AA3145575}" dt="2022-11-03T04:32:55.067" v="27" actId="20577"/>
          <ac:spMkLst>
            <pc:docMk/>
            <pc:sldMk cId="1455401766" sldId="276"/>
            <ac:spMk id="2" creationId="{7242525B-D98B-A0F8-A46C-C0FF4E7E4F84}"/>
          </ac:spMkLst>
        </pc:spChg>
        <pc:spChg chg="mod">
          <ac:chgData name="sai surya" userId="d6bb7f0b92b40fa7" providerId="LiveId" clId="{1717647A-3325-4A7A-A64C-CF4AA3145575}" dt="2022-11-03T04:33:06.020" v="28"/>
          <ac:spMkLst>
            <pc:docMk/>
            <pc:sldMk cId="1455401766" sldId="276"/>
            <ac:spMk id="3" creationId="{AC8E107E-58C5-CB53-BF50-4E4B90D4AD61}"/>
          </ac:spMkLst>
        </pc:spChg>
      </pc:sldChg>
      <pc:sldChg chg="modSp new mod ord">
        <pc:chgData name="sai surya" userId="d6bb7f0b92b40fa7" providerId="LiveId" clId="{1717647A-3325-4A7A-A64C-CF4AA3145575}" dt="2022-11-05T04:15:32.251" v="202"/>
        <pc:sldMkLst>
          <pc:docMk/>
          <pc:sldMk cId="3374399572" sldId="277"/>
        </pc:sldMkLst>
        <pc:spChg chg="mod">
          <ac:chgData name="sai surya" userId="d6bb7f0b92b40fa7" providerId="LiveId" clId="{1717647A-3325-4A7A-A64C-CF4AA3145575}" dt="2022-11-03T04:34:04.253" v="33" actId="20577"/>
          <ac:spMkLst>
            <pc:docMk/>
            <pc:sldMk cId="3374399572" sldId="277"/>
            <ac:spMk id="2" creationId="{524CCF1C-C32E-65B7-D88B-44472214F5D0}"/>
          </ac:spMkLst>
        </pc:spChg>
      </pc:sldChg>
      <pc:sldChg chg="modSp new mod">
        <pc:chgData name="sai surya" userId="d6bb7f0b92b40fa7" providerId="LiveId" clId="{1717647A-3325-4A7A-A64C-CF4AA3145575}" dt="2022-11-04T08:39:58.051" v="193" actId="14100"/>
        <pc:sldMkLst>
          <pc:docMk/>
          <pc:sldMk cId="3187526368" sldId="278"/>
        </pc:sldMkLst>
        <pc:spChg chg="mod">
          <ac:chgData name="sai surya" userId="d6bb7f0b92b40fa7" providerId="LiveId" clId="{1717647A-3325-4A7A-A64C-CF4AA3145575}" dt="2022-11-04T08:39:53.561" v="192" actId="14100"/>
          <ac:spMkLst>
            <pc:docMk/>
            <pc:sldMk cId="3187526368" sldId="278"/>
            <ac:spMk id="2" creationId="{D0E3E40F-46FA-C8AD-BD82-DD1D6157E0F2}"/>
          </ac:spMkLst>
        </pc:spChg>
        <pc:spChg chg="mod">
          <ac:chgData name="sai surya" userId="d6bb7f0b92b40fa7" providerId="LiveId" clId="{1717647A-3325-4A7A-A64C-CF4AA3145575}" dt="2022-11-04T08:39:58.051" v="193" actId="14100"/>
          <ac:spMkLst>
            <pc:docMk/>
            <pc:sldMk cId="3187526368" sldId="278"/>
            <ac:spMk id="3" creationId="{0DC6CDD9-444B-F543-F5F6-4D3BC7BD1082}"/>
          </ac:spMkLst>
        </pc:spChg>
      </pc:sldChg>
      <pc:sldChg chg="new del">
        <pc:chgData name="sai surya" userId="d6bb7f0b92b40fa7" providerId="LiveId" clId="{1717647A-3325-4A7A-A64C-CF4AA3145575}" dt="2022-11-03T04:56:05.469" v="82" actId="2696"/>
        <pc:sldMkLst>
          <pc:docMk/>
          <pc:sldMk cId="1799580317" sldId="279"/>
        </pc:sldMkLst>
      </pc:sldChg>
      <pc:sldChg chg="addSp delSp modSp new mod">
        <pc:chgData name="sai surya" userId="d6bb7f0b92b40fa7" providerId="LiveId" clId="{1717647A-3325-4A7A-A64C-CF4AA3145575}" dt="2022-11-03T04:57:15.481" v="99"/>
        <pc:sldMkLst>
          <pc:docMk/>
          <pc:sldMk cId="2504744603" sldId="279"/>
        </pc:sldMkLst>
        <pc:spChg chg="add del mod">
          <ac:chgData name="sai surya" userId="d6bb7f0b92b40fa7" providerId="LiveId" clId="{1717647A-3325-4A7A-A64C-CF4AA3145575}" dt="2022-11-03T04:56:59.518" v="96" actId="5793"/>
          <ac:spMkLst>
            <pc:docMk/>
            <pc:sldMk cId="2504744603" sldId="279"/>
            <ac:spMk id="2" creationId="{D3674EF6-6CA6-A705-6F65-6391DCFC2535}"/>
          </ac:spMkLst>
        </pc:spChg>
        <pc:spChg chg="mod">
          <ac:chgData name="sai surya" userId="d6bb7f0b92b40fa7" providerId="LiveId" clId="{1717647A-3325-4A7A-A64C-CF4AA3145575}" dt="2022-11-03T04:57:15.481" v="99"/>
          <ac:spMkLst>
            <pc:docMk/>
            <pc:sldMk cId="2504744603" sldId="279"/>
            <ac:spMk id="3" creationId="{EA912A5B-4280-C2DB-4709-4D3677FE225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5T04:17:05.898"/>
    </inkml:context>
    <inkml:brush xml:id="br0">
      <inkml:brushProperty name="width" value="0.05" units="cm"/>
      <inkml:brushProperty name="height" value="0.05" units="cm"/>
    </inkml:brush>
  </inkml:definitions>
  <inkml:trace contextRef="#ctx0" brushRef="#br0">286 187 24575,'-6'0'0,"-129"5"0,119-2 0,0 0 0,0 0 0,0 1 0,1 1 0,-1 1 0,-15 8 0,14-4 0,16-7 0,28-7 0,-2-1 0,-21 5 0,27-5 0,1 1 0,0 2 0,49 3 0,-80-1 0,0 0 0,0 0 0,0-1 0,-1 1 0,1 0 0,0 0 0,0 0 0,0 0 0,-1 1 0,1-1 0,0 0 0,0 0 0,0 0 0,-1 1 0,1-1 0,0 0 0,0 1 0,-1-1 0,1 1 0,0-1 0,-1 1 0,1-1 0,0 1 0,-1-1 0,1 1 0,-1-1 0,1 1 0,-1 0 0,1 0 0,-1-1 0,1 1 0,-1 0 0,0-1 0,0 1 0,1 0 0,-1 0 0,0 0 0,0-1 0,0 1 0,0 0 0,0 0 0,0 0 0,0 0 0,0-1 0,0 1 0,0 0 0,0 0 0,0 0 0,-1-1 0,1 1 0,0 0 0,-1 0 0,1-1 0,0 1 0,-1 0 0,1 0 0,-1 0 0,-1 2 0,-1 0 0,1-1 0,0 1 0,-1-1 0,1 0 0,-1 1 0,0-1 0,1 0 0,-1 0 0,0-1 0,0 1 0,-5 1 0,5-2 0,0-1 0,0 1 0,0-1 0,-1 0 0,1 0 0,0 0 0,0-1 0,0 1 0,0-1 0,0 1 0,0-1 0,0 0 0,0 0 0,0-1 0,0 1 0,1 0 0,-1-1 0,0 0 0,-3-3 0,1 1 0,1 0 0,0-1 0,-1 1 0,2-1 0,-1 0 0,1 0 0,0 0 0,0-1 0,0 1 0,-2-7 0,3 6 0,0 0 0,1 1 0,-1-1 0,1 0 0,0 0 0,1 0 0,0 0 0,0 0 0,0 1 0,2-10 0,-2 12 0,1 0 0,0 0 0,0 0 0,0 0 0,0 0 0,0 0 0,1 1 0,-1-1 0,1 0 0,0 1 0,0 0 0,0-1 0,0 1 0,0 0 0,0 0 0,1 0 0,-1 0 0,1 0 0,-1 1 0,4-3 0,1 2 0,-1-1 0,1 1 0,0 1 0,0-1 0,0 1 0,0 0 0,0 1 0,0 0 0,0 0 0,0 0 0,9 2 0,-11-1 0,-1-1 0,0 1 0,0 1 0,0-1 0,0 0 0,0 1 0,0 0 0,0 0 0,0 0 0,0 0 0,-1 1 0,1 0 0,-1-1 0,0 1 0,0 0 0,0 1 0,0-1 0,-1 0 0,4 6 0,-5-8 0,-1 1 0,1-1 0,0 1 0,-1-1 0,1 1 0,-1 0 0,0-1 0,0 1 0,1 0 0,-1 0 0,0-1 0,0 1 0,-1 0 0,1-1 0,0 1 0,0 0 0,-1-1 0,1 1 0,-1 0 0,0-1 0,-1 3 0,0 0 0,0-1 0,0-1 0,-1 1 0,0 0 0,1 0 0,-1-1 0,0 0 0,0 1 0,-6 2 0,3-2 0,0 1 0,0-2 0,0 1 0,-1-1 0,1 0 0,-1 0 0,1-1 0,-1 0 0,0 0 0,-12 0 0,16-1 0,0-1 0,1 1 0,-1-1 0,1 0 0,0 0 0,-1 0 0,1 0 0,0 0 0,-1-1 0,1 1 0,0 0 0,0-1 0,0 0 0,0 1 0,1-1 0,-1 0 0,0 0 0,1 0 0,-1 0 0,1-1 0,0 1 0,-1 0 0,1 0 0,0-1 0,1 1 0,-1-1 0,0 1 0,1-1 0,-1 1 0,1-1 0,0 1 0,0-1 0,0-3 0,0 1 0,0 0 0,1 0 0,-1 1 0,1-1 0,0 1 0,1-1 0,-1 0 0,1 1 0,0 0 0,0-1 0,0 1 0,0 0 0,1 0 0,0 0 0,0 1 0,0-1 0,5-4 0,-4 5 0,1 1 0,-1 0 0,1 0 0,-1 0 0,1 0 0,0 1 0,0 0 0,0 0 0,0 0 0,-1 0 0,1 1 0,0 0 0,0 0 0,0 0 0,0 1 0,0-1 0,0 1 0,0 0 0,0 1 0,-1-1 0,1 1 0,0 0 0,-1 0 0,8 5 0,-8-5 0,-1 0 0,1 1 0,0-1 0,-1 1 0,0 0 0,1-1 0,-1 1 0,0 1 0,-1-1 0,1 0 0,0 1 0,-1 0 0,0-1 0,0 1 0,0 0 0,0 0 0,-1 0 0,1 0 0,-1 0 0,0 1 0,-1-1 0,1 0 0,-1 1 0,1-1 0,-1 0 0,0 1 0,-1-1 0,-1 7 0,2-9 0,-1 1 0,0 0 0,-1-1 0,1 1 0,0-1 0,-1 0 0,1 1 0,-1-1 0,0 0 0,0 0 0,0 0 0,0 0 0,0 0 0,0 0 0,0-1 0,-1 1 0,1-1 0,-1 0 0,1 1 0,-1-1 0,1 0 0,-1-1 0,0 1 0,1 0 0,-1-1 0,0 1 0,0-1 0,1 0 0,-1 0 0,0 0 0,0 0 0,0-1 0,-3 0 0,-3 0 0,1-1 0,-1 0 0,1-1 0,0 1 0,0-2 0,0 1 0,1-1 0,-1 0 0,-12-9 0,16 9 0,0-1 0,-1 1 0,2-1 0,-1 0 0,0 1 0,1-2 0,0 1 0,0 0 0,1-1 0,-1 1 0,1-1 0,0 0 0,1 1 0,0-1 0,-1 0 0,2 0 0,-1-11 0,1 14 0,0-1 0,0 1 0,0 0 0,1 0 0,-1 0 0,1-1 0,0 1 0,0 0 0,0 0 0,0 0 0,1 0 0,-1 0 0,1 1 0,0-1 0,0 0 0,0 1 0,0-1 0,0 1 0,0 0 0,1 0 0,-1 0 0,1 0 0,0 0 0,-1 0 0,1 1 0,0-1 0,0 1 0,0 0 0,0 0 0,0 0 0,0 0 0,1 0 0,4 0 0,-3 1 0,0 1 0,0-1 0,0 1 0,-1 0 0,1 1 0,0-1 0,-1 1 0,1-1 0,-1 1 0,0 1 0,1-1 0,-1 1 0,0-1 0,0 1 0,-1 0 0,1 1 0,-1-1 0,1 1 0,-1-1 0,0 1 0,0 0 0,-1 0 0,1 0 0,2 7 0,-3-8 0,-1 0 0,1-1 0,0 1 0,-1 0 0,0 0 0,0 0 0,0 1 0,0-1 0,0 0 0,-1 0 0,0 0 0,1 1 0,-1-1 0,0 0 0,0 0 0,-1 1 0,1-1 0,-1 0 0,0 0 0,1 0 0,-1 0 0,-1 0 0,1 0 0,0 0 0,-1 0 0,0 0 0,1 0 0,-1-1 0,0 1 0,0-1 0,-1 1 0,1-1 0,0 0 0,-1 0 0,1 0 0,-4 2 0,0-1 12,0-1 0,0 0 0,0 0 0,-1 0 0,1-1 0,0 0 0,-1 0 0,1 0 0,-10-1 0,13 0-69,1 0 0,-1-1 0,0 1 0,1 0-1,-1-1 1,1 1 0,-1-1 0,1 0 0,-1 0 0,1 0 0,0 0 0,-1 0-1,1-1 1,0 1 0,0-1 0,0 1 0,0-1 0,0 0 0,0 0 0,0 0 0,1 0-1,-1 0 1,1 0 0,0 0 0,-2-4 0,-1-11-6769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5T04:17:17.348"/>
    </inkml:context>
    <inkml:brush xml:id="br0">
      <inkml:brushProperty name="width" value="0.05" units="cm"/>
      <inkml:brushProperty name="height" value="0.05" units="cm"/>
    </inkml:brush>
  </inkml:definitions>
  <inkml:trace contextRef="#ctx0" brushRef="#br0">284 77 24575,'0'4'0,"1"1"0,0-1 0,0 0 0,0 0 0,0 0 0,1 0 0,-1-1 0,1 1 0,3 5 0,-4-9 0,-1 1 0,0 0 0,1 0 0,-1-1 0,0 1 0,1 0 0,-1-1 0,1 1 0,-1 0 0,1-1 0,0 1 0,-1-1 0,1 1 0,0-1 0,-1 1 0,1-1 0,0 1 0,-1-1 0,1 0 0,0 1 0,0-1 0,0 0 0,-1 0 0,1 1 0,0-1 0,0 0 0,0 0 0,-1 0 0,1 0 0,0 0 0,0 0 0,0 0 0,0-1 0,-1 1 0,1 0 0,0 0 0,0-1 0,-1 1 0,1 0 0,0-1 0,0 1 0,-1-1 0,1 1 0,0-1 0,-1 1 0,1-1 0,-1 1 0,1-1 0,0 1 0,-1-1 0,1-1 0,0 0 0,0 1 0,-1-1 0,1 1 0,-1-1 0,1 1 0,-1-1 0,1 0 0,-1 1 0,0-1 0,0 0 0,0 1 0,0-1 0,0 0 0,0 1 0,0-1 0,-1 1 0,1-1 0,-1 0 0,1 1 0,-1-1 0,0 1 0,1-1 0,-1 1 0,0-1 0,0 1 0,0 0 0,0-1 0,0 1 0,0 0 0,0 0 0,-1 0 0,1 0 0,0 0 0,-1 0 0,1 0 0,-1 0 0,1 0 0,-1 1 0,1-1 0,-1 1 0,1-1 0,-3 0 0,2 1 0,1-1 0,0 0 0,0 1 0,0-1 0,-1 1 0,1-1 0,0 1 0,0 0 0,-1 0 0,1-1 0,0 1 0,-1 0 0,1 0 0,0 0 0,-1 0 0,1 1 0,0-1 0,-1 0 0,1 0 0,0 1 0,0-1 0,-1 1 0,1-1 0,0 1 0,0 0 0,0-1 0,0 1 0,-1 0 0,1 0 0,0 0 0,1 0 0,-1 0 0,0 0 0,0 0 0,0 0 0,0 0 0,1 0 0,-1 0 0,1 1 0,-1-1 0,1 0 0,-1 0 0,1 1 0,0-1 0,-1 0 0,1 1 0,0-1 0,0 0 0,0 1 0,0-1 0,0 0 0,0 0 0,1 1 0,-1 1 0,1-1 0,-1-1 0,0 1 0,0-1 0,1 1 0,-1-1 0,1 1 0,-1-1 0,1 1 0,0-1 0,-1 0 0,1 1 0,0-1 0,0 0 0,0 1 0,0-1 0,0 0 0,0 0 0,1 0 0,-1 0 0,0 0 0,0 0 0,1-1 0,-1 1 0,1 0 0,-1 0 0,0-1 0,1 1 0,-1-1 0,1 0 0,0 1 0,-1-1 0,1 0 0,-1 0 0,1 0 0,-1 0 0,1 0 0,0 0 0,-1 0 0,1-1 0,1 0 0,-1 1 0,0-1 0,0 0 0,0 0 0,0 1 0,0-1 0,0 0 0,-1-1 0,1 1 0,0 0 0,0-1 0,-1 1 0,1-1 0,-1 1 0,0-1 0,1 1 0,-1-1 0,0 0 0,0 0 0,0 0 0,0 0 0,0 0 0,0 0 0,-1 0 0,1 0 0,-1 0 0,1 0 0,-1 0 0,0 0 0,0-1 0,0-3 0,-1 3 0,1 0 0,-1-1 0,0 1 0,0 0 0,-1 0 0,1 0 0,-1 0 0,1 0 0,-1 0 0,0 0 0,0 0 0,-1 1 0,1-1 0,0 1 0,-1-1 0,1 1 0,-1 0 0,-3-2 0,0 0 0,-1 1 0,1 0 0,0 0 0,-1 0 0,1 1 0,-1 0 0,0 0 0,0 1 0,-7-1 0,9 1 0,1 1 0,-1-1 0,0 1 0,0 1 0,0-1 0,1 1 0,-1 0 0,0 0 0,1 0 0,-1 1 0,1-1 0,-8 5 0,10-5 0,0 1 0,0-1 0,0 1 0,0 0 0,0-1 0,1 1 0,-1 0 0,1 0 0,-1 0 0,1 0 0,0 0 0,0 0 0,0 1 0,0-1 0,0 0 0,0 1 0,1-1 0,-1 0 0,1 1 0,0-1 0,0 1 0,-1-1 0,1 1 0,1-1 0,-1 4 0,1-2 0,0 0 0,1 0 0,-1-1 0,1 1 0,0 0 0,-1-1 0,2 1 0,-1-1 0,0 1 0,1-1 0,-1 0 0,1 0 0,0 0 0,0-1 0,0 1 0,1-1 0,-1 1 0,0-1 0,1 0 0,0 0 0,5 1 0,-6-1 0,1 0 0,-1-1 0,1 0 0,0 0 0,-1 0 0,1 0 0,0 0 0,0-1 0,-1 0 0,1 0 0,0 0 0,0 0 0,0 0 0,0-1 0,-1 0 0,1 0 0,0 0 0,-1 0 0,1 0 0,0-1 0,-1 0 0,5-2 0,-7 3 0,-1 1 0,1-1 0,0 1 0,0-1 0,-1 1 0,1-1 0,0 0 0,-1 1 0,1-1 0,0 0 0,-1 0 0,1 1 0,-1-1 0,0 0 0,1 0 0,-1 0 0,1 0 0,-1 0 0,0 0 0,0 1 0,0-1 0,0 0 0,1 0 0,-1 0 0,0 0 0,-1 0 0,1 0 0,0-2 0,-1 2 0,0-1 0,0 1 0,0 0 0,0-1 0,0 1 0,-1 0 0,1 0 0,0 0 0,-1 0 0,1 0 0,-1 0 0,1 0 0,-1 0 0,-2 0 0,-3-2 0,-1 0 0,-1 1 0,1 0 0,0 0 0,-11-1 0,10 4 0,-1 0 0,1 0 0,0 1 0,0 0 0,0 0 0,0 1 0,1 0 0,-1 1 0,-9 5 0,15-7 0,0-1 0,-1 1 0,1-1 0,0 1 0,0 0 0,1 0 0,-1 1 0,0-1 0,1 0 0,-1 1 0,1 0 0,0 0 0,0-1 0,0 1 0,0 0 0,1 1 0,-1-1 0,1 0 0,-1 0 0,1 1 0,0-1 0,1 1 0,-1-1 0,1 0 0,-1 1 0,1 4 0,1-6 0,-1 0 0,1-1 0,-1 1 0,1 0 0,0 0 0,0-1 0,0 1 0,0-1 0,0 1 0,0-1 0,0 1 0,1-1 0,-1 0 0,0 0 0,1 1 0,-1-1 0,1 0 0,0 0 0,-1 0 0,1-1 0,2 2 0,40 9 0,-38-10 0,-6 0 0,1-1 0,0 1 0,0-1 0,-1 0 0,1 1 0,-1 0 0,1-1 0,0 1 0,-1-1 0,1 1 0,-1 0 0,1-1 0,-1 1 0,0 0 0,1-1 0,-1 1 0,0 0 0,1 0 0,-1 0 0,0-1 0,0 1 0,0 0 0,0 0 0,0 0 0,0-1 0,0 1 0,0 0 0,0 0 0,0 0 0,0 0 0,-1 1 0,1 0 0,0-1 0,0 1 0,0 0 0,1-1 0,-1 1 0,0-1 0,1 1 0,-1-1 0,1 1 0,-1 0 0,1-1 0,0 0 0,0 1 0,-1-1 0,3 3 0,2-1 0,1 0 0,-1 0 0,0-1 0,1 0 0,-1 0 0,1 0 0,0-1 0,-1 0 0,1 0 0,0 0 0,8-1 0,-11 0 0,-1 1 0,0-1 0,0 0 0,1 0 0,-1 0 0,0 0 0,0 0 0,1-1 0,-1 1 0,0-1 0,0 1 0,0-1 0,1 0 0,-1 0 0,0 0 0,0 0 0,0 0 0,-1 0 0,1-1 0,0 1 0,0-1 0,-1 1 0,1-1 0,-1 0 0,1 0 0,-1 1 0,0-1 0,1 0 0,-1 0 0,0 0 0,1-3 0,-2 4 0,0 1 0,0-1 0,0 1 0,1-1 0,-1 0 0,0 1 0,0-1 0,0 1 0,0-1 0,0 0 0,0 1 0,0-1 0,0 0 0,0 1 0,0-1 0,0 1 0,-1-1 0,1 1 0,0-1 0,0 0 0,-1 1 0,1-1 0,0 1 0,-1-1 0,1 1 0,0-1 0,-1 1 0,1-1 0,-1 1 0,1 0 0,-1-1 0,1 1 0,-1 0 0,1-1 0,-1 1 0,1 0 0,-1 0 0,1-1 0,-1 1 0,1 0 0,-1 0 0,0 0 0,0 0 0,-1 0 0,0 0 0,-1 0 0,1 1 0,0 0 0,0-1 0,0 1 0,0 0 0,0 0 0,0 0 0,0 0 0,-3 3 0,4-4 0,0 1 0,-1 0 0,1 0 0,0 0 0,0-1 0,1 1 0,-1 0 0,0 0 0,0 0 0,0 0 0,1 1 0,-1-1 0,0 0 0,1 0 0,-1 0 0,1 1 0,-1-1 0,1 1 0,0-1 0,1 0 0,-1 0 0,1 0 0,0-1 0,-1 1 0,1 0 0,0-1 0,-1 1 0,1-1 0,0 1 0,0-1 0,0 1 0,-1-1 0,1 1 0,0-1 0,0 0 0,0 1 0,0-1 0,0 0 0,0 0 0,0 0 0,0 0 0,-1 0 0,1 0 0,0 0 0,0 0 0,0 0 0,0 0 0,0 0 0,0-1 0,0 1 0,1-1 0,-2 1 0,0 0 0,1 1 0,-1-1 0,0 0 0,1 0 0,-1 0 0,0 0 0,1 0 0,-1 0 0,0 0 0,1 0 0,-1-1 0,0 1 0,1 0 0,-1 0 0,0 0 0,1 0 0,-1 0 0,0 0 0,0-1 0,1 1 0,-1 0 0,0 0 0,0 0 0,1-1 0,-1 1 0,0 0 0,0 0 0,0-1 0,1 1 0,-1 0 0,0-1 0,0 1 0,0 0 0,0 0 0,0-1 0,0 1 0,1 0 0,-1-1 0,-9-12 0,-22-8 0,26 19 0,-1 1 0,0-1 0,0 1 0,0 0 0,0 0 0,0 1 0,0 0 0,0 0 0,0 0 0,-12 3 0,16-3 0,-1 1 0,1-1 0,-1 1 0,1 0 0,-1 0 0,1 0 0,-1 0 0,1 0 0,0 0 0,-1 1 0,1-1 0,0 1 0,0 0 0,0-1 0,0 1 0,1 0 0,-1 0 0,0 0 0,1 1 0,-1-1 0,1 0 0,0 0 0,0 1 0,0-1 0,0 1 0,0-1 0,0 4 0,0-5 0,1 0 0,0 1 0,0-1 0,0 0 0,0 0 0,0 1 0,0-1 0,0 0 0,0 0 0,1 1 0,-1-1 0,0 0 0,1 0 0,-1 1 0,1-1 0,-1 0 0,1 0 0,0 0 0,0 0 0,-1 0 0,1 0 0,0 0 0,0 0 0,0 0 0,0 0 0,0-1 0,0 1 0,0 0 0,0-1 0,0 1 0,0 0 0,0-1 0,1 1 0,-1-1 0,0 0 0,0 1 0,1-1 0,-1 0 0,0 0 0,0 0 0,1 0 0,-1 0 0,0 0 0,1 0 0,-1 0 0,0-1 0,3 0 0,0 1 0,0-1 0,0 0 0,1 0 0,-1 0 0,0-1 0,0 0 0,0 1 0,0-1 0,0-1 0,0 1 0,-1 0 0,7-6 0,-9 6 0,0 1 0,0 0 0,0 0 0,0 0 0,0-1 0,0 1 0,0 0 0,-1-1 0,1 1 0,-1 0 0,1-1 0,-1 1 0,1-1 0,-1 1 0,0-1 0,0 1 0,1-1 0,-1 1 0,0-1 0,-1 1 0,1-1 0,0 0 0,0 1 0,-1-1 0,1-1 0,-2 2 0,1-1 0,-1 0 0,1 0 0,-1 0 0,1 1 0,-1-1 0,0 1 0,0-1 0,0 1 0,0 0 0,0 0 0,0 0 0,0 0 0,-4-1 0,-7-2 0,0 1 0,0 0 0,0 1 0,-20-1 0,-29 7 0,60-4 0,0 0 0,-1 1 0,1-1 0,0 1 0,0-1 0,0 1 0,0 0 0,0 0 0,0 0 0,1 0 0,-1 0 0,0 0 0,0 0 0,1 0 0,-1 1 0,1-1 0,-1 1 0,1 0 0,-1-1 0,1 1 0,0 0 0,0-1 0,0 1 0,0 0 0,0 0 0,0 3 0,1-4 0,0 0 0,0 1 0,0-1 0,0 0 0,1 1 0,-1-1 0,0 0 0,1 0 0,-1 0 0,1 1 0,0-1 0,-1 0 0,1 0 0,0 0 0,0 0 0,0 0 0,-1 0 0,1 0 0,0 0 0,0 0 0,0-1 0,1 1 0,-1 0 0,0-1 0,0 1 0,0-1 0,0 1 0,1-1 0,-1 1 0,0-1 0,1 0 0,-1 0 0,2 1 0,3 0 0,1 0 0,-1 0 0,0-1 0,1 1 0,10-2 0,-13 0 0,0 1 0,0-1 0,1 0 0,-1 0 0,0-1 0,0 1 0,-1-1 0,1 0 0,0 0 0,-1 0 0,1 0 0,-1-1 0,1 0 0,-1 1 0,0-1 0,0 0 0,-1-1 0,1 1 0,0 0 0,-1-1 0,0 1 0,0-1 0,0 0 0,0 0 0,-1 0 0,0 0 0,2-7 0,-2 11 0,-1-1 0,1 0 0,0 0 0,0 1 0,-1-1 0,1 1 0,0-1 0,0 1 0,0-1 0,0 1 0,-1-1 0,1 1 0,0 0 0,0-1 0,0 1 0,0 0 0,0 0 0,0 0 0,0 0 0,0 0 0,0 0 0,0 0 0,0 0 0,0 0 0,1 1 0,36 4 0,-19-1 0,-16-4 0,0 0 0,-1 0 0,1 0 0,0-1 0,0 1 0,-1 0 0,1-1 0,0 0 0,-1 0 0,1 0 0,-1 0 0,1 0 0,-1 0 0,3-3 0,-3 4 0,-1-1 0,0 0 0,-1 0 0,1 0 0,0-1 0,0 1 0,0 0 0,-1 0 0,1 0 0,0-1 0,-1 1 0,1 0 0,-1-1 0,0 1 0,1 0 0,-1-1 0,0 1 0,0 0 0,0-1 0,0-1 0,0 0 0,-1 0 0,0 0 0,0 0 0,0 0 0,0 1 0,-1-1 0,1 0 0,-1 1 0,1-1 0,-1 1 0,0 0 0,0-1 0,0 1 0,0 0 0,-1 0 0,1 0 0,0 1 0,-1-1 0,1 0 0,-1 1 0,0 0 0,1-1 0,-1 1 0,-5-1 0,4 1 0,0 0 0,-1 0 0,1 1 0,0-1 0,0 1 0,0 0 0,-1 0 0,1 1 0,0-1 0,0 1 0,0 0 0,-1 0 0,1 0 0,0 1 0,1-1 0,-1 1 0,0 0 0,0 0 0,1 1 0,-6 3 0,7-4 0,1-1 0,-1 1 0,0 0 0,1 0 0,0 0 0,-1 0 0,1 0 0,0 1 0,0-1 0,0 0 0,0 1 0,1-1 0,-1 0 0,0 1 0,1-1 0,0 1 0,0-1 0,-1 0 0,2 1 0,-1-1 0,0 1 0,0-1 0,1 1 0,-1-1 0,1 0 0,0 1 0,0-1 0,0 0 0,0 1 0,0-1 0,0 0 0,0 0 0,1 0 0,-1 0 0,1 0 0,3 2 0,-1 0 0,0 0 0,0 0 0,1-1 0,-1 1 0,1-1 0,0 0 0,0-1 0,0 1 0,0-1 0,0 0 0,1 0 0,-1-1 0,1 1 0,-1-1 0,1-1 0,0 1 0,7-1 0,-8 0 0,-1 0 0,1 0 0,0 0 0,-1-1 0,1 0 0,-1 0 0,1 0 0,-1 0 0,0-1 0,1 0 0,-1 1 0,0-2 0,0 1 0,0 0 0,0-1 0,-1 0 0,1 0 0,-1 0 0,1 0 0,4-8 0,-7 10 0,-1 0 0,1 0 0,-1 0 0,1 0 0,-1 0 0,1 1 0,-1-1 0,1 0 0,0 0 0,-1 0 0,1 0 0,0 1 0,0-1 0,0 0 0,0 1 0,0-1 0,0 1 0,1-1 0,6 15 0,-1 5 0,-5-16 0,0 0 0,0 0 0,0 0 0,0 0 0,1 0 0,-1 0 0,1-1 0,0 1 0,0-1 0,0 0 0,0 0 0,0 0 0,0 0 0,1 0 0,-1-1 0,0 1 0,1-1 0,-1 0 0,1 0 0,0 0 0,-1-1 0,6 1 0,21 6 0,-29-7 0,0 0 0,-1 0 0,1 0 0,0 1 0,0-1 0,-1 0 0,1 0 0,0 0 0,0 1 0,-1-1 0,1 1 0,0-1 0,-1 0 0,1 1 0,0-1 0,-1 1 0,1-1 0,-1 1 0,1 0 0,-1-1 0,1 1 0,-1 0 0,1-1 0,-1 1 0,0 0 0,1 1 0,-14 10 0,-33 2 0,34-15 0,0 0 0,0 0 0,0-1 0,0 0 0,1-1 0,-1-1 0,-13-5 0,25 9 0,0 0 0,0 0 0,0 0 0,0 0 0,0 0 0,0 0 0,1 0 0,-1 0 0,0-1 0,0 1 0,0 0 0,0 0 0,0 0 0,0 0 0,0 0 0,0 0 0,0 0 0,0 0 0,0 0 0,0 0 0,0 0 0,1 0 0,-1 0 0,0 0 0,0 0 0,0-1 0,0 1 0,0 0 0,0 0 0,0 0 0,0 0 0,0 0 0,0 0 0,0 0 0,0 0 0,0 0 0,0 0 0,0-1 0,0 1 0,0 0 0,0 0 0,0 0 0,0 0 0,0 0 0,0 0 0,0 0 0,0 0 0,0 0 0,0 0 0,-1-1 0,1 1 0,0 0 0,0 0 0,0 0 0,0 0 0,0 0 0,0 0 0,0 0 0,0 0 0,0 0 0,0 0 0,0 0 0,0 0 0,-1 0 0,15-4 0,23 0 0,-34 3 0,7 0 0,0-2 0,0 1 0,0-1 0,0 0 0,-1-1 0,0 0 0,0-1 0,17-10 0,-23 13 0,0 0 0,0 0 0,-1 0 0,1 0 0,-1 0 0,0 0 0,1-1 0,-1 1 0,0-1 0,0 1 0,0-1 0,-1 0 0,1 0 0,-1 0 0,0 0 0,1 0 0,-1 0 0,-1 0 0,1-1 0,0 1 0,-1 0 0,0 0 0,1-1 0,-1 1 0,0 0 0,-1 0 0,1-1 0,-1 1 0,1 0 0,-1 0 0,-1-4 0,0 4 0,1 0 0,-1-1 0,0 1 0,0 1 0,0-1 0,0 0 0,0 0 0,-1 1 0,1-1 0,-1 1 0,0 0 0,1 0 0,-1 0 0,0 0 0,0 0 0,-1 1 0,1-1 0,0 1 0,0 0 0,-1 0 0,1 0 0,-1 0 0,1 1 0,-1-1 0,1 1 0,-1 0 0,1 0 0,-1 0 0,1 0 0,-1 1 0,-3 1 0,2-1 0,-1 0 0,1 1 0,-1 0 0,1 0 0,0 0 0,0 1 0,0-1 0,0 1 0,0 1 0,1-1 0,-1 1 0,1-1 0,0 1 0,0 1 0,0-1 0,1 0 0,0 1 0,-5 7 0,6-8 0,1 0 0,-1 0 0,1 0 0,0-1 0,0 2 0,1-1 0,-1 0 0,1 0 0,0 0 0,0 0 0,0 0 0,0 0 0,1 0 0,0 0 0,-1 0 0,2 0 0,-1 0 0,0 0 0,4 7 0,-3-9 0,-1 0 0,0-1 0,1 1 0,-1 0 0,1-1 0,0 1 0,-1-1 0,1 1 0,0-1 0,0 0 0,0 0 0,0 0 0,0 0 0,0 0 0,1 0 0,-1 0 0,0-1 0,0 1 0,1-1 0,-1 0 0,0 0 0,0 0 0,1 0 0,-1 0 0,0 0 0,1 0 0,-1-1 0,0 1 0,0-1 0,0 0 0,1 1 0,-1-1 0,0 0 0,0 0 0,0-1 0,2 0 0,-3 1 0,0 1 0,0-1 0,0 1 0,1-1 0,-1 0 0,0 1 0,0-1 0,0 0 0,0 0 0,0 0 0,-1 1 0,1-1 0,0 0 0,0 0 0,0-1 0,-1 1 0,1 0 0,-1 0 0,1 0 0,-1 0 0,1-2 0,-1 2 0,0 0 0,0 0 0,-1 0 0,1 0 0,0 0 0,-1 0 0,1 0 0,-1 0 0,1 1 0,-1-1 0,1 0 0,-1 0 0,0 1 0,1-1 0,-1 0 0,0 1 0,1-1 0,-1 0 0,0 1 0,0-1 0,-1 0 0,-3-1 0,0-1 0,0 1 0,0 0 0,-1 0 0,1 1 0,-1-1 0,-10 0 0,-21 10 0,24 0 0,14-8 0,-1 0 0,0 1 0,0-1 0,0 1 0,0-1 0,0 0 0,1 1 0,-1-1 0,0 0 0,0 1 0,0-1 0,1 0 0,-1 0 0,0 1 0,1-1 0,-1 0 0,0 0 0,1 1 0,-1-1 0,0 0 0,1 0 0,-1 0 0,0 0 0,1 0 0,-1 1 0,0-1 0,1 0 0,-1 0 0,1 0 0,-1 0 0,0 0 0,1 0 0,-1 0 0,1 0 0,-1-1 0,3 2 0,1-1 0,-1 1 0,0-1 0,0 0 0,0-1 0,0 1 0,0 0 0,0-1 0,0 0 0,0 0 0,0 0 0,0 0 0,0 0 0,0 0 0,-1-1 0,1 1 0,0-1 0,-1 0 0,1 0 0,-1 0 0,0 0 0,0 0 0,0-1 0,0 1 0,3-6 0,-3 6 0,-1 0 0,0 0 0,0 0 0,0 0 0,0-1 0,0 1 0,-1 0 0,1-1 0,-1 1 0,0-1 0,1 1 0,-1 0 0,0-1 0,0 1 0,-1-1 0,1 1 0,0 0 0,-1-1 0,1 1 0,-1 0 0,0-1 0,0 1 0,0 0 0,0 0 0,0 0 0,-1 0 0,1 0 0,-1 0 0,1 0 0,-1 0 0,1 0 0,-1 1 0,-3-3 0,0 1 0,0 0 0,0 1 0,0-1 0,0 1 0,0 0 0,-1 0 0,1 1 0,-1 0 0,0 0 0,1 0 0,-1 0 0,0 1 0,-8 1 0,12-1 0,0 0 0,0 0 0,-1 0 0,1 0 0,0 1 0,0-1 0,0 1 0,0-1 0,0 1 0,0 0 0,1 0 0,-1 0 0,0 0 0,0 0 0,0 0 0,1 1 0,-1-1 0,1 0 0,-1 1 0,1-1 0,0 1 0,-1 0 0,1-1 0,0 1 0,0 0 0,0 0 0,0 0 0,0 0 0,1 0 0,-1 0 0,1 0 0,-1 0 0,1 0 0,0 0 0,-1 0 0,1 0 0,0 0 0,0 0 0,1 3 0,0-3 0,0 1 0,0 0 0,0-1 0,0 0 0,0 1 0,1-1 0,-1 0 0,1 0 0,0 1 0,-1-1 0,1 0 0,0-1 0,0 1 0,0 0 0,1-1 0,-1 1 0,0-1 0,1 1 0,-1-1 0,1 0 0,-1 0 0,1 0 0,-1-1 0,1 1 0,4 0 0,5 2 0,0-1 0,0-1 0,0 0 0,16-1 0,-24 0 0,0-1 0,0 0 0,0 1 0,0-2 0,0 1 0,0 0 0,0-1 0,-1 0 0,1 0 0,-1 0 0,1 0 0,-1 0 0,1-1 0,-1 0 0,0 1 0,0-1 0,-1 0 0,1-1 0,-1 1 0,1 0 0,-1-1 0,3-6 0,-4 7 0,0 1 0,0-1 0,0 1 0,0-1 0,-1 1 0,1-1 0,-1 1 0,0-1 0,0 1 0,0-1 0,0 0 0,0 1 0,0-1 0,-1 1 0,1-1 0,-1 1 0,0-1 0,0 1 0,0-1 0,0 1 0,0 0 0,0-1 0,-1 1 0,1 0 0,-1 0 0,0 0 0,1 0 0,-1 0 0,0 0 0,0 1 0,0-1 0,0 1 0,-1-1 0,1 1 0,0 0 0,-4-2 0,-6-1 0,0-1 0,0 2 0,0 0 0,0 0 0,-1 1 0,1 1 0,-1 0 0,-24 1 0,28 1 0,0-1 0,1 1 0,-1 1 0,1 0 0,0 0 0,0 0 0,-1 1 0,1 0 0,1 1 0,-1 0 0,0 0 0,1 0 0,-13 11 0,19-14 0,-1 1 0,1-1 0,-1 0 0,1 1 0,-1-1 0,1 1 0,0 0 0,0-1 0,0 1 0,0 0 0,0 0 0,0 0 0,0 0 0,1-1 0,-1 1 0,0 0 0,1 0 0,0 0 0,0 0 0,-1 1 0,1 2 0,1-3 0,0-1 0,0 1 0,0-1 0,0 1 0,0-1 0,0 1 0,0-1 0,1 0 0,-1 0 0,0 1 0,1-1 0,-1 0 0,1 0 0,-1 0 0,1-1 0,-1 1 0,1 0 0,0-1 0,2 2 0,9 1 0,1 0 0,0 0 0,1-1 0,24 0 0,-13-1 0,-7 0 0,1-1 0,36-4 0,-52 4 0,-1-1 0,1 1 0,-1-1 0,0 0 0,1 0 0,-1 0 0,0 0 0,0-1 0,0 0 0,0 1 0,0-1 0,0 0 0,0 0 0,0 0 0,-1-1 0,1 1 0,-1-1 0,0 1 0,0-1 0,0 0 0,0 0 0,2-5 0,-3 7 0,0-1 0,-1 1 0,1-1 0,-1 1 0,0-1 0,1 1 0,-1-1 0,0 0 0,0 1 0,0-1 0,0 1 0,0-1 0,0 1 0,-1-1 0,1 0 0,-1 1 0,1-1 0,-1 1 0,1-1 0,-1 1 0,0 0 0,0-1 0,1 1 0,-3-2 0,1 1 0,-1-1 0,1 1 0,-1 0 0,0 0 0,0 0 0,0 1 0,0-1 0,0 1 0,-1-1 0,-5 0 0,-7-2 0,0 1 0,0 1 0,-27-1 0,12 2 0,14-1 0,-1 1 0,0 1 0,1 0 0,-1 2 0,0 0 0,-33 9 0,49-11 0,1 0 0,-1 1 0,0-1 0,1 1 0,-1-1 0,1 1 0,-1 0 0,1 0 0,0-1 0,-1 1 0,1 0 0,0 0 0,0 0 0,-1 1 0,1-1 0,0 0 0,0 0 0,0 1 0,0-1 0,1 0 0,-1 1 0,0-1 0,0 1 0,1-1 0,-1 1 0,1-1 0,0 1 0,-1-1 0,1 1 0,0 0 0,0-1 0,0 1 0,0 0 0,0-1 0,0 1 0,0-1 0,1 1 0,-1 0 0,1-1 0,-1 1 0,2 2 0,0-1 0,0 0 0,1 1 0,-1-1 0,1 0 0,0 0 0,0 0 0,0 0 0,0-1 0,1 1 0,-1-1 0,1 0 0,-1 0 0,1 0 0,0-1 0,6 3 0,5-1 0,-1 0 0,1 0 0,0-1 0,28-1 0,-37-1 0,1-1 0,-1 1 0,1-1 0,-1 0 0,1-1 0,-1 1 0,0-1 0,1-1 0,-1 1 0,0-1 0,-1 0 0,1-1 0,6-4 0,-11 8 0,0-1 0,0 1 0,-1-1 0,1 1 0,0-1 0,-1 0 0,1 1 0,0-1 0,-1 0 0,1 0 0,-1 1 0,1-1 0,-1 0 0,1 0 0,-1 0 0,0 1 0,1-1 0,-1 0 0,0 0 0,0 0 0,0 0 0,1 0 0,-1 0 0,0 0 0,0 0 0,0 0 0,-1 0 0,1-1 0,-1 1 0,0 0 0,0 0 0,0 0 0,0 0 0,0 0 0,0 0 0,0 0 0,0 1 0,0-1 0,-1 0 0,1 1 0,0-1 0,-1 0 0,1 1 0,0 0 0,-2-1 0,-4-1 0,1 1 0,0 0 0,-1 0 0,1 1 0,-1 0 0,1 0 0,-8 1 0,10 0 0,1 0 0,-1 0 0,1 0 0,-1 0 0,1 0 0,-1 1 0,1 0 0,0 0 0,-1 0 0,1 0 0,0 0 0,1 1 0,-1-1 0,0 1 0,1 0 0,-1 0 0,1 0 0,0 0 0,0 0 0,0 0 0,0 1 0,1-1 0,-1 0 0,1 1 0,0 0 0,0-1 0,0 1 0,1 0 0,-1 3 0,1-3 0,0 0 0,1 0 0,-1 0 0,1 0 0,0 0 0,1 0 0,-1 0 0,0 0 0,1-1 0,0 1 0,0 0 0,0-1 0,0 0 0,1 1 0,-1-1 0,1 0 0,0 0 0,0-1 0,0 1 0,0-1 0,1 1 0,-1-1 0,1 0 0,-1 0 0,1 0 0,7 2 0,5 1 0,0-1 0,1 0 0,0-1 0,-1-1 0,29 0 0,-35-2 0,0 0 0,0-1 0,0 0 0,0 0 0,0-1 0,-1 0 0,1-1 0,-1 0 0,1-1 0,13-7 0,-21 10 0,-1 0 0,0 0 0,1 1 0,-1-1 0,0 0 0,0-1 0,0 1 0,0 0 0,0 0 0,0 0 0,0-1 0,0 1 0,0 0 0,0-1 0,-1 1 0,1-2 0,-1 2 0,0 1 0,0-1 0,0 0 0,0 1 0,0-1 0,0 0 0,0 1 0,0-1 0,-1 1 0,1-1 0,0 0 0,0 1 0,-1-1 0,1 1 0,0-1 0,-1 1 0,1-1 0,0 1 0,-1-1 0,1 1 0,-1-1 0,1 1 0,-1 0 0,1-1 0,-1 1 0,0-1 0,-2 0 0,1 0 0,-1 0 0,0 0 0,1 0 0,-1 1 0,0-1 0,0 1 0,0-1 0,1 1 0,-1 0 0,0 0 0,0 1 0,0-1 0,0 0 0,-4 2 0,3 0 0,0 0 0,0 1 0,0-1 0,0 1 0,1-1 0,-1 1 0,1 0 0,0 1 0,0-1 0,0 0 0,-5 9 0,7-11 0,-1 1 0,1 0 0,0 0 0,0 0 0,0 0 0,0 0 0,0 0 0,0 0 0,1 0 0,-1 0 0,1 0 0,0 1 0,-1-1 0,1 0 0,0 0 0,0 1 0,0-1 0,1 0 0,-1 0 0,0 0 0,1 0 0,-1 1 0,1-1 0,0 0 0,0 0 0,1 2 0,-1-3 0,-1-1 0,1 1 0,-1-1 0,1 1 0,-1-1 0,1 1 0,-1-1 0,1 1 0,0-1 0,-1 0 0,1 1 0,0-1 0,-1 0 0,1 0 0,0 1 0,0-1 0,-1 0 0,1 0 0,0 0 0,0 0 0,-1 0 0,1 0 0,0 0 0,0 0 0,-1 0 0,1 0 0,0 0 0,-1-1 0,1 1 0,0 0 0,-1 0 0,1-1 0,0 1 0,-1-1 0,1 1 0,0 0 0,-1-1 0,1 1 0,-1-1 0,1 1 0,-1-1 0,1 0 0,1-1 0,-1 1 0,0-1 0,1 1 0,-1-1 0,0 0 0,0 1 0,0-1 0,-1 0 0,1 0 0,0 1 0,-1-1 0,1 0 0,-1 0 0,1 0 0,-1-4 0,0 3 0,-1 0 0,0 0 0,0 0 0,0 0 0,0 0 0,0 0 0,-1 0 0,1 0 0,-1 0 0,0 0 0,0 1 0,0-1 0,0 1 0,-1-1 0,1 1 0,0 0 0,-1 0 0,0 0 0,1 0 0,-5-1 0,-5-3 0,0 0 0,0 2 0,-19-6 0,27 9 0,16-3 0,-8 4 0,1-1 0,-1 0 0,0 0 0,1 0 0,-1-1 0,0 0 0,7-3 0,-10 5 0,-1-1 0,0 1 0,0 0 0,0-1 0,0 1 0,0-1 0,0 1 0,0 0 0,0-1 0,0 1 0,0 0 0,0-1 0,0 1 0,0-1 0,0 1 0,0 0 0,0-1 0,0 1 0,0 0 0,-1-1 0,1 1 0,0 0 0,0-1 0,0 1 0,-1 0 0,1-1 0,0 1 0,0 0 0,-1 0 0,1-1 0,0 1 0,0 0 0,-1 0 0,1 0 0,0-1 0,-1 1 0,1 0 0,0 0 0,-1 0 0,1 0 0,-1 0 0,1 0 0,0 0 0,-1-1 0,1 1 0,0 0 0,-1 0 0,1 1 0,-1-1 0,1 0 0,-1 0 0,-22-5 0,17 4 0,-96-6 0,96 7 0,0-1 0,-1 2 0,1-1 0,0 1 0,0 0 0,0 0 0,0 1 0,0 0 0,0 0 0,1 0 0,-1 1 0,1 0 0,-9 5 0,13-7 0,0-1 0,0 1 0,1-1 0,-1 1 0,0 0 0,1-1 0,-1 1 0,1 0 0,-1-1 0,1 1 0,-1 0 0,1 0 0,-1-1 0,1 1 0,0 0 0,-1 0 0,1 0 0,0 0 0,0 0 0,0 0 0,0-1 0,-1 1 0,1 0 0,0 0 0,1 0 0,-1 0 0,0 0 0,0 0 0,1 1 0,0 0 0,0-1 0,0 0 0,0 1 0,1-1 0,-1 0 0,1 1 0,-1-1 0,1 0 0,-1 0 0,1-1 0,-1 1 0,1 0 0,3 1 0,3 1 0,1-1 0,0 0 0,0 0 0,17 1 0,-20-4 0,0 1 0,0-1 0,-1 0 0,1 0 0,0 0 0,0-1 0,0 0 0,-1 0 0,1-1 0,-1 1 0,0-1 0,0-1 0,0 1 0,0 0 0,0-1 0,-1 0 0,0 0 0,5-6 0,-7 8 0,0-1 0,-1 1 0,1-1 0,-1 1 0,0-1 0,0 0 0,0 0 0,0 1 0,0-1 0,-1 0 0,1 0 0,-1 0 0,1 0 0,-1 0 0,0 0 0,0 0 0,-1 1 0,1-1 0,-1 0 0,1 0 0,-1 0 0,0 0 0,0 0 0,0 1 0,0-1 0,-1 1 0,1-1 0,-1 1 0,1-1 0,-1 1 0,0 0 0,0-1 0,0 1 0,0 0 0,-1 0 0,1 1 0,0-1 0,-3-1 0,-4-3 0,0 1 0,-1 1 0,1-1 0,-1 1 0,1 1 0,-1 0 0,0 0 0,-1 1 0,1 1 0,0-1 0,-14 1 0,19 0 0,0 1 0,0 0 0,0 0 0,0 0 0,0 1 0,0 0 0,-1 0 0,1 0 0,0 0 0,1 1 0,-1 0 0,0 0 0,0 0 0,1 0 0,-1 1 0,1 0 0,0 0 0,0 0 0,0 0 0,0 1 0,1 0 0,-1-1 0,1 1 0,-3 5 0,5-8 0,0 0 0,1 1 0,-1-1 0,1 0 0,-1 1 0,1-1 0,0 0 0,-1 1 0,1-1 0,0 1 0,0-1 0,0 0 0,0 1 0,0-1 0,0 1 0,0-1 0,1 0 0,-1 1 0,0-1 0,1 1 0,-1-1 0,1 0 0,0 0 0,-1 1 0,3 1 0,-1-1 0,0 0 0,1 0 0,-1 0 0,1 0 0,-1 0 0,1-1 0,0 1 0,0-1 0,0 0 0,0 0 0,4 1 0,9 2 0,0-1 0,1-1 0,22 0 0,-38-2 0,7 0 0,0-1 0,0 1 0,1-1 0,-1-1 0,0 0 0,0 0 0,0 0 0,-1-1 0,10-4 0,-16 6 0,1 0 0,0 0 0,0 0 0,0 0 0,-1 0 0,1 0 0,-1-1 0,1 1 0,-1-1 0,0 1 0,1-1 0,-1 0 0,0 1 0,0-1 0,0 0 0,0 0 0,0 1 0,0-1 0,-1 0 0,1 0 0,-1 0 0,1 0 0,-1 0 0,0 0 0,0 0 0,0 0 0,0 0 0,0 0 0,0 0 0,0 0 0,-1 0 0,1 0 0,-1 0 0,0 0 0,1 0 0,-1 0 0,0 0 0,0 0 0,0 1 0,0-1 0,0 0 0,-3-1 0,0-3 0,-1 1 0,0 0 0,0 0 0,-1 1 0,0-1 0,1 1 0,-1 1 0,-1-1 0,1 1 0,0 0 0,-1 0 0,0 1 0,1 0 0,-1 0 0,0 1 0,-9-2 0,-6 0 0,1 2 0,0 0 0,-1 1 0,-23 3 0,41-3 0,0 1 0,0 0 0,0 0 0,0 0 0,0 1 0,0-1 0,1 1 0,-1 0 0,1 0 0,-1 0 0,1 1 0,0-1 0,0 1 0,0 0 0,0 0 0,0 0 0,1 0 0,-1 0 0,1 1 0,0-1 0,0 1 0,0-1 0,-1 5 0,2-6 0,0 1 0,0 0 0,1-1 0,-1 1 0,1 0 0,0-1 0,0 1 0,0 0 0,0-1 0,0 1 0,0 0 0,1-1 0,-1 1 0,1 0 0,0-1 0,0 1 0,0-1 0,0 1 0,0-1 0,0 1 0,1-1 0,-1 0 0,1 0 0,0 0 0,0 0 0,-1 0 0,1 0 0,0 0 0,1 0 0,-1-1 0,0 1 0,0-1 0,1 0 0,4 2 0,8 2-114,0-1 1,0 0-1,0-1 0,1-1 0,-1 0 1,1-1-1,0-1 0,-1 0 0,1-2 1,0 1-1,28-8 0,-19-1-6712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148-7F3C-E1C3-391D-5F7CBA105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99FB7E-5B12-BF95-403F-35924AD2D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5CAF8E-ACC6-7479-A573-90AC67D8AD77}"/>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26E62502-2D15-FD46-F832-DBC8AA370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6CC3D-4EC0-5EAC-CC21-0B75BF0C969C}"/>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92142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78CD-0665-7B7B-5DA0-198DE7A25F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FCB34-5280-D919-4789-DBF63338E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DE9F3-3E3C-1DA2-083C-50AE075F3D7C}"/>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7B4AF5C6-42BB-63FB-8CC5-D4C648DDD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1F47A-AB3C-C6B5-9818-D85866B18A7D}"/>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194176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424B0-72A6-B2DC-EA2A-C56F8B92EC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EC5AB6-4FF3-CE4B-511F-64EE9160D9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3D5CE-5302-19D8-42F1-042A326692BA}"/>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23C7B84A-732F-4394-07FD-C3ACF382D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BB2C2-366D-623F-1181-86F2442581E4}"/>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30285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B1B6-11D1-9BA2-7F89-22534550C9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4A92B5-6CA6-608B-E808-CBC6A7CDB0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CAB38-7DA7-1A47-DD70-C0DD813305F6}"/>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8CA36988-3B65-9C49-85F8-CDE29B118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0D26B-FB1E-8F80-39AE-7958732488BA}"/>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380050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73A-2D6A-B669-FC5F-0466A0E2D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386BF3-91C4-54A9-5E5F-64C76F1AA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7269B-4BF8-659A-5B10-1252491FEDB5}"/>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B01777A4-73D0-B923-88FC-A05FB57D1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CA9F0-4CC7-DA5E-E3A4-DC10628601A8}"/>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129164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D43B-D9A7-D735-EAAA-112A73D58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BA8CC2-2D17-366C-124B-8EB963E6AE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C56968-EE4D-DE37-B02D-257F56EE3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9A4E29-CFCA-5FA8-F53A-A0ADF44E1F46}"/>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6" name="Footer Placeholder 5">
            <a:extLst>
              <a:ext uri="{FF2B5EF4-FFF2-40B4-BE49-F238E27FC236}">
                <a16:creationId xmlns:a16="http://schemas.microsoft.com/office/drawing/2014/main" id="{8CAC2DC0-71F5-25AB-4E16-98A419404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CD6F5-9A89-88AE-FBD8-3FC6DC625E45}"/>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312303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0FC3-EF00-43E5-2D3D-001F71233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4A566-D6F1-5C79-64FA-505768D5E7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A8B82-8D56-B210-D162-301339BFA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AB9D99-83E5-4228-1F7F-2DAB159FE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C769E-8FFB-8E65-DFB8-6CB21161A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FBBC2A-5B36-03CE-814B-CA54D8707E62}"/>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8" name="Footer Placeholder 7">
            <a:extLst>
              <a:ext uri="{FF2B5EF4-FFF2-40B4-BE49-F238E27FC236}">
                <a16:creationId xmlns:a16="http://schemas.microsoft.com/office/drawing/2014/main" id="{CB141C7D-A967-8455-8DAF-D2A4137694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3E847-6F8A-BEC4-2721-169CEF7A8F7F}"/>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31495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5742-1941-D10E-CDCB-4562A83DDC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9E97AD-E4C8-94E6-9C1E-5F21458C0834}"/>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4" name="Footer Placeholder 3">
            <a:extLst>
              <a:ext uri="{FF2B5EF4-FFF2-40B4-BE49-F238E27FC236}">
                <a16:creationId xmlns:a16="http://schemas.microsoft.com/office/drawing/2014/main" id="{473FAFA0-4A80-163B-C33B-E2680D9D59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30B602-3A7F-C01F-EE39-4EAF9837A3C0}"/>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422860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B95C1-E683-397E-9B1A-57416EBAE064}"/>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3" name="Footer Placeholder 2">
            <a:extLst>
              <a:ext uri="{FF2B5EF4-FFF2-40B4-BE49-F238E27FC236}">
                <a16:creationId xmlns:a16="http://schemas.microsoft.com/office/drawing/2014/main" id="{3A8D9A49-4782-A001-9DAB-A07A7642DC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95098-F396-863D-D219-955BC64A69D4}"/>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280549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AA49-06D7-9219-9BB3-F929A7E86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087E4B-95D6-5EC4-D6F4-0E9080525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4E70B5-CF0D-1460-1174-3D148C03C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6939F-596B-4BB3-8A03-EE4F153423C6}"/>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6" name="Footer Placeholder 5">
            <a:extLst>
              <a:ext uri="{FF2B5EF4-FFF2-40B4-BE49-F238E27FC236}">
                <a16:creationId xmlns:a16="http://schemas.microsoft.com/office/drawing/2014/main" id="{11816FD9-D73F-AD1F-C357-251602DC5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7D590-A1DF-0603-37AB-503E68D4C00F}"/>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253242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B55B-7B0B-996B-BEAF-6EDE42728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36CE13-8959-7653-C4CC-E0FFBCF8B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0A3235-80C8-34D5-1CE1-F1B3A94FC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8A3AA-D47D-9681-53AF-06ED4C9034A3}"/>
              </a:ext>
            </a:extLst>
          </p:cNvPr>
          <p:cNvSpPr>
            <a:spLocks noGrp="1"/>
          </p:cNvSpPr>
          <p:nvPr>
            <p:ph type="dt" sz="half" idx="10"/>
          </p:nvPr>
        </p:nvSpPr>
        <p:spPr/>
        <p:txBody>
          <a:bodyPr/>
          <a:lstStyle/>
          <a:p>
            <a:fld id="{93872ED1-17F8-41D4-801A-0A83D7804470}" type="datetimeFigureOut">
              <a:rPr lang="en-IN" smtClean="0"/>
              <a:t>05-11-2022</a:t>
            </a:fld>
            <a:endParaRPr lang="en-IN"/>
          </a:p>
        </p:txBody>
      </p:sp>
      <p:sp>
        <p:nvSpPr>
          <p:cNvPr id="6" name="Footer Placeholder 5">
            <a:extLst>
              <a:ext uri="{FF2B5EF4-FFF2-40B4-BE49-F238E27FC236}">
                <a16:creationId xmlns:a16="http://schemas.microsoft.com/office/drawing/2014/main" id="{C2F34CED-0F2D-5BAA-61F2-F3D4213FDA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13C36-974C-AD23-78A7-F8F2E3C4F51D}"/>
              </a:ext>
            </a:extLst>
          </p:cNvPr>
          <p:cNvSpPr>
            <a:spLocks noGrp="1"/>
          </p:cNvSpPr>
          <p:nvPr>
            <p:ph type="sldNum" sz="quarter" idx="12"/>
          </p:nvPr>
        </p:nvSpPr>
        <p:spPr/>
        <p:txBody>
          <a:bodyPr/>
          <a:lstStyle/>
          <a:p>
            <a:fld id="{3DAEC582-221E-4C35-9449-61C8DC15D95B}" type="slidenum">
              <a:rPr lang="en-IN" smtClean="0"/>
              <a:t>‹#›</a:t>
            </a:fld>
            <a:endParaRPr lang="en-IN"/>
          </a:p>
        </p:txBody>
      </p:sp>
    </p:spTree>
    <p:extLst>
      <p:ext uri="{BB962C8B-B14F-4D97-AF65-F5344CB8AC3E}">
        <p14:creationId xmlns:p14="http://schemas.microsoft.com/office/powerpoint/2010/main" val="283734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E76EB-1545-E1DD-DC96-A9B83FEBE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0F35C-7BDE-899D-E9FF-495069910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BE290-95D7-3812-552B-040B5695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72ED1-17F8-41D4-801A-0A83D7804470}" type="datetimeFigureOut">
              <a:rPr lang="en-IN" smtClean="0"/>
              <a:t>05-11-2022</a:t>
            </a:fld>
            <a:endParaRPr lang="en-IN"/>
          </a:p>
        </p:txBody>
      </p:sp>
      <p:sp>
        <p:nvSpPr>
          <p:cNvPr id="5" name="Footer Placeholder 4">
            <a:extLst>
              <a:ext uri="{FF2B5EF4-FFF2-40B4-BE49-F238E27FC236}">
                <a16:creationId xmlns:a16="http://schemas.microsoft.com/office/drawing/2014/main" id="{95E1F4D9-EBCA-EFA0-7737-656311EAD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2FB37-F0E2-FBDF-A937-B6EF0FF56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EC582-221E-4C35-9449-61C8DC15D95B}" type="slidenum">
              <a:rPr lang="en-IN" smtClean="0"/>
              <a:t>‹#›</a:t>
            </a:fld>
            <a:endParaRPr lang="en-IN"/>
          </a:p>
        </p:txBody>
      </p:sp>
    </p:spTree>
    <p:extLst>
      <p:ext uri="{BB962C8B-B14F-4D97-AF65-F5344CB8AC3E}">
        <p14:creationId xmlns:p14="http://schemas.microsoft.com/office/powerpoint/2010/main" val="2562847462"/>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57156F-9134-8624-B0F0-CE9C4EE8940F}"/>
              </a:ext>
            </a:extLst>
          </p:cNvPr>
          <p:cNvSpPr>
            <a:spLocks noChangeArrowheads="1"/>
          </p:cNvSpPr>
          <p:nvPr/>
        </p:nvSpPr>
        <p:spPr bwMode="auto">
          <a:xfrm>
            <a:off x="88900" y="386757"/>
            <a:ext cx="11976100"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_Hlk110505406">
                <a:ln>
                  <a:noFill/>
                </a:ln>
                <a:solidFill>
                  <a:schemeClr val="tx1"/>
                </a:solidFill>
                <a:effectLst/>
                <a:latin typeface="Arial" panose="020B0604020202020204" pitchFamily="34" charset="0"/>
                <a:ea typeface="Times New Roman" panose="02020603050405020304" pitchFamily="18" charset="0"/>
              </a:rPr>
              <a:t>Mini Project</a:t>
            </a:r>
            <a:endParaRPr kumimoji="0" lang="en-US" altLang="en-US" sz="1100" b="0" i="0" u="none" strike="noStrike" cap="none" normalizeH="0" baseline="0" dirty="0" bmk="_Hlk110505406">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bmk="_Hlk110505406">
                <a:ln>
                  <a:noFill/>
                </a:ln>
                <a:solidFill>
                  <a:schemeClr val="tx1"/>
                </a:solidFill>
                <a:effectLst/>
                <a:latin typeface="Arial" panose="020B0604020202020204" pitchFamily="34" charset="0"/>
                <a:ea typeface="Times New Roman" panose="02020603050405020304" pitchFamily="18" charset="0"/>
              </a:rPr>
              <a:t>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Model for Object Detection and Analysis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(Submitted in partial fulfilment of the requirements for the award of Degree)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BACHELOR OF TECHNOLOGY</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COMPUTER SCIENCE AND ENGINEERING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 SAI SURYA (197R1A05N2)</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HRUTHIK KUMAR (197R1A05J4)</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NAVYA (197R1A05J1)</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Under the Guidance of</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NUTHANAKANTI BHASKAR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(Associate Professor)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76">
            <a:extLst>
              <a:ext uri="{FF2B5EF4-FFF2-40B4-BE49-F238E27FC236}">
                <a16:creationId xmlns:a16="http://schemas.microsoft.com/office/drawing/2014/main" id="{75010875-DF4A-F623-EAC0-1C2913AF4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162" y="5509218"/>
            <a:ext cx="1209675" cy="962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7560A44-BB03-D851-6779-5BAA0CEE687D}"/>
              </a:ext>
            </a:extLst>
          </p:cNvPr>
          <p:cNvSpPr>
            <a:spLocks noChangeArrowheads="1"/>
          </p:cNvSpPr>
          <p:nvPr/>
        </p:nvSpPr>
        <p:spPr bwMode="auto">
          <a:xfrm>
            <a:off x="6348122" y="1234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spTree>
    <p:extLst>
      <p:ext uri="{BB962C8B-B14F-4D97-AF65-F5344CB8AC3E}">
        <p14:creationId xmlns:p14="http://schemas.microsoft.com/office/powerpoint/2010/main" val="2435190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9639-7CF4-3203-1C33-4CB4389AE1F3}"/>
              </a:ext>
            </a:extLst>
          </p:cNvPr>
          <p:cNvSpPr>
            <a:spLocks noGrp="1"/>
          </p:cNvSpPr>
          <p:nvPr>
            <p:ph type="title"/>
          </p:nvPr>
        </p:nvSpPr>
        <p:spPr>
          <a:xfrm>
            <a:off x="0" y="18255"/>
            <a:ext cx="11353800" cy="1325563"/>
          </a:xfrm>
        </p:spPr>
        <p:txBody>
          <a:bodyPr/>
          <a:lstStyle/>
          <a:p>
            <a:r>
              <a:rPr lang="en-US" b="1" dirty="0">
                <a:latin typeface="Times New Roman" panose="02020603050405020304" pitchFamily="18" charset="0"/>
                <a:cs typeface="Times New Roman" panose="02020603050405020304" pitchFamily="18" charset="0"/>
              </a:rPr>
              <a:t>UML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D08845-C06F-308B-4DE8-54192A16A5F1}"/>
              </a:ext>
            </a:extLst>
          </p:cNvPr>
          <p:cNvSpPr>
            <a:spLocks noGrp="1"/>
          </p:cNvSpPr>
          <p:nvPr>
            <p:ph idx="1"/>
          </p:nvPr>
        </p:nvSpPr>
        <p:spPr>
          <a:xfrm>
            <a:off x="0" y="1253331"/>
            <a:ext cx="10515600" cy="4351338"/>
          </a:xfrm>
        </p:spPr>
        <p:txBody>
          <a:bodyPr/>
          <a:lstStyle/>
          <a:p>
            <a:pPr indent="0" rtl="0">
              <a:spcBef>
                <a:spcPts val="0"/>
              </a:spcBef>
              <a:spcAft>
                <a:spcPts val="0"/>
              </a:spcAft>
              <a:buNone/>
            </a:pPr>
            <a:r>
              <a:rPr lang="en-IN" sz="1800" b="1" i="0" u="none" strike="noStrike" dirty="0">
                <a:solidFill>
                  <a:srgbClr val="222222"/>
                </a:solidFill>
                <a:effectLst/>
                <a:latin typeface="Times New Roman" panose="02020603050405020304" pitchFamily="18" charset="0"/>
              </a:rPr>
              <a:t>1. Sequence diagram </a:t>
            </a:r>
            <a:endParaRPr lang="en-IN" b="0" u="sng" dirty="0">
              <a:effectLst/>
            </a:endParaRPr>
          </a:p>
          <a:p>
            <a:pPr indent="0" rtl="0">
              <a:spcBef>
                <a:spcPts val="0"/>
              </a:spcBef>
              <a:spcAft>
                <a:spcPts val="0"/>
              </a:spcAft>
              <a:buNone/>
            </a:pPr>
            <a:endParaRPr lang="en-IN" sz="1800" b="1" i="0" u="none" strike="noStrike" dirty="0">
              <a:solidFill>
                <a:srgbClr val="222222"/>
              </a:solidFill>
              <a:effectLst/>
              <a:latin typeface="Times New Roman" panose="02020603050405020304" pitchFamily="18" charset="0"/>
            </a:endParaRPr>
          </a:p>
          <a:p>
            <a:pPr indent="0" rtl="0">
              <a:spcBef>
                <a:spcPts val="0"/>
              </a:spcBef>
              <a:spcAft>
                <a:spcPts val="0"/>
              </a:spcAft>
              <a:buNone/>
            </a:pPr>
            <a:endParaRPr lang="en-IN" sz="1800" b="1" i="0" u="none" strike="noStrike" dirty="0">
              <a:solidFill>
                <a:srgbClr val="222222"/>
              </a:solidFill>
              <a:effectLst/>
              <a:latin typeface="Times New Roman" panose="02020603050405020304" pitchFamily="18" charset="0"/>
            </a:endParaRPr>
          </a:p>
          <a:p>
            <a:pPr indent="0" rtl="0">
              <a:spcBef>
                <a:spcPts val="0"/>
              </a:spcBef>
              <a:spcAft>
                <a:spcPts val="0"/>
              </a:spcAft>
              <a:buNone/>
            </a:pPr>
            <a:endParaRPr lang="en-IN" sz="1800" b="1" dirty="0">
              <a:solidFill>
                <a:srgbClr val="222222"/>
              </a:solidFill>
              <a:latin typeface="Times New Roman" panose="02020603050405020304" pitchFamily="18" charset="0"/>
            </a:endParaRPr>
          </a:p>
          <a:p>
            <a:pPr marL="0" indent="0">
              <a:buNone/>
            </a:pPr>
            <a:br>
              <a:rPr lang="en-IN" dirty="0"/>
            </a:br>
            <a:endParaRPr lang="en-IN" dirty="0"/>
          </a:p>
        </p:txBody>
      </p:sp>
      <p:pic>
        <p:nvPicPr>
          <p:cNvPr id="4" name="Picture 3">
            <a:extLst>
              <a:ext uri="{FF2B5EF4-FFF2-40B4-BE49-F238E27FC236}">
                <a16:creationId xmlns:a16="http://schemas.microsoft.com/office/drawing/2014/main" id="{D35A74FC-9859-9746-DC2F-D6F463B3CA8E}"/>
              </a:ext>
            </a:extLst>
          </p:cNvPr>
          <p:cNvPicPr>
            <a:picLocks noChangeAspect="1"/>
          </p:cNvPicPr>
          <p:nvPr/>
        </p:nvPicPr>
        <p:blipFill rotWithShape="1">
          <a:blip r:embed="rId2">
            <a:extLst>
              <a:ext uri="{28A0092B-C50C-407E-A947-70E740481C1C}">
                <a14:useLocalDpi xmlns:a14="http://schemas.microsoft.com/office/drawing/2010/main" val="0"/>
              </a:ext>
            </a:extLst>
          </a:blip>
          <a:srcRect b="16037"/>
          <a:stretch/>
        </p:blipFill>
        <p:spPr>
          <a:xfrm>
            <a:off x="1801906" y="1628215"/>
            <a:ext cx="8713694" cy="5229785"/>
          </a:xfrm>
          <a:prstGeom prst="rect">
            <a:avLst/>
          </a:prstGeom>
        </p:spPr>
      </p:pic>
    </p:spTree>
    <p:extLst>
      <p:ext uri="{BB962C8B-B14F-4D97-AF65-F5344CB8AC3E}">
        <p14:creationId xmlns:p14="http://schemas.microsoft.com/office/powerpoint/2010/main" val="259081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3196-FC49-BD86-37C2-99B8AB3CB844}"/>
              </a:ext>
            </a:extLst>
          </p:cNvPr>
          <p:cNvSpPr>
            <a:spLocks noGrp="1"/>
          </p:cNvSpPr>
          <p:nvPr>
            <p:ph type="title"/>
          </p:nvPr>
        </p:nvSpPr>
        <p:spPr>
          <a:xfrm>
            <a:off x="0" y="0"/>
            <a:ext cx="10515600" cy="1325563"/>
          </a:xfrm>
        </p:spPr>
        <p:txBody>
          <a:bodyPr/>
          <a:lstStyle/>
          <a:p>
            <a:r>
              <a:rPr lang="en-US" b="1" dirty="0"/>
              <a:t>2. Use case Diagram</a:t>
            </a:r>
            <a:endParaRPr lang="en-IN" dirty="0"/>
          </a:p>
        </p:txBody>
      </p:sp>
      <p:pic>
        <p:nvPicPr>
          <p:cNvPr id="4" name="Picture 3">
            <a:extLst>
              <a:ext uri="{FF2B5EF4-FFF2-40B4-BE49-F238E27FC236}">
                <a16:creationId xmlns:a16="http://schemas.microsoft.com/office/drawing/2014/main" id="{649EB352-6294-2E69-3645-7B2354AB0942}"/>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b="6262"/>
          <a:stretch/>
        </p:blipFill>
        <p:spPr>
          <a:xfrm>
            <a:off x="1322178" y="1191094"/>
            <a:ext cx="8859486" cy="4967660"/>
          </a:xfrm>
          <a:prstGeom prst="rect">
            <a:avLst/>
          </a:prstGeom>
        </p:spPr>
      </p:pic>
    </p:spTree>
    <p:extLst>
      <p:ext uri="{BB962C8B-B14F-4D97-AF65-F5344CB8AC3E}">
        <p14:creationId xmlns:p14="http://schemas.microsoft.com/office/powerpoint/2010/main" val="6932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F8FA-0E47-3873-84B9-2D2EB0089983}"/>
              </a:ext>
            </a:extLst>
          </p:cNvPr>
          <p:cNvSpPr>
            <a:spLocks noGrp="1"/>
          </p:cNvSpPr>
          <p:nvPr>
            <p:ph type="title"/>
          </p:nvPr>
        </p:nvSpPr>
        <p:spPr>
          <a:xfrm>
            <a:off x="0" y="18255"/>
            <a:ext cx="11447929" cy="1325563"/>
          </a:xfrm>
        </p:spPr>
        <p:txBody>
          <a:bodyPr>
            <a:normAutofit fontScale="90000"/>
          </a:bodyPr>
          <a:lstStyle/>
          <a:p>
            <a:br>
              <a:rPr lang="en-IN" sz="4400" b="1" i="0" u="none" strike="noStrike" dirty="0">
                <a:solidFill>
                  <a:srgbClr val="222222"/>
                </a:solidFill>
                <a:effectLst/>
                <a:latin typeface="Times New Roman" panose="02020603050405020304" pitchFamily="18" charset="0"/>
              </a:rPr>
            </a:br>
            <a:r>
              <a:rPr lang="en-IN" sz="4400" b="1" i="0" u="none" strike="noStrike" dirty="0">
                <a:solidFill>
                  <a:srgbClr val="222222"/>
                </a:solidFill>
                <a:effectLst/>
                <a:latin typeface="Times New Roman" panose="02020603050405020304" pitchFamily="18" charset="0"/>
              </a:rPr>
              <a:t>3. Activity diagram </a:t>
            </a:r>
            <a:br>
              <a:rPr lang="en-IN" dirty="0"/>
            </a:br>
            <a:endParaRPr lang="en-IN" dirty="0"/>
          </a:p>
        </p:txBody>
      </p:sp>
      <p:pic>
        <p:nvPicPr>
          <p:cNvPr id="4" name="Picture 3">
            <a:extLst>
              <a:ext uri="{FF2B5EF4-FFF2-40B4-BE49-F238E27FC236}">
                <a16:creationId xmlns:a16="http://schemas.microsoft.com/office/drawing/2014/main" id="{6553979A-7477-23C5-0B9A-F8F3B4622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541" y="1062317"/>
            <a:ext cx="3832412" cy="555363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3AD3291-98D3-EB0E-9EDF-97756E0ECF8D}"/>
                  </a:ext>
                </a:extLst>
              </p14:cNvPr>
              <p14:cNvContentPartPr/>
              <p14:nvPr/>
            </p14:nvContentPartPr>
            <p14:xfrm>
              <a:off x="5531061" y="1183468"/>
              <a:ext cx="128880" cy="103680"/>
            </p14:xfrm>
          </p:contentPart>
        </mc:Choice>
        <mc:Fallback xmlns="">
          <p:pic>
            <p:nvPicPr>
              <p:cNvPr id="3" name="Ink 2">
                <a:extLst>
                  <a:ext uri="{FF2B5EF4-FFF2-40B4-BE49-F238E27FC236}">
                    <a16:creationId xmlns:a16="http://schemas.microsoft.com/office/drawing/2014/main" id="{33AD3291-98D3-EB0E-9EDF-97756E0ECF8D}"/>
                  </a:ext>
                </a:extLst>
              </p:cNvPr>
              <p:cNvPicPr/>
              <p:nvPr/>
            </p:nvPicPr>
            <p:blipFill>
              <a:blip r:embed="rId4"/>
              <a:stretch>
                <a:fillRect/>
              </a:stretch>
            </p:blipFill>
            <p:spPr>
              <a:xfrm>
                <a:off x="5522421" y="1174468"/>
                <a:ext cx="14652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CED5460-4795-77F8-20FB-5D1D0549D956}"/>
                  </a:ext>
                </a:extLst>
              </p14:cNvPr>
              <p14:cNvContentPartPr/>
              <p14:nvPr/>
            </p14:nvContentPartPr>
            <p14:xfrm>
              <a:off x="5491821" y="1196068"/>
              <a:ext cx="200160" cy="125640"/>
            </p14:xfrm>
          </p:contentPart>
        </mc:Choice>
        <mc:Fallback xmlns="">
          <p:pic>
            <p:nvPicPr>
              <p:cNvPr id="5" name="Ink 4">
                <a:extLst>
                  <a:ext uri="{FF2B5EF4-FFF2-40B4-BE49-F238E27FC236}">
                    <a16:creationId xmlns:a16="http://schemas.microsoft.com/office/drawing/2014/main" id="{5CED5460-4795-77F8-20FB-5D1D0549D956}"/>
                  </a:ext>
                </a:extLst>
              </p:cNvPr>
              <p:cNvPicPr/>
              <p:nvPr/>
            </p:nvPicPr>
            <p:blipFill>
              <a:blip r:embed="rId6"/>
              <a:stretch>
                <a:fillRect/>
              </a:stretch>
            </p:blipFill>
            <p:spPr>
              <a:xfrm>
                <a:off x="5483181" y="1187068"/>
                <a:ext cx="217800" cy="143280"/>
              </a:xfrm>
              <a:prstGeom prst="rect">
                <a:avLst/>
              </a:prstGeom>
            </p:spPr>
          </p:pic>
        </mc:Fallback>
      </mc:AlternateContent>
    </p:spTree>
    <p:extLst>
      <p:ext uri="{BB962C8B-B14F-4D97-AF65-F5344CB8AC3E}">
        <p14:creationId xmlns:p14="http://schemas.microsoft.com/office/powerpoint/2010/main" val="168298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76CB-CFEF-6CCB-1FF6-FFC9F6901A27}"/>
              </a:ext>
            </a:extLst>
          </p:cNvPr>
          <p:cNvSpPr>
            <a:spLocks noGrp="1"/>
          </p:cNvSpPr>
          <p:nvPr>
            <p:ph type="title"/>
          </p:nvPr>
        </p:nvSpPr>
        <p:spPr>
          <a:xfrm>
            <a:off x="0" y="18255"/>
            <a:ext cx="10515600" cy="1325563"/>
          </a:xfrm>
        </p:spPr>
        <p:txBody>
          <a:bodyPr/>
          <a:lstStyle/>
          <a:p>
            <a:r>
              <a:rPr lang="en-IN" sz="4400" b="1" i="0" u="none" strike="noStrike" dirty="0">
                <a:solidFill>
                  <a:srgbClr val="222222"/>
                </a:solidFill>
                <a:effectLst/>
                <a:latin typeface="Times New Roman" panose="02020603050405020304" pitchFamily="18" charset="0"/>
              </a:rPr>
              <a:t>4. Class diagram</a:t>
            </a:r>
            <a:endParaRPr lang="en-IN" dirty="0"/>
          </a:p>
        </p:txBody>
      </p:sp>
      <p:pic>
        <p:nvPicPr>
          <p:cNvPr id="5122" name="Picture 2">
            <a:extLst>
              <a:ext uri="{FF2B5EF4-FFF2-40B4-BE49-F238E27FC236}">
                <a16:creationId xmlns:a16="http://schemas.microsoft.com/office/drawing/2014/main" id="{6BCD22A6-BD66-81FE-F159-B12C37E0FE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4680" y="1325880"/>
            <a:ext cx="501777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2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E40F-46FA-C8AD-BD82-DD1D6157E0F2}"/>
              </a:ext>
            </a:extLst>
          </p:cNvPr>
          <p:cNvSpPr>
            <a:spLocks noGrp="1"/>
          </p:cNvSpPr>
          <p:nvPr>
            <p:ph type="title"/>
          </p:nvPr>
        </p:nvSpPr>
        <p:spPr>
          <a:xfrm>
            <a:off x="497541" y="365125"/>
            <a:ext cx="10856259" cy="1325563"/>
          </a:xfrm>
        </p:spPr>
        <p:txBody>
          <a:bodyPr/>
          <a:lstStyle/>
          <a:p>
            <a:r>
              <a:rPr lang="en-IN" b="1" dirty="0"/>
              <a:t>SAMPLE CODE:</a:t>
            </a:r>
          </a:p>
        </p:txBody>
      </p:sp>
      <p:sp>
        <p:nvSpPr>
          <p:cNvPr id="3" name="Content Placeholder 2">
            <a:extLst>
              <a:ext uri="{FF2B5EF4-FFF2-40B4-BE49-F238E27FC236}">
                <a16:creationId xmlns:a16="http://schemas.microsoft.com/office/drawing/2014/main" id="{0DC6CDD9-444B-F543-F5F6-4D3BC7BD1082}"/>
              </a:ext>
            </a:extLst>
          </p:cNvPr>
          <p:cNvSpPr>
            <a:spLocks noGrp="1"/>
          </p:cNvSpPr>
          <p:nvPr>
            <p:ph idx="1"/>
          </p:nvPr>
        </p:nvSpPr>
        <p:spPr>
          <a:xfrm>
            <a:off x="497540" y="1556683"/>
            <a:ext cx="10856259" cy="5032375"/>
          </a:xfrm>
        </p:spPr>
        <p:txBody>
          <a:bodyPr>
            <a:normAutofit fontScale="25000" lnSpcReduction="20000"/>
          </a:bodyPr>
          <a:lstStyle/>
          <a:p>
            <a:pPr marL="0" indent="0">
              <a:buNone/>
            </a:pPr>
            <a:r>
              <a:rPr lang="en-IN" sz="6400" dirty="0">
                <a:latin typeface="Times New Roman" panose="02020603050405020304" pitchFamily="18" charset="0"/>
                <a:cs typeface="Times New Roman" panose="02020603050405020304" pitchFamily="18" charset="0"/>
              </a:rPr>
              <a:t>import cv2</a:t>
            </a:r>
          </a:p>
          <a:p>
            <a:pPr marL="0" indent="0">
              <a:buNone/>
            </a:pPr>
            <a:r>
              <a:rPr lang="en-IN" sz="6400" dirty="0">
                <a:latin typeface="Times New Roman" panose="02020603050405020304" pitchFamily="18" charset="0"/>
                <a:cs typeface="Times New Roman" panose="02020603050405020304" pitchFamily="18" charset="0"/>
              </a:rPr>
              <a:t>import </a:t>
            </a:r>
            <a:r>
              <a:rPr lang="en-IN" sz="6400" dirty="0" err="1">
                <a:latin typeface="Times New Roman" panose="02020603050405020304" pitchFamily="18" charset="0"/>
                <a:cs typeface="Times New Roman" panose="02020603050405020304" pitchFamily="18" charset="0"/>
              </a:rPr>
              <a:t>numpy</a:t>
            </a:r>
            <a:r>
              <a:rPr lang="en-IN" sz="6400" dirty="0">
                <a:latin typeface="Times New Roman" panose="02020603050405020304" pitchFamily="18" charset="0"/>
                <a:cs typeface="Times New Roman" panose="02020603050405020304" pitchFamily="18" charset="0"/>
              </a:rPr>
              <a:t> as np</a:t>
            </a:r>
          </a:p>
          <a:p>
            <a:pPr marL="0" indent="0">
              <a:buNone/>
            </a:pPr>
            <a:r>
              <a:rPr lang="en-IN" sz="6400" dirty="0">
                <a:latin typeface="Times New Roman" panose="02020603050405020304" pitchFamily="18" charset="0"/>
                <a:cs typeface="Times New Roman" panose="02020603050405020304" pitchFamily="18" charset="0"/>
              </a:rPr>
              <a:t>net=cv2.dnn.readNet(</a:t>
            </a:r>
            <a:r>
              <a:rPr lang="en-IN" sz="6400" dirty="0" err="1">
                <a:latin typeface="Times New Roman" panose="02020603050405020304" pitchFamily="18" charset="0"/>
                <a:cs typeface="Times New Roman" panose="02020603050405020304" pitchFamily="18" charset="0"/>
              </a:rPr>
              <a:t>r"C</a:t>
            </a:r>
            <a:r>
              <a:rPr lang="en-IN" sz="6400" dirty="0">
                <a:latin typeface="Times New Roman" panose="02020603050405020304" pitchFamily="18" charset="0"/>
                <a:cs typeface="Times New Roman" panose="02020603050405020304" pitchFamily="18" charset="0"/>
              </a:rPr>
              <a:t>:\Users\Public\yolov3.weights",r"C:\Users\Public\yolov3.cfg")</a:t>
            </a:r>
          </a:p>
          <a:p>
            <a:pPr marL="0" indent="0">
              <a:buNone/>
            </a:pPr>
            <a:r>
              <a:rPr lang="en-IN" sz="6400" dirty="0">
                <a:latin typeface="Times New Roman" panose="02020603050405020304" pitchFamily="18" charset="0"/>
                <a:cs typeface="Times New Roman" panose="02020603050405020304" pitchFamily="18" charset="0"/>
              </a:rPr>
              <a:t>classes=[]</a:t>
            </a:r>
          </a:p>
          <a:p>
            <a:pPr marL="0" indent="0">
              <a:buNone/>
            </a:pPr>
            <a:r>
              <a:rPr lang="en-IN" sz="6400" dirty="0">
                <a:latin typeface="Times New Roman" panose="02020603050405020304" pitchFamily="18" charset="0"/>
                <a:cs typeface="Times New Roman" panose="02020603050405020304" pitchFamily="18" charset="0"/>
              </a:rPr>
              <a:t>with open('</a:t>
            </a:r>
            <a:r>
              <a:rPr lang="en-IN" sz="6400" dirty="0" err="1">
                <a:latin typeface="Times New Roman" panose="02020603050405020304" pitchFamily="18" charset="0"/>
                <a:cs typeface="Times New Roman" panose="02020603050405020304" pitchFamily="18" charset="0"/>
              </a:rPr>
              <a:t>coco.names','r</a:t>
            </a:r>
            <a:r>
              <a:rPr lang="en-IN" sz="6400" dirty="0">
                <a:latin typeface="Times New Roman" panose="02020603050405020304" pitchFamily="18" charset="0"/>
                <a:cs typeface="Times New Roman" panose="02020603050405020304" pitchFamily="18" charset="0"/>
              </a:rPr>
              <a:t>') as f:</a:t>
            </a:r>
          </a:p>
          <a:p>
            <a:pPr marL="0" indent="0">
              <a:buNone/>
            </a:pPr>
            <a:r>
              <a:rPr lang="en-IN" sz="6400" dirty="0">
                <a:latin typeface="Times New Roman" panose="02020603050405020304" pitchFamily="18" charset="0"/>
                <a:cs typeface="Times New Roman" panose="02020603050405020304" pitchFamily="18" charset="0"/>
              </a:rPr>
              <a:t>    classes=</a:t>
            </a:r>
            <a:r>
              <a:rPr lang="en-IN" sz="6400" dirty="0" err="1">
                <a:latin typeface="Times New Roman" panose="02020603050405020304" pitchFamily="18" charset="0"/>
                <a:cs typeface="Times New Roman" panose="02020603050405020304" pitchFamily="18" charset="0"/>
              </a:rPr>
              <a:t>f.read</a:t>
            </a:r>
            <a:r>
              <a:rPr lang="en-IN" sz="6400" dirty="0">
                <a:latin typeface="Times New Roman" panose="02020603050405020304" pitchFamily="18" charset="0"/>
                <a:cs typeface="Times New Roman" panose="02020603050405020304" pitchFamily="18" charset="0"/>
              </a:rPr>
              <a:t>().</a:t>
            </a:r>
            <a:r>
              <a:rPr lang="en-IN" sz="6400" dirty="0" err="1">
                <a:latin typeface="Times New Roman" panose="02020603050405020304" pitchFamily="18" charset="0"/>
                <a:cs typeface="Times New Roman" panose="02020603050405020304" pitchFamily="18" charset="0"/>
              </a:rPr>
              <a:t>splitlines</a:t>
            </a:r>
            <a:r>
              <a:rPr lang="en-IN" sz="6400" dirty="0">
                <a:latin typeface="Times New Roman" panose="02020603050405020304" pitchFamily="18" charset="0"/>
                <a:cs typeface="Times New Roman" panose="02020603050405020304" pitchFamily="18" charset="0"/>
              </a:rPr>
              <a:t>()</a:t>
            </a:r>
          </a:p>
          <a:p>
            <a:pPr marL="0" indent="0">
              <a:buNone/>
            </a:pPr>
            <a:r>
              <a:rPr lang="en-IN" sz="6600" dirty="0">
                <a:latin typeface="Times New Roman" panose="02020603050405020304" pitchFamily="18" charset="0"/>
                <a:cs typeface="Times New Roman" panose="02020603050405020304" pitchFamily="18" charset="0"/>
              </a:rPr>
              <a:t>redundant=[]</a:t>
            </a:r>
          </a:p>
          <a:p>
            <a:pPr marL="0" indent="0">
              <a:buNone/>
            </a:pPr>
            <a:r>
              <a:rPr lang="en-IN" sz="6600" dirty="0" err="1">
                <a:latin typeface="Times New Roman" panose="02020603050405020304" pitchFamily="18" charset="0"/>
                <a:cs typeface="Times New Roman" panose="02020603050405020304" pitchFamily="18" charset="0"/>
              </a:rPr>
              <a:t>countlists</a:t>
            </a:r>
            <a:r>
              <a:rPr lang="en-IN" sz="6600" dirty="0">
                <a:latin typeface="Times New Roman" panose="02020603050405020304" pitchFamily="18" charset="0"/>
                <a:cs typeface="Times New Roman" panose="02020603050405020304" pitchFamily="18" charset="0"/>
              </a:rPr>
              <a:t>=[]</a:t>
            </a:r>
          </a:p>
          <a:p>
            <a:pPr marL="0" indent="0">
              <a:buNone/>
            </a:pPr>
            <a:r>
              <a:rPr lang="en-IN" sz="6600" dirty="0">
                <a:latin typeface="Times New Roman" panose="02020603050405020304" pitchFamily="18" charset="0"/>
                <a:cs typeface="Times New Roman" panose="02020603050405020304" pitchFamily="18" charset="0"/>
              </a:rPr>
              <a:t>size=</a:t>
            </a:r>
            <a:r>
              <a:rPr lang="en-IN" sz="6600" dirty="0" err="1">
                <a:latin typeface="Times New Roman" panose="02020603050405020304" pitchFamily="18" charset="0"/>
                <a:cs typeface="Times New Roman" panose="02020603050405020304" pitchFamily="18" charset="0"/>
              </a:rPr>
              <a:t>len</a:t>
            </a:r>
            <a:r>
              <a:rPr lang="en-IN" sz="6600" dirty="0">
                <a:latin typeface="Times New Roman" panose="02020603050405020304" pitchFamily="18" charset="0"/>
                <a:cs typeface="Times New Roman" panose="02020603050405020304" pitchFamily="18" charset="0"/>
              </a:rPr>
              <a:t>(track)</a:t>
            </a:r>
          </a:p>
          <a:p>
            <a:pPr marL="0" indent="0">
              <a:buNone/>
            </a:pPr>
            <a:r>
              <a:rPr lang="en-IN" sz="6600" dirty="0" err="1">
                <a:latin typeface="Times New Roman" panose="02020603050405020304" pitchFamily="18" charset="0"/>
                <a:cs typeface="Times New Roman" panose="02020603050405020304" pitchFamily="18" charset="0"/>
              </a:rPr>
              <a:t>i</a:t>
            </a:r>
            <a:r>
              <a:rPr lang="en-IN" sz="6600" dirty="0">
                <a:latin typeface="Times New Roman" panose="02020603050405020304" pitchFamily="18" charset="0"/>
                <a:cs typeface="Times New Roman" panose="02020603050405020304" pitchFamily="18" charset="0"/>
              </a:rPr>
              <a:t>=0</a:t>
            </a:r>
          </a:p>
          <a:p>
            <a:pPr marL="0" indent="0">
              <a:buNone/>
            </a:pPr>
            <a:r>
              <a:rPr lang="en-IN" sz="6600" dirty="0">
                <a:latin typeface="Times New Roman" panose="02020603050405020304" pitchFamily="18" charset="0"/>
                <a:cs typeface="Times New Roman" panose="02020603050405020304" pitchFamily="18" charset="0"/>
              </a:rPr>
              <a:t>while </a:t>
            </a:r>
            <a:r>
              <a:rPr lang="en-IN" sz="6600" dirty="0" err="1">
                <a:latin typeface="Times New Roman" panose="02020603050405020304" pitchFamily="18" charset="0"/>
                <a:cs typeface="Times New Roman" panose="02020603050405020304" pitchFamily="18" charset="0"/>
              </a:rPr>
              <a:t>i</a:t>
            </a:r>
            <a:r>
              <a:rPr lang="en-IN" sz="6600" dirty="0">
                <a:latin typeface="Times New Roman" panose="02020603050405020304" pitchFamily="18" charset="0"/>
                <a:cs typeface="Times New Roman" panose="02020603050405020304" pitchFamily="18" charset="0"/>
              </a:rPr>
              <a:t>&lt;size:</a:t>
            </a:r>
          </a:p>
          <a:p>
            <a:pPr marL="0" indent="0">
              <a:buNone/>
            </a:pPr>
            <a:r>
              <a:rPr lang="en-IN" sz="6600" dirty="0">
                <a:latin typeface="Times New Roman" panose="02020603050405020304" pitchFamily="18" charset="0"/>
                <a:cs typeface="Times New Roman" panose="02020603050405020304" pitchFamily="18" charset="0"/>
              </a:rPr>
              <a:t>    </a:t>
            </a:r>
            <a:r>
              <a:rPr lang="en-IN" sz="6600" dirty="0" err="1">
                <a:latin typeface="Times New Roman" panose="02020603050405020304" pitchFamily="18" charset="0"/>
                <a:cs typeface="Times New Roman" panose="02020603050405020304" pitchFamily="18" charset="0"/>
              </a:rPr>
              <a:t>redundantsize</a:t>
            </a:r>
            <a:r>
              <a:rPr lang="en-IN" sz="6600" dirty="0">
                <a:latin typeface="Times New Roman" panose="02020603050405020304" pitchFamily="18" charset="0"/>
                <a:cs typeface="Times New Roman" panose="02020603050405020304" pitchFamily="18" charset="0"/>
              </a:rPr>
              <a:t>=</a:t>
            </a:r>
            <a:r>
              <a:rPr lang="en-IN" sz="6600" dirty="0" err="1">
                <a:latin typeface="Times New Roman" panose="02020603050405020304" pitchFamily="18" charset="0"/>
                <a:cs typeface="Times New Roman" panose="02020603050405020304" pitchFamily="18" charset="0"/>
              </a:rPr>
              <a:t>len</a:t>
            </a:r>
            <a:r>
              <a:rPr lang="en-IN" sz="6600" dirty="0">
                <a:latin typeface="Times New Roman" panose="02020603050405020304" pitchFamily="18" charset="0"/>
                <a:cs typeface="Times New Roman" panose="02020603050405020304" pitchFamily="18" charset="0"/>
              </a:rPr>
              <a:t>(redundant)</a:t>
            </a:r>
          </a:p>
          <a:p>
            <a:pPr marL="0" indent="0">
              <a:buNone/>
            </a:pPr>
            <a:r>
              <a:rPr lang="en-IN" sz="6600" dirty="0">
                <a:latin typeface="Times New Roman" panose="02020603050405020304" pitchFamily="18" charset="0"/>
                <a:cs typeface="Times New Roman" panose="02020603050405020304" pitchFamily="18" charset="0"/>
              </a:rPr>
              <a:t>    if (</a:t>
            </a:r>
            <a:r>
              <a:rPr lang="en-IN" sz="6600" dirty="0" err="1">
                <a:latin typeface="Times New Roman" panose="02020603050405020304" pitchFamily="18" charset="0"/>
                <a:cs typeface="Times New Roman" panose="02020603050405020304" pitchFamily="18" charset="0"/>
              </a:rPr>
              <a:t>redundantsize</a:t>
            </a:r>
            <a:r>
              <a:rPr lang="en-IN" sz="6600" dirty="0">
                <a:latin typeface="Times New Roman" panose="02020603050405020304" pitchFamily="18" charset="0"/>
                <a:cs typeface="Times New Roman" panose="02020603050405020304" pitchFamily="18" charset="0"/>
              </a:rPr>
              <a:t>==0):</a:t>
            </a:r>
          </a:p>
          <a:p>
            <a:pPr marL="0" indent="0">
              <a:buNone/>
            </a:pPr>
            <a:r>
              <a:rPr lang="en-IN" sz="6600" dirty="0">
                <a:latin typeface="Times New Roman" panose="02020603050405020304" pitchFamily="18" charset="0"/>
                <a:cs typeface="Times New Roman" panose="02020603050405020304" pitchFamily="18" charset="0"/>
              </a:rPr>
              <a:t>        </a:t>
            </a:r>
            <a:r>
              <a:rPr lang="en-IN" sz="6600" dirty="0" err="1">
                <a:latin typeface="Times New Roman" panose="02020603050405020304" pitchFamily="18" charset="0"/>
                <a:cs typeface="Times New Roman" panose="02020603050405020304" pitchFamily="18" charset="0"/>
              </a:rPr>
              <a:t>totalobject</a:t>
            </a:r>
            <a:r>
              <a:rPr lang="en-IN" sz="6600" dirty="0">
                <a:latin typeface="Times New Roman" panose="02020603050405020304" pitchFamily="18" charset="0"/>
                <a:cs typeface="Times New Roman" panose="02020603050405020304" pitchFamily="18" charset="0"/>
              </a:rPr>
              <a:t>=</a:t>
            </a:r>
            <a:r>
              <a:rPr lang="en-IN" sz="6600" dirty="0" err="1">
                <a:latin typeface="Times New Roman" panose="02020603050405020304" pitchFamily="18" charset="0"/>
                <a:cs typeface="Times New Roman" panose="02020603050405020304" pitchFamily="18" charset="0"/>
              </a:rPr>
              <a:t>countobject</a:t>
            </a:r>
            <a:r>
              <a:rPr lang="en-IN" sz="6600" dirty="0">
                <a:latin typeface="Times New Roman" panose="02020603050405020304" pitchFamily="18" charset="0"/>
                <a:cs typeface="Times New Roman" panose="02020603050405020304" pitchFamily="18" charset="0"/>
              </a:rPr>
              <a:t>(</a:t>
            </a:r>
            <a:r>
              <a:rPr lang="en-IN" sz="6600" dirty="0" err="1">
                <a:latin typeface="Times New Roman" panose="02020603050405020304" pitchFamily="18" charset="0"/>
                <a:cs typeface="Times New Roman" panose="02020603050405020304" pitchFamily="18" charset="0"/>
              </a:rPr>
              <a:t>track,track</a:t>
            </a:r>
            <a:r>
              <a:rPr lang="en-IN" sz="6600" dirty="0">
                <a:latin typeface="Times New Roman" panose="02020603050405020304" pitchFamily="18" charset="0"/>
                <a:cs typeface="Times New Roman" panose="02020603050405020304" pitchFamily="18" charset="0"/>
              </a:rPr>
              <a:t>[</a:t>
            </a:r>
            <a:r>
              <a:rPr lang="en-IN" sz="6600" dirty="0" err="1">
                <a:latin typeface="Times New Roman" panose="02020603050405020304" pitchFamily="18" charset="0"/>
                <a:cs typeface="Times New Roman" panose="02020603050405020304" pitchFamily="18" charset="0"/>
              </a:rPr>
              <a:t>i</a:t>
            </a:r>
            <a:r>
              <a:rPr lang="en-IN" sz="6600" dirty="0">
                <a:latin typeface="Times New Roman" panose="02020603050405020304" pitchFamily="18" charset="0"/>
                <a:cs typeface="Times New Roman" panose="02020603050405020304" pitchFamily="18" charset="0"/>
              </a:rPr>
              <a:t>])</a:t>
            </a:r>
          </a:p>
          <a:p>
            <a:pPr marL="0" indent="0">
              <a:buNone/>
            </a:pPr>
            <a:r>
              <a:rPr lang="en-IN" sz="6600" dirty="0">
                <a:latin typeface="Times New Roman" panose="02020603050405020304" pitchFamily="18" charset="0"/>
                <a:cs typeface="Times New Roman" panose="02020603050405020304" pitchFamily="18" charset="0"/>
              </a:rPr>
              <a:t>        </a:t>
            </a:r>
            <a:r>
              <a:rPr lang="en-IN" sz="6600" dirty="0" err="1">
                <a:latin typeface="Times New Roman" panose="02020603050405020304" pitchFamily="18" charset="0"/>
                <a:cs typeface="Times New Roman" panose="02020603050405020304" pitchFamily="18" charset="0"/>
              </a:rPr>
              <a:t>redundant.append</a:t>
            </a:r>
            <a:r>
              <a:rPr lang="en-IN" sz="6600" dirty="0">
                <a:latin typeface="Times New Roman" panose="02020603050405020304" pitchFamily="18" charset="0"/>
                <a:cs typeface="Times New Roman" panose="02020603050405020304" pitchFamily="18" charset="0"/>
              </a:rPr>
              <a:t>(track[</a:t>
            </a:r>
            <a:r>
              <a:rPr lang="en-IN" sz="6600" dirty="0" err="1">
                <a:latin typeface="Times New Roman" panose="02020603050405020304" pitchFamily="18" charset="0"/>
                <a:cs typeface="Times New Roman" panose="02020603050405020304" pitchFamily="18" charset="0"/>
              </a:rPr>
              <a:t>i</a:t>
            </a:r>
            <a:r>
              <a:rPr lang="en-IN" sz="6600" dirty="0">
                <a:latin typeface="Times New Roman" panose="02020603050405020304" pitchFamily="18" charset="0"/>
                <a:cs typeface="Times New Roman" panose="02020603050405020304" pitchFamily="18" charset="0"/>
              </a:rPr>
              <a:t>])</a:t>
            </a:r>
          </a:p>
          <a:p>
            <a:pPr marL="0" indent="0">
              <a:buNone/>
            </a:pPr>
            <a:r>
              <a:rPr lang="en-IN" sz="6600" dirty="0">
                <a:latin typeface="Times New Roman" panose="02020603050405020304" pitchFamily="18" charset="0"/>
                <a:cs typeface="Times New Roman" panose="02020603050405020304" pitchFamily="18" charset="0"/>
              </a:rPr>
              <a:t>        </a:t>
            </a:r>
            <a:r>
              <a:rPr lang="en-IN" sz="6600" dirty="0" err="1">
                <a:latin typeface="Times New Roman" panose="02020603050405020304" pitchFamily="18" charset="0"/>
                <a:cs typeface="Times New Roman" panose="02020603050405020304" pitchFamily="18" charset="0"/>
              </a:rPr>
              <a:t>countlists.append</a:t>
            </a:r>
            <a:r>
              <a:rPr lang="en-IN" sz="6600" dirty="0">
                <a:latin typeface="Times New Roman" panose="02020603050405020304" pitchFamily="18" charset="0"/>
                <a:cs typeface="Times New Roman" panose="02020603050405020304" pitchFamily="18" charset="0"/>
              </a:rPr>
              <a:t>(</a:t>
            </a:r>
            <a:r>
              <a:rPr lang="en-IN" sz="6600" dirty="0" err="1">
                <a:latin typeface="Times New Roman" panose="02020603050405020304" pitchFamily="18" charset="0"/>
                <a:cs typeface="Times New Roman" panose="02020603050405020304" pitchFamily="18" charset="0"/>
              </a:rPr>
              <a:t>totalobject</a:t>
            </a:r>
            <a:r>
              <a:rPr lang="en-IN" sz="6600" dirty="0">
                <a:latin typeface="Times New Roman" panose="02020603050405020304" pitchFamily="18" charset="0"/>
                <a:cs typeface="Times New Roman" panose="02020603050405020304" pitchFamily="18" charset="0"/>
              </a:rPr>
              <a:t>)</a:t>
            </a:r>
          </a:p>
          <a:p>
            <a:pPr marL="0" indent="0">
              <a:buNone/>
            </a:pPr>
            <a:r>
              <a:rPr lang="en-IN" sz="6600" dirty="0">
                <a:latin typeface="Times New Roman" panose="02020603050405020304" pitchFamily="18" charset="0"/>
                <a:cs typeface="Times New Roman" panose="02020603050405020304" pitchFamily="18" charset="0"/>
              </a:rPr>
              <a:t>        </a:t>
            </a:r>
            <a:r>
              <a:rPr lang="en-IN" sz="6600" dirty="0" err="1">
                <a:latin typeface="Times New Roman" panose="02020603050405020304" pitchFamily="18" charset="0"/>
                <a:cs typeface="Times New Roman" panose="02020603050405020304" pitchFamily="18" charset="0"/>
              </a:rPr>
              <a:t>i</a:t>
            </a:r>
            <a:r>
              <a:rPr lang="en-IN" sz="6600" dirty="0">
                <a:latin typeface="Times New Roman" panose="02020603050405020304" pitchFamily="18" charset="0"/>
                <a:cs typeface="Times New Roman" panose="02020603050405020304" pitchFamily="18" charset="0"/>
              </a:rPr>
              <a:t>+=1</a:t>
            </a:r>
            <a:endParaRPr lang="en-IN" dirty="0"/>
          </a:p>
        </p:txBody>
      </p:sp>
    </p:spTree>
    <p:extLst>
      <p:ext uri="{BB962C8B-B14F-4D97-AF65-F5344CB8AC3E}">
        <p14:creationId xmlns:p14="http://schemas.microsoft.com/office/powerpoint/2010/main" val="318752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4EF6-6CA6-A705-6F65-6391DCFC2535}"/>
              </a:ext>
            </a:extLst>
          </p:cNvPr>
          <p:cNvSpPr>
            <a:spLocks noGrp="1"/>
          </p:cNvSpPr>
          <p:nvPr>
            <p:ph type="title"/>
          </p:nvPr>
        </p:nvSpPr>
        <p:spPr/>
        <p:txBody>
          <a:bodyPr/>
          <a:lstStyle/>
          <a:p>
            <a:r>
              <a:rPr lang="en-IN" b="1" dirty="0"/>
              <a:t>SAMPLE CODE…</a:t>
            </a:r>
            <a:endParaRPr lang="en-IN" dirty="0"/>
          </a:p>
        </p:txBody>
      </p:sp>
      <p:sp>
        <p:nvSpPr>
          <p:cNvPr id="3" name="Content Placeholder 2">
            <a:extLst>
              <a:ext uri="{FF2B5EF4-FFF2-40B4-BE49-F238E27FC236}">
                <a16:creationId xmlns:a16="http://schemas.microsoft.com/office/drawing/2014/main" id="{EA912A5B-4280-C2DB-4709-4D3677FE2254}"/>
              </a:ext>
            </a:extLst>
          </p:cNvPr>
          <p:cNvSpPr>
            <a:spLocks noGrp="1"/>
          </p:cNvSpPr>
          <p:nvPr>
            <p:ph idx="1"/>
          </p:nvPr>
        </p:nvSpPr>
        <p:spPr/>
        <p:txBody>
          <a:bodyPr>
            <a:normAutofit fontScale="77500" lnSpcReduction="20000"/>
          </a:bodyPr>
          <a:lstStyle/>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else:</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rslt</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numOfsameIndex</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redundant,track</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        if(</a:t>
            </a:r>
            <a:r>
              <a:rPr lang="en-IN" sz="2800" dirty="0" err="1">
                <a:latin typeface="Times New Roman" panose="02020603050405020304" pitchFamily="18" charset="0"/>
                <a:cs typeface="Times New Roman" panose="02020603050405020304" pitchFamily="18" charset="0"/>
              </a:rPr>
              <a:t>rslt</a:t>
            </a:r>
            <a:r>
              <a:rPr lang="en-IN" sz="2800" dirty="0">
                <a:latin typeface="Times New Roman" panose="02020603050405020304" pitchFamily="18" charset="0"/>
                <a:cs typeface="Times New Roman" panose="02020603050405020304" pitchFamily="18" charset="0"/>
              </a:rPr>
              <a:t>==0):</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totalobject</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countobject</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track,track</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redundant.append</a:t>
            </a:r>
            <a:r>
              <a:rPr lang="en-IN" sz="2800" dirty="0">
                <a:latin typeface="Times New Roman" panose="02020603050405020304" pitchFamily="18" charset="0"/>
                <a:cs typeface="Times New Roman" panose="02020603050405020304" pitchFamily="18" charset="0"/>
              </a:rPr>
              <a:t>(track[</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countlists.append</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totalobject</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+=1</a:t>
            </a:r>
          </a:p>
          <a:p>
            <a:pPr marL="0" indent="0">
              <a:buNone/>
            </a:pPr>
            <a:r>
              <a:rPr lang="en-IN" sz="2800" dirty="0">
                <a:latin typeface="Times New Roman" panose="02020603050405020304" pitchFamily="18" charset="0"/>
                <a:cs typeface="Times New Roman" panose="02020603050405020304" pitchFamily="18" charset="0"/>
              </a:rPr>
              <a:t>        else:</a:t>
            </a:r>
          </a:p>
          <a:p>
            <a:pPr marL="0" indent="0">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+=1           </a:t>
            </a:r>
          </a:p>
          <a:p>
            <a:pPr marL="0" indent="0">
              <a:buNone/>
            </a:pPr>
            <a:r>
              <a:rPr lang="en-IN" dirty="0"/>
              <a:t>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0474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E9D1-3702-98B5-5CB7-45A8523A9FC6}"/>
              </a:ext>
            </a:extLst>
          </p:cNvPr>
          <p:cNvSpPr>
            <a:spLocks noGrp="1"/>
          </p:cNvSpPr>
          <p:nvPr>
            <p:ph type="title"/>
          </p:nvPr>
        </p:nvSpPr>
        <p:spPr>
          <a:xfrm>
            <a:off x="0" y="1825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RESULT:</a:t>
            </a:r>
            <a:endParaRPr lang="en-IN" sz="4000"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0F00ED8A-6A05-2513-2C85-4D858D784157}"/>
              </a:ext>
            </a:extLst>
          </p:cNvPr>
          <p:cNvGraphicFramePr>
            <a:graphicFrameLocks noChangeAspect="1"/>
          </p:cNvGraphicFramePr>
          <p:nvPr>
            <p:extLst>
              <p:ext uri="{D42A27DB-BD31-4B8C-83A1-F6EECF244321}">
                <p14:modId xmlns:p14="http://schemas.microsoft.com/office/powerpoint/2010/main" val="2307569389"/>
              </p:ext>
            </p:extLst>
          </p:nvPr>
        </p:nvGraphicFramePr>
        <p:xfrm>
          <a:off x="303119" y="1577321"/>
          <a:ext cx="11328400" cy="4754562"/>
        </p:xfrm>
        <a:graphic>
          <a:graphicData uri="http://schemas.openxmlformats.org/presentationml/2006/ole">
            <mc:AlternateContent xmlns:mc="http://schemas.openxmlformats.org/markup-compatibility/2006">
              <mc:Choice xmlns:v="urn:schemas-microsoft-com:vml" Requires="v">
                <p:oleObj name="Bitmap Image" r:id="rId2" imgW="9963000" imgH="4181400" progId="PBrush">
                  <p:embed/>
                </p:oleObj>
              </mc:Choice>
              <mc:Fallback>
                <p:oleObj name="Bitmap Image" r:id="rId2" imgW="9963000" imgH="4181400" progId="PBrush">
                  <p:embed/>
                  <p:pic>
                    <p:nvPicPr>
                      <p:cNvPr id="8" name="Object 7">
                        <a:extLst>
                          <a:ext uri="{FF2B5EF4-FFF2-40B4-BE49-F238E27FC236}">
                            <a16:creationId xmlns:a16="http://schemas.microsoft.com/office/drawing/2014/main" id="{0F00ED8A-6A05-2513-2C85-4D858D784157}"/>
                          </a:ext>
                        </a:extLst>
                      </p:cNvPr>
                      <p:cNvPicPr/>
                      <p:nvPr/>
                    </p:nvPicPr>
                    <p:blipFill>
                      <a:blip r:embed="rId3"/>
                      <a:stretch>
                        <a:fillRect/>
                      </a:stretch>
                    </p:blipFill>
                    <p:spPr>
                      <a:xfrm>
                        <a:off x="303119" y="1577321"/>
                        <a:ext cx="11328400" cy="4754562"/>
                      </a:xfrm>
                      <a:prstGeom prst="rect">
                        <a:avLst/>
                      </a:prstGeom>
                    </p:spPr>
                  </p:pic>
                </p:oleObj>
              </mc:Fallback>
            </mc:AlternateContent>
          </a:graphicData>
        </a:graphic>
      </p:graphicFrame>
    </p:spTree>
    <p:extLst>
      <p:ext uri="{BB962C8B-B14F-4D97-AF65-F5344CB8AC3E}">
        <p14:creationId xmlns:p14="http://schemas.microsoft.com/office/powerpoint/2010/main" val="177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1C-D3B9-DCAA-CF6E-45C145E461AE}"/>
              </a:ext>
            </a:extLst>
          </p:cNvPr>
          <p:cNvSpPr>
            <a:spLocks noGrp="1"/>
          </p:cNvSpPr>
          <p:nvPr>
            <p:ph type="title"/>
          </p:nvPr>
        </p:nvSpPr>
        <p:spPr>
          <a:xfrm>
            <a:off x="88900" y="0"/>
            <a:ext cx="11988800" cy="1293028"/>
          </a:xfrm>
        </p:spPr>
        <p:txBody>
          <a:bodyPr>
            <a:noAutofit/>
          </a:bodyPr>
          <a:lstStyle/>
          <a:p>
            <a:pPr algn="l"/>
            <a:r>
              <a:rPr lang="en-IN" sz="4400" b="1" dirty="0">
                <a:effectLst/>
                <a:latin typeface="Times New Roman" panose="02020603050405020304" pitchFamily="18" charset="0"/>
                <a:ea typeface="Times New Roman" panose="02020603050405020304" pitchFamily="18" charset="0"/>
              </a:rPr>
              <a:t>CONCLUSION: </a:t>
            </a:r>
            <a:r>
              <a:rPr lang="en-IN" sz="4400" baseline="-25000" dirty="0">
                <a:effectLst/>
                <a:latin typeface="Times New Roman" panose="02020603050405020304" pitchFamily="18" charset="0"/>
                <a:ea typeface="Times New Roman" panose="02020603050405020304" pitchFamily="18" charset="0"/>
              </a:rPr>
              <a:t>  </a:t>
            </a:r>
            <a:br>
              <a:rPr lang="en-IN" sz="4400" dirty="0">
                <a:effectLst/>
                <a:latin typeface="Times New Roman" panose="02020603050405020304" pitchFamily="18" charset="0"/>
                <a:ea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FD0E5CA9-B667-E718-CBF4-4459FA1D7F5A}"/>
              </a:ext>
            </a:extLst>
          </p:cNvPr>
          <p:cNvSpPr>
            <a:spLocks noGrp="1"/>
          </p:cNvSpPr>
          <p:nvPr>
            <p:ph idx="1"/>
          </p:nvPr>
        </p:nvSpPr>
        <p:spPr>
          <a:xfrm>
            <a:off x="88900" y="812800"/>
            <a:ext cx="11836400" cy="5364163"/>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In this proposed work we applied YOLOv3 algorithm on COCO dataset. The object detection and classification is done and the recognized objects are specified by there name and the count of the object. This work high accuracy and efficiency.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66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1FDA-6375-417C-FAC5-C6A5748D06D0}"/>
              </a:ext>
            </a:extLst>
          </p:cNvPr>
          <p:cNvSpPr>
            <a:spLocks noGrp="1"/>
          </p:cNvSpPr>
          <p:nvPr>
            <p:ph type="title"/>
          </p:nvPr>
        </p:nvSpPr>
        <p:spPr/>
        <p:txBody>
          <a:bodyPr>
            <a:normAutofit/>
          </a:bodyPr>
          <a:lstStyle/>
          <a:p>
            <a:r>
              <a:rPr lang="en-IN" sz="4800" b="1" dirty="0"/>
              <a:t>FUTURE ENHANCEMENT:</a:t>
            </a:r>
          </a:p>
        </p:txBody>
      </p:sp>
      <p:sp>
        <p:nvSpPr>
          <p:cNvPr id="3" name="Content Placeholder 2">
            <a:extLst>
              <a:ext uri="{FF2B5EF4-FFF2-40B4-BE49-F238E27FC236}">
                <a16:creationId xmlns:a16="http://schemas.microsoft.com/office/drawing/2014/main" id="{E66260E2-565E-A97D-676F-6DEF27C4D2EC}"/>
              </a:ext>
            </a:extLst>
          </p:cNvPr>
          <p:cNvSpPr>
            <a:spLocks noGrp="1"/>
          </p:cNvSpPr>
          <p:nvPr>
            <p:ph idx="1"/>
          </p:nvPr>
        </p:nvSpPr>
        <p:spPr/>
        <p:txBody>
          <a:bodyPr/>
          <a:lstStyle/>
          <a:p>
            <a:pPr marL="342900" marR="4445" lvl="0" indent="-342900" algn="just">
              <a:lnSpc>
                <a:spcPct val="112000"/>
              </a:lnSpc>
              <a:spcAft>
                <a:spcPts val="25"/>
              </a:spcAft>
              <a:buFont typeface="Arial" panose="020B0604020202020204" pitchFamily="34" charset="0"/>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research work, the object Identification and Visual Tracking has been done through the use of ordinary camera. The concept is well extendable in applications like Intelligent Robots, Automatic Guided Vehicles, Enhancement of Security Systems to detect the suspicious behavior along with detection of weapons, identify the suspicious movements of enemies on boarders with the help of night vision cameras and many such applications.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object identification task with motion estimation needs to be fast enough to be implemented for the real time system. Still there is a scope for developing faster algorithms for object identification. Such algorithms can be implemented using FPGA or CPLD for fast execution</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25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8F1-3305-7F63-F963-D3CD18140A92}"/>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C054E44F-A8D3-000E-BB52-624201D4633F}"/>
              </a:ext>
            </a:extLst>
          </p:cNvPr>
          <p:cNvSpPr>
            <a:spLocks noGrp="1"/>
          </p:cNvSpPr>
          <p:nvPr>
            <p:ph idx="1"/>
          </p:nvPr>
        </p:nvSpPr>
        <p:spPr/>
        <p:txBody>
          <a:bodyPr>
            <a:normAutofit lnSpcReduction="10000"/>
          </a:bodyPr>
          <a:lstStyle/>
          <a:p>
            <a:r>
              <a:rPr lang="en-US" dirty="0"/>
              <a:t>Agarwal, S., Awan, A., and Roth, D. (2004). Learning to detect objects in images via a sparse ,part-based representation. IEEE Trans. Pattern Anal. Mach. </a:t>
            </a:r>
            <a:r>
              <a:rPr lang="en-US" dirty="0" err="1"/>
              <a:t>Intell</a:t>
            </a:r>
            <a:r>
              <a:rPr lang="en-US" dirty="0"/>
              <a:t>. 26,1475–1490.doi:10.1109/TPAMI.2004.108</a:t>
            </a:r>
          </a:p>
          <a:p>
            <a:r>
              <a:rPr lang="en-US" dirty="0" err="1"/>
              <a:t>Alexe</a:t>
            </a:r>
            <a:r>
              <a:rPr lang="en-US" dirty="0"/>
              <a:t> , B., </a:t>
            </a:r>
            <a:r>
              <a:rPr lang="en-US" dirty="0" err="1"/>
              <a:t>Deselaers</a:t>
            </a:r>
            <a:r>
              <a:rPr lang="en-US" dirty="0"/>
              <a:t> , T., and Ferrari, V. (2010). “What is an object?,” in Computer Vision and Pattern Recognition (CVPR), 2010 IEEE Conference on (San Francisco , CA: IEEE), 73–80.doi:10.1109/CVPR.2010.5540226</a:t>
            </a:r>
          </a:p>
          <a:p>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Kamal, “YOLO, YOLOv2 and YOLOv3: All You want to know”(2019) Available at: https://medium.com/@amrokamal_47691/yolo-yolov2-and-yolov3-all-you-want-toknow-7e3e92dc4899 [Assessed: 04/10/20]</a:t>
            </a:r>
          </a:p>
          <a:p>
            <a:endParaRPr lang="en-IN" dirty="0"/>
          </a:p>
        </p:txBody>
      </p:sp>
    </p:spTree>
    <p:extLst>
      <p:ext uri="{BB962C8B-B14F-4D97-AF65-F5344CB8AC3E}">
        <p14:creationId xmlns:p14="http://schemas.microsoft.com/office/powerpoint/2010/main" val="54465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9F00-1311-2AEE-B03E-066E4E414CDA}"/>
              </a:ext>
            </a:extLst>
          </p:cNvPr>
          <p:cNvSpPr>
            <a:spLocks noGrp="1"/>
          </p:cNvSpPr>
          <p:nvPr>
            <p:ph type="title"/>
          </p:nvPr>
        </p:nvSpPr>
        <p:spPr>
          <a:xfrm>
            <a:off x="0" y="190499"/>
            <a:ext cx="12052300" cy="1282701"/>
          </a:xfrm>
        </p:spPr>
        <p:txBody>
          <a:bodyPr>
            <a:normAutofit/>
          </a:bodyPr>
          <a:lstStyle/>
          <a:p>
            <a:pPr algn="l"/>
            <a:r>
              <a:rPr lang="en-IN" sz="4400" b="1" dirty="0">
                <a:effectLst/>
                <a:latin typeface="Times New Roman" panose="02020603050405020304" pitchFamily="18" charset="0"/>
                <a:ea typeface="Times New Roman" panose="02020603050405020304" pitchFamily="18" charset="0"/>
              </a:rPr>
              <a:t>  ABSTRACT       </a:t>
            </a:r>
            <a:endParaRPr lang="en-IN" sz="4400" dirty="0"/>
          </a:p>
        </p:txBody>
      </p:sp>
      <p:sp>
        <p:nvSpPr>
          <p:cNvPr id="3" name="Content Placeholder 2">
            <a:extLst>
              <a:ext uri="{FF2B5EF4-FFF2-40B4-BE49-F238E27FC236}">
                <a16:creationId xmlns:a16="http://schemas.microsoft.com/office/drawing/2014/main" id="{B5F0DDF1-7911-EE03-D7E0-5C34A6EE6A03}"/>
              </a:ext>
            </a:extLst>
          </p:cNvPr>
          <p:cNvSpPr>
            <a:spLocks noGrp="1"/>
          </p:cNvSpPr>
          <p:nvPr>
            <p:ph idx="1"/>
          </p:nvPr>
        </p:nvSpPr>
        <p:spPr>
          <a:xfrm>
            <a:off x="0" y="1891648"/>
            <a:ext cx="12052300" cy="4966352"/>
          </a:xfrm>
        </p:spPr>
        <p:txBody>
          <a:bodyPr>
            <a:noAutofit/>
          </a:bodyPr>
          <a:lstStyle/>
          <a:p>
            <a:pPr marL="0" indent="0" algn="just">
              <a:buNone/>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In this work, we proposed a methodologies for detecting the object in the given image/real time     and specify the name and note the count of each object respectively. The variety of object counting problems is  considerable, each having their own characteristics and challenges. The difficulty of the problem depends on  many factors: contrast between object and background, degree of object clustering, object texture and its variation, object size and its variation, complexity of the objects, among others. With the help of YOLOV3 algorithm from which we had trained COCO data set and preform pre-processing to detect the each object  and classifies them using YOLO algorithms, which will detect the object and give the count as the result.</a:t>
            </a:r>
          </a:p>
          <a:p>
            <a:pPr marL="67945" indent="0" algn="just">
              <a:lnSpc>
                <a:spcPct val="107000"/>
              </a:lnSpc>
              <a:spcAft>
                <a:spcPts val="2275"/>
              </a:spcAft>
              <a:buNone/>
            </a:pPr>
            <a:r>
              <a:rPr lang="en-IN" sz="3000" b="1" i="1" dirty="0">
                <a:effectLst/>
                <a:latin typeface="Times New Roman" panose="02020603050405020304" pitchFamily="18" charset="0"/>
                <a:ea typeface="Times New Roman" panose="02020603050405020304" pitchFamily="18" charset="0"/>
                <a:cs typeface="Times New Roman" panose="02020603050405020304" pitchFamily="18" charset="0"/>
              </a:rPr>
              <a:t>Key points:</a:t>
            </a: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 YOLOV3, COCO Data Set.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468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525B-D98B-A0F8-A46C-C0FF4E7E4F84}"/>
              </a:ext>
            </a:extLst>
          </p:cNvPr>
          <p:cNvSpPr>
            <a:spLocks noGrp="1"/>
          </p:cNvSpPr>
          <p:nvPr>
            <p:ph type="title"/>
          </p:nvPr>
        </p:nvSpPr>
        <p:spPr/>
        <p:txBody>
          <a:bodyPr/>
          <a:lstStyle/>
          <a:p>
            <a:r>
              <a:rPr lang="en-IN" b="1" dirty="0"/>
              <a:t>GITHUB LINK:</a:t>
            </a:r>
          </a:p>
        </p:txBody>
      </p:sp>
      <p:sp>
        <p:nvSpPr>
          <p:cNvPr id="3" name="Content Placeholder 2">
            <a:extLst>
              <a:ext uri="{FF2B5EF4-FFF2-40B4-BE49-F238E27FC236}">
                <a16:creationId xmlns:a16="http://schemas.microsoft.com/office/drawing/2014/main" id="{AC8E107E-58C5-CB53-BF50-4E4B90D4AD61}"/>
              </a:ext>
            </a:extLst>
          </p:cNvPr>
          <p:cNvSpPr>
            <a:spLocks noGrp="1"/>
          </p:cNvSpPr>
          <p:nvPr>
            <p:ph idx="1"/>
          </p:nvPr>
        </p:nvSpPr>
        <p:spPr/>
        <p:txBody>
          <a:bodyPr/>
          <a:lstStyle/>
          <a:p>
            <a:r>
              <a:rPr lang="en-IN" dirty="0"/>
              <a:t>https://github.com/saisurya21/A-Model-for-Object-Detection-and-Analysis</a:t>
            </a:r>
          </a:p>
        </p:txBody>
      </p:sp>
    </p:spTree>
    <p:extLst>
      <p:ext uri="{BB962C8B-B14F-4D97-AF65-F5344CB8AC3E}">
        <p14:creationId xmlns:p14="http://schemas.microsoft.com/office/powerpoint/2010/main" val="145540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C4BC-04A8-41E7-FAAB-DC79F6AB69B7}"/>
              </a:ext>
            </a:extLst>
          </p:cNvPr>
          <p:cNvSpPr>
            <a:spLocks noGrp="1"/>
          </p:cNvSpPr>
          <p:nvPr>
            <p:ph type="title"/>
          </p:nvPr>
        </p:nvSpPr>
        <p:spPr>
          <a:xfrm>
            <a:off x="685800" y="2782486"/>
            <a:ext cx="10820400" cy="1293028"/>
          </a:xfrm>
        </p:spPr>
        <p:txBody>
          <a:bodyPr/>
          <a:lstStyle/>
          <a:p>
            <a:pPr algn="ctr"/>
            <a:r>
              <a:rPr lang="en-US" dirty="0"/>
              <a:t>THANK YOU</a:t>
            </a:r>
            <a:endParaRPr lang="en-IN" dirty="0"/>
          </a:p>
        </p:txBody>
      </p:sp>
    </p:spTree>
    <p:extLst>
      <p:ext uri="{BB962C8B-B14F-4D97-AF65-F5344CB8AC3E}">
        <p14:creationId xmlns:p14="http://schemas.microsoft.com/office/powerpoint/2010/main" val="382735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CF1C-C32E-65B7-D88B-44472214F5D0}"/>
              </a:ext>
            </a:extLst>
          </p:cNvPr>
          <p:cNvSpPr>
            <a:spLocks noGrp="1"/>
          </p:cNvSpPr>
          <p:nvPr>
            <p:ph type="title"/>
          </p:nvPr>
        </p:nvSpPr>
        <p:spPr/>
        <p:txBody>
          <a:bodyPr/>
          <a:lstStyle/>
          <a:p>
            <a:r>
              <a:rPr lang="en-IN" b="1" dirty="0"/>
              <a:t>PAPER PUBLICATION:</a:t>
            </a:r>
          </a:p>
        </p:txBody>
      </p:sp>
      <p:sp>
        <p:nvSpPr>
          <p:cNvPr id="3" name="Content Placeholder 2">
            <a:extLst>
              <a:ext uri="{FF2B5EF4-FFF2-40B4-BE49-F238E27FC236}">
                <a16:creationId xmlns:a16="http://schemas.microsoft.com/office/drawing/2014/main" id="{9FDB6BFC-B5F5-45E6-EE3C-E4F01E9CAD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7439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BB81-D04D-0A9E-D26A-B7C37A14E340}"/>
              </a:ext>
            </a:extLst>
          </p:cNvPr>
          <p:cNvSpPr>
            <a:spLocks noGrp="1"/>
          </p:cNvSpPr>
          <p:nvPr>
            <p:ph type="title"/>
          </p:nvPr>
        </p:nvSpPr>
        <p:spPr>
          <a:xfrm>
            <a:off x="0" y="0"/>
            <a:ext cx="12052300" cy="1293028"/>
          </a:xfrm>
        </p:spPr>
        <p:txBody>
          <a:bodyPr>
            <a:normAutofit/>
          </a:bodyPr>
          <a:lstStyle/>
          <a:p>
            <a:pPr algn="l"/>
            <a:r>
              <a:rPr lang="en-IN" sz="4400" b="1" dirty="0">
                <a:effectLst/>
                <a:latin typeface="Times New Roman" panose="02020603050405020304" pitchFamily="18" charset="0"/>
                <a:ea typeface="Times New Roman" panose="02020603050405020304" pitchFamily="18" charset="0"/>
              </a:rPr>
              <a:t>EXISTING SYSTEM</a:t>
            </a:r>
            <a:endParaRPr lang="en-IN" sz="4400" dirty="0"/>
          </a:p>
        </p:txBody>
      </p:sp>
      <p:sp>
        <p:nvSpPr>
          <p:cNvPr id="3" name="Content Placeholder 2">
            <a:extLst>
              <a:ext uri="{FF2B5EF4-FFF2-40B4-BE49-F238E27FC236}">
                <a16:creationId xmlns:a16="http://schemas.microsoft.com/office/drawing/2014/main" id="{B797DA2C-2C09-3395-17A9-C771196BD96C}"/>
              </a:ext>
            </a:extLst>
          </p:cNvPr>
          <p:cNvSpPr>
            <a:spLocks noGrp="1"/>
          </p:cNvSpPr>
          <p:nvPr>
            <p:ph idx="1"/>
          </p:nvPr>
        </p:nvSpPr>
        <p:spPr>
          <a:xfrm>
            <a:off x="139700" y="1003300"/>
            <a:ext cx="11912600" cy="5854700"/>
          </a:xfrm>
        </p:spPr>
        <p:txBody>
          <a:bodyPr>
            <a:noAutofit/>
          </a:bodyPr>
          <a:lstStyle/>
          <a:p>
            <a:pPr algn="just"/>
            <a:r>
              <a:rPr lang="en-US" sz="2300" dirty="0">
                <a:latin typeface="Times New Roman" panose="02020603050405020304" pitchFamily="18" charset="0"/>
                <a:cs typeface="Times New Roman" panose="02020603050405020304" pitchFamily="18" charset="0"/>
              </a:rPr>
              <a:t>In recent years, with the progress of more and more innovative and powerful Convolutional Neural Networks (CNNs) based object detection systems have been proposed, the object detection problem has been one of the fastest moving areas in computer vision In addition to increased accuracy in predictions and a better Intersection over Union in bounding boxes (compared to real-time object detectors), YOLO has the inherent advantage of speed. </a:t>
            </a:r>
          </a:p>
          <a:p>
            <a:pPr algn="just"/>
            <a:r>
              <a:rPr lang="en-US" sz="2300" dirty="0">
                <a:latin typeface="Times New Roman" panose="02020603050405020304" pitchFamily="18" charset="0"/>
                <a:cs typeface="Times New Roman" panose="02020603050405020304" pitchFamily="18" charset="0"/>
              </a:rPr>
              <a:t>YOLO is a much faster algorithm than its counterparts, running at as high as 45 FPS. Here’s how YOLO works in practice. While algorithms like Faster RCNN work by detecting possible regions of interest using the Region Proposal Network and then perform recognition on those regions separately, YOLO performs all of its predictions with the help of a single fully connected layer. </a:t>
            </a:r>
          </a:p>
          <a:p>
            <a:pPr algn="just"/>
            <a:r>
              <a:rPr lang="en-US" sz="2300" dirty="0">
                <a:latin typeface="Times New Roman" panose="02020603050405020304" pitchFamily="18" charset="0"/>
                <a:cs typeface="Times New Roman" panose="02020603050405020304" pitchFamily="18" charset="0"/>
              </a:rPr>
              <a:t>Methods that use Region Proposal Networks thus end up performing multiple iterations for the same image, while YOLO gets away with a single iteration.</a:t>
            </a:r>
          </a:p>
          <a:p>
            <a:pPr marL="0" indent="0" algn="just">
              <a:buNone/>
            </a:pPr>
            <a:r>
              <a:rPr lang="en-IN" sz="2300" b="1" dirty="0">
                <a:effectLst/>
                <a:latin typeface="Times New Roman" panose="02020603050405020304" pitchFamily="18" charset="0"/>
                <a:ea typeface="Times New Roman" panose="02020603050405020304" pitchFamily="18" charset="0"/>
              </a:rPr>
              <a:t>DISADVANTAGES:</a:t>
            </a:r>
          </a:p>
          <a:p>
            <a:pPr algn="just"/>
            <a:r>
              <a:rPr lang="en-US" sz="2300" dirty="0">
                <a:latin typeface="Times New Roman" panose="02020603050405020304" pitchFamily="18" charset="0"/>
                <a:cs typeface="Times New Roman" panose="02020603050405020304" pitchFamily="18" charset="0"/>
              </a:rPr>
              <a:t>Comparatively low recall and more localization error.</a:t>
            </a:r>
          </a:p>
          <a:p>
            <a:pPr algn="just"/>
            <a:r>
              <a:rPr lang="en-US" sz="2300" dirty="0">
                <a:latin typeface="Times New Roman" panose="02020603050405020304" pitchFamily="18" charset="0"/>
                <a:cs typeface="Times New Roman" panose="02020603050405020304" pitchFamily="18" charset="0"/>
              </a:rPr>
              <a:t>Struggles to detect close objects because each grid can propose only 2 bounding boxes.</a:t>
            </a:r>
          </a:p>
          <a:p>
            <a:pPr algn="just"/>
            <a:r>
              <a:rPr lang="en-US" sz="2300" dirty="0">
                <a:latin typeface="Times New Roman" panose="02020603050405020304" pitchFamily="18" charset="0"/>
                <a:cs typeface="Times New Roman" panose="02020603050405020304" pitchFamily="18" charset="0"/>
              </a:rPr>
              <a:t>Struggles to detect small objects.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73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3408-CC34-397D-8B25-26DE8CEEDE0D}"/>
              </a:ext>
            </a:extLst>
          </p:cNvPr>
          <p:cNvSpPr>
            <a:spLocks noGrp="1"/>
          </p:cNvSpPr>
          <p:nvPr>
            <p:ph type="title"/>
          </p:nvPr>
        </p:nvSpPr>
        <p:spPr>
          <a:xfrm>
            <a:off x="0" y="0"/>
            <a:ext cx="12065000" cy="1098644"/>
          </a:xfrm>
        </p:spPr>
        <p:txBody>
          <a:bodyPr>
            <a:normAutofit/>
          </a:bodyPr>
          <a:lstStyle/>
          <a:p>
            <a:pPr algn="l"/>
            <a:r>
              <a:rPr lang="en-IN" sz="4400" dirty="0">
                <a:effectLst/>
                <a:latin typeface="Times New Roman" panose="02020603050405020304" pitchFamily="18" charset="0"/>
                <a:ea typeface="Times New Roman" panose="02020603050405020304" pitchFamily="18" charset="0"/>
              </a:rPr>
              <a:t> </a:t>
            </a:r>
            <a:r>
              <a:rPr lang="en-IN" sz="4400" b="1" dirty="0">
                <a:effectLst/>
                <a:latin typeface="Times New Roman" panose="02020603050405020304" pitchFamily="18" charset="0"/>
                <a:ea typeface="Times New Roman" panose="02020603050405020304" pitchFamily="18" charset="0"/>
              </a:rPr>
              <a:t>PROPOSED SYSTEM</a:t>
            </a:r>
            <a:endParaRPr lang="en-IN" sz="4400" dirty="0"/>
          </a:p>
        </p:txBody>
      </p:sp>
      <p:sp>
        <p:nvSpPr>
          <p:cNvPr id="3" name="Content Placeholder 2">
            <a:extLst>
              <a:ext uri="{FF2B5EF4-FFF2-40B4-BE49-F238E27FC236}">
                <a16:creationId xmlns:a16="http://schemas.microsoft.com/office/drawing/2014/main" id="{04AF693A-BAF8-109A-1211-65FEEC6B7B4B}"/>
              </a:ext>
            </a:extLst>
          </p:cNvPr>
          <p:cNvSpPr>
            <a:spLocks noGrp="1"/>
          </p:cNvSpPr>
          <p:nvPr>
            <p:ph idx="1"/>
          </p:nvPr>
        </p:nvSpPr>
        <p:spPr>
          <a:xfrm>
            <a:off x="63500" y="825501"/>
            <a:ext cx="12001500" cy="5752720"/>
          </a:xfrm>
        </p:spPr>
        <p:txBody>
          <a:bodyPr>
            <a:noAutofit/>
          </a:bodyPr>
          <a:lstStyle/>
          <a:p>
            <a:pPr algn="just"/>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In this we used COCO data set and perform pre-processing on the data set to detect each object and each object is classified in the respective manner. To do detection and classification YOLO algorithm is used. </a:t>
            </a:r>
          </a:p>
          <a:p>
            <a:pPr algn="just"/>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This is an algorithm that detects and recognizes various objects in a picture (in real-time). Object detection in YOLO is done as a regression problem and provides the class probabilities of the detected images.</a:t>
            </a:r>
          </a:p>
          <a:p>
            <a:pPr algn="just"/>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algorithm requires only a single forward propagation through a neural network to detect objects. This means that prediction in the entire image is done in a single algorithm run. The objects are detected and specify the object by name and count.</a:t>
            </a:r>
          </a:p>
          <a:p>
            <a:pPr marL="0" indent="0" algn="just">
              <a:buNone/>
            </a:pPr>
            <a:r>
              <a:rPr lang="en-IN" sz="21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algn="just"/>
            <a:r>
              <a:rPr lang="en-IN" sz="2100" spc="10" dirty="0">
                <a:latin typeface="Times New Roman" panose="02020603050405020304" pitchFamily="18" charset="0"/>
                <a:ea typeface="Times New Roman" panose="02020603050405020304" pitchFamily="18" charset="0"/>
                <a:cs typeface="Times New Roman" panose="02020603050405020304" pitchFamily="18" charset="0"/>
              </a:rPr>
              <a:t>Process frames at the rate of </a:t>
            </a:r>
            <a:r>
              <a:rPr lang="en-IN" sz="2100" i="1" spc="10" dirty="0">
                <a:latin typeface="Times New Roman" panose="02020603050405020304" pitchFamily="18" charset="0"/>
                <a:ea typeface="Times New Roman" panose="02020603050405020304" pitchFamily="18" charset="0"/>
                <a:cs typeface="Times New Roman" panose="02020603050405020304" pitchFamily="18" charset="0"/>
              </a:rPr>
              <a:t>45 </a:t>
            </a:r>
            <a:r>
              <a:rPr lang="en-IN" sz="2100" spc="10" dirty="0">
                <a:latin typeface="Times New Roman" panose="02020603050405020304" pitchFamily="18" charset="0"/>
                <a:ea typeface="Times New Roman" panose="02020603050405020304" pitchFamily="18" charset="0"/>
                <a:cs typeface="Times New Roman" panose="02020603050405020304" pitchFamily="18" charset="0"/>
              </a:rPr>
              <a:t>fps (larger network) to 150 fps (smaller network) which is better than real-time.</a:t>
            </a:r>
            <a:endParaRPr lang="en-IN" sz="2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100" spc="10" dirty="0">
                <a:latin typeface="Times New Roman" panose="02020603050405020304" pitchFamily="18" charset="0"/>
                <a:ea typeface="Times New Roman" panose="02020603050405020304" pitchFamily="18" charset="0"/>
                <a:cs typeface="Times New Roman" panose="02020603050405020304" pitchFamily="18" charset="0"/>
              </a:rPr>
              <a:t>The network is able to generalize the image better.</a:t>
            </a:r>
            <a:endParaRPr lang="en-IN" sz="2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100" b="1" dirty="0">
                <a:latin typeface="Times New Roman" panose="02020603050405020304" pitchFamily="18" charset="0"/>
                <a:ea typeface="Times New Roman" panose="02020603050405020304" pitchFamily="18" charset="0"/>
                <a:cs typeface="Times New Roman" panose="02020603050405020304" pitchFamily="18" charset="0"/>
              </a:rPr>
              <a:t>Speed: </a:t>
            </a:r>
            <a:r>
              <a:rPr lang="en-IN" sz="2100" dirty="0">
                <a:latin typeface="Times New Roman" panose="02020603050405020304" pitchFamily="18" charset="0"/>
                <a:ea typeface="Times New Roman" panose="02020603050405020304" pitchFamily="18" charset="0"/>
                <a:cs typeface="Times New Roman" panose="02020603050405020304" pitchFamily="18" charset="0"/>
              </a:rPr>
              <a:t>This algorithm improves the speed of detection because it can predict objects in real-time.</a:t>
            </a:r>
          </a:p>
          <a:p>
            <a:pPr algn="just"/>
            <a:r>
              <a:rPr lang="en-IN" sz="2100" b="1" dirty="0">
                <a:latin typeface="Times New Roman" panose="02020603050405020304" pitchFamily="18" charset="0"/>
                <a:ea typeface="Times New Roman" panose="02020603050405020304" pitchFamily="18" charset="0"/>
                <a:cs typeface="Times New Roman" panose="02020603050405020304" pitchFamily="18" charset="0"/>
              </a:rPr>
              <a:t>High accuracy:</a:t>
            </a:r>
            <a:r>
              <a:rPr lang="en-IN" sz="2100" dirty="0">
                <a:latin typeface="Times New Roman" panose="02020603050405020304" pitchFamily="18" charset="0"/>
                <a:ea typeface="Times New Roman" panose="02020603050405020304" pitchFamily="18" charset="0"/>
                <a:cs typeface="Times New Roman" panose="02020603050405020304" pitchFamily="18" charset="0"/>
              </a:rPr>
              <a:t> YOLO is a predictive technique that provides accurate results with minimal background errors.</a:t>
            </a:r>
          </a:p>
          <a:p>
            <a:pPr algn="just"/>
            <a:r>
              <a:rPr lang="en-IN" sz="2100" b="1" dirty="0">
                <a:latin typeface="Times New Roman" panose="02020603050405020304" pitchFamily="18" charset="0"/>
                <a:ea typeface="Times New Roman" panose="02020603050405020304" pitchFamily="18" charset="0"/>
                <a:cs typeface="Times New Roman" panose="02020603050405020304" pitchFamily="18" charset="0"/>
              </a:rPr>
              <a:t>Learning capabilities:</a:t>
            </a:r>
            <a:r>
              <a:rPr lang="en-IN" sz="2100" dirty="0">
                <a:latin typeface="Times New Roman" panose="02020603050405020304" pitchFamily="18" charset="0"/>
                <a:ea typeface="Times New Roman" panose="02020603050405020304" pitchFamily="18" charset="0"/>
                <a:cs typeface="Times New Roman" panose="02020603050405020304" pitchFamily="18" charset="0"/>
              </a:rPr>
              <a:t> The algorithm has excellent learning capabilities that enable it to learn the representations of objects and apply them in object detection.</a:t>
            </a:r>
          </a:p>
          <a:p>
            <a:pPr algn="just">
              <a:buFont typeface="Wingdings" panose="05000000000000000000" pitchFamily="2" charset="2"/>
              <a:buChar char="Ø"/>
            </a:pPr>
            <a:endParaRPr lang="en-IN" sz="2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50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3408-CC34-397D-8B25-26DE8CEEDE0D}"/>
              </a:ext>
            </a:extLst>
          </p:cNvPr>
          <p:cNvSpPr>
            <a:spLocks noGrp="1"/>
          </p:cNvSpPr>
          <p:nvPr>
            <p:ph type="title"/>
          </p:nvPr>
        </p:nvSpPr>
        <p:spPr>
          <a:xfrm>
            <a:off x="0" y="0"/>
            <a:ext cx="12065000" cy="1098644"/>
          </a:xfrm>
        </p:spPr>
        <p:txBody>
          <a:bodyPr>
            <a:normAutofit/>
          </a:bodyPr>
          <a:lstStyle/>
          <a:p>
            <a:pPr algn="l"/>
            <a:r>
              <a:rPr lang="en-IN" sz="4400" dirty="0">
                <a:effectLst/>
                <a:latin typeface="Times New Roman" panose="02020603050405020304" pitchFamily="18" charset="0"/>
                <a:ea typeface="Times New Roman" panose="02020603050405020304" pitchFamily="18" charset="0"/>
              </a:rPr>
              <a:t> </a:t>
            </a:r>
            <a:r>
              <a:rPr lang="en-IN" sz="4400" b="1" dirty="0">
                <a:effectLst/>
                <a:latin typeface="Times New Roman" panose="02020603050405020304" pitchFamily="18" charset="0"/>
                <a:ea typeface="Times New Roman" panose="02020603050405020304" pitchFamily="18" charset="0"/>
              </a:rPr>
              <a:t>PROPOSED SYSTEM…</a:t>
            </a:r>
            <a:endParaRPr lang="en-IN" sz="4400" dirty="0"/>
          </a:p>
        </p:txBody>
      </p:sp>
      <p:sp>
        <p:nvSpPr>
          <p:cNvPr id="3" name="Content Placeholder 2">
            <a:extLst>
              <a:ext uri="{FF2B5EF4-FFF2-40B4-BE49-F238E27FC236}">
                <a16:creationId xmlns:a16="http://schemas.microsoft.com/office/drawing/2014/main" id="{04AF693A-BAF8-109A-1211-65FEEC6B7B4B}"/>
              </a:ext>
            </a:extLst>
          </p:cNvPr>
          <p:cNvSpPr>
            <a:spLocks noGrp="1"/>
          </p:cNvSpPr>
          <p:nvPr>
            <p:ph idx="1"/>
          </p:nvPr>
        </p:nvSpPr>
        <p:spPr>
          <a:xfrm>
            <a:off x="63500" y="825501"/>
            <a:ext cx="12001500" cy="5752720"/>
          </a:xfrm>
        </p:spPr>
        <p:txBody>
          <a:bodyPr>
            <a:noAutofit/>
          </a:bodyPr>
          <a:lstStyle/>
          <a:p>
            <a:pPr marL="0" indent="0" algn="just">
              <a:buNone/>
            </a:pPr>
            <a:endParaRPr lang="en-IN" sz="21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B64C2A-3DF1-5B24-7484-8DFA0F5C8651}"/>
              </a:ext>
            </a:extLst>
          </p:cNvPr>
          <p:cNvPicPr>
            <a:picLocks noChangeAspect="1"/>
          </p:cNvPicPr>
          <p:nvPr/>
        </p:nvPicPr>
        <p:blipFill>
          <a:blip r:embed="rId2"/>
          <a:stretch>
            <a:fillRect/>
          </a:stretch>
        </p:blipFill>
        <p:spPr>
          <a:xfrm>
            <a:off x="4390787" y="1193801"/>
            <a:ext cx="2276713" cy="5507356"/>
          </a:xfrm>
          <a:prstGeom prst="rect">
            <a:avLst/>
          </a:prstGeom>
        </p:spPr>
      </p:pic>
    </p:spTree>
    <p:extLst>
      <p:ext uri="{BB962C8B-B14F-4D97-AF65-F5344CB8AC3E}">
        <p14:creationId xmlns:p14="http://schemas.microsoft.com/office/powerpoint/2010/main" val="242266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68414-02AE-046F-F4DB-994E326DA7E4}"/>
              </a:ext>
            </a:extLst>
          </p:cNvPr>
          <p:cNvSpPr>
            <a:spLocks noGrp="1"/>
          </p:cNvSpPr>
          <p:nvPr>
            <p:ph idx="1"/>
          </p:nvPr>
        </p:nvSpPr>
        <p:spPr>
          <a:xfrm>
            <a:off x="685800" y="551328"/>
            <a:ext cx="11026588" cy="5667357"/>
          </a:xfrm>
        </p:spPr>
        <p:txBody>
          <a:bodyPr>
            <a:normAutofit/>
          </a:bodyPr>
          <a:lstStyle/>
          <a:p>
            <a:pPr>
              <a:buFont typeface="Wingdings" panose="05000000000000000000" pitchFamily="2" charset="2"/>
              <a:buChar char="Ø"/>
            </a:pPr>
            <a:r>
              <a:rPr lang="en-IN" sz="2000" b="1" dirty="0">
                <a:effectLst/>
                <a:latin typeface="Times New Roman" panose="02020603050405020304" pitchFamily="18" charset="0"/>
                <a:ea typeface="Times New Roman" panose="02020603050405020304" pitchFamily="18" charset="0"/>
              </a:rPr>
              <a:t>HARDWARE REQUIREMENTS:                                                   </a:t>
            </a:r>
          </a:p>
          <a:p>
            <a:pPr marL="74295" indent="-6350" algn="just">
              <a:lnSpc>
                <a:spcPct val="110000"/>
              </a:lnSpc>
              <a:spcBef>
                <a:spcPts val="1100"/>
              </a:spcBef>
              <a:spcAft>
                <a:spcPts val="1000"/>
              </a:spcAft>
            </a:pPr>
            <a:r>
              <a:rPr lang="en-IN" sz="1600" dirty="0">
                <a:effectLst/>
                <a:latin typeface="Times New Roman" panose="02020603050405020304" pitchFamily="18" charset="0"/>
                <a:ea typeface="Times New Roman" panose="02020603050405020304" pitchFamily="18" charset="0"/>
              </a:rPr>
              <a:t> System                :   Platinum IV (or) above. </a:t>
            </a:r>
          </a:p>
          <a:p>
            <a:pPr marL="74295" indent="-6350" algn="just">
              <a:lnSpc>
                <a:spcPct val="110000"/>
              </a:lnSpc>
              <a:spcBef>
                <a:spcPts val="1100"/>
              </a:spcBef>
              <a:spcAft>
                <a:spcPts val="1000"/>
              </a:spcAft>
            </a:pPr>
            <a:r>
              <a:rPr lang="en-IN" sz="1600" dirty="0">
                <a:effectLst/>
                <a:latin typeface="Times New Roman" panose="02020603050405020304" pitchFamily="18" charset="0"/>
                <a:ea typeface="Times New Roman" panose="02020603050405020304" pitchFamily="18" charset="0"/>
              </a:rPr>
              <a:t> Hard Disk           :   40 GB. </a:t>
            </a:r>
          </a:p>
          <a:p>
            <a:pPr marL="74295" indent="-6350" algn="just">
              <a:lnSpc>
                <a:spcPct val="110000"/>
              </a:lnSpc>
              <a:spcBef>
                <a:spcPts val="1100"/>
              </a:spcBef>
              <a:spcAft>
                <a:spcPts val="1000"/>
              </a:spcAft>
            </a:pPr>
            <a:r>
              <a:rPr lang="en-IN" sz="1600" dirty="0">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Ram                   :   500 Mb. </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53695" indent="-285750">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rPr>
              <a:t>SOFTWARE REQUIREMENTS:  </a:t>
            </a:r>
            <a:r>
              <a:rPr lang="en-IN" sz="1800" b="1" baseline="-25000" dirty="0">
                <a:effectLst/>
                <a:latin typeface="Times New Roman" panose="02020603050405020304" pitchFamily="18" charset="0"/>
                <a:ea typeface="Times New Roman" panose="02020603050405020304" pitchFamily="18" charset="0"/>
              </a:rPr>
              <a:t>  </a:t>
            </a:r>
          </a:p>
          <a:p>
            <a:pPr marL="74295" indent="-6350" algn="just"/>
            <a:r>
              <a:rPr lang="en-IN" sz="1600" dirty="0">
                <a:effectLst/>
                <a:latin typeface="Times New Roman" panose="02020603050405020304" pitchFamily="18" charset="0"/>
                <a:ea typeface="Times New Roman" panose="02020603050405020304" pitchFamily="18" charset="0"/>
              </a:rPr>
              <a:t>Operating System          :  Windows 7 or higher, Linux, Mac OS </a:t>
            </a:r>
          </a:p>
          <a:p>
            <a:pPr marL="74295" indent="-6350" algn="just"/>
            <a:r>
              <a:rPr lang="en-IN" sz="1600" dirty="0">
                <a:effectLst/>
                <a:latin typeface="Times New Roman" panose="02020603050405020304" pitchFamily="18" charset="0"/>
                <a:ea typeface="Times New Roman" panose="02020603050405020304" pitchFamily="18" charset="0"/>
              </a:rPr>
              <a:t>Coding Language          :   Python. </a:t>
            </a:r>
          </a:p>
          <a:p>
            <a:pPr marL="74295" indent="-6350" algn="just"/>
            <a:r>
              <a:rPr lang="en-IN" sz="1600" dirty="0">
                <a:effectLst/>
                <a:latin typeface="Times New Roman" panose="02020603050405020304" pitchFamily="18" charset="0"/>
                <a:ea typeface="Times New Roman" panose="02020603050405020304" pitchFamily="18" charset="0"/>
              </a:rPr>
              <a:t>Tools used                     :   Visual Studio Code,</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135798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06A6-AB4F-7952-F4E9-244E18D44859}"/>
              </a:ext>
            </a:extLst>
          </p:cNvPr>
          <p:cNvSpPr>
            <a:spLocks noGrp="1"/>
          </p:cNvSpPr>
          <p:nvPr>
            <p:ph type="title"/>
          </p:nvPr>
        </p:nvSpPr>
        <p:spPr>
          <a:xfrm>
            <a:off x="0" y="0"/>
            <a:ext cx="12192000" cy="1293028"/>
          </a:xfrm>
        </p:spPr>
        <p:txBody>
          <a:bodyPr>
            <a:noAutofit/>
          </a:bodyPr>
          <a:lstStyle/>
          <a:p>
            <a:pPr marL="74295" indent="-6350" algn="l"/>
            <a:r>
              <a:rPr lang="en-IN" sz="4400" dirty="0">
                <a:effectLst/>
                <a:latin typeface="Times New Roman" panose="02020603050405020304" pitchFamily="18" charset="0"/>
                <a:ea typeface="Times New Roman" panose="02020603050405020304" pitchFamily="18" charset="0"/>
              </a:rPr>
              <a:t> </a:t>
            </a:r>
            <a:br>
              <a:rPr lang="en-IN" sz="4400" dirty="0">
                <a:effectLst/>
                <a:latin typeface="Times New Roman" panose="02020603050405020304" pitchFamily="18" charset="0"/>
                <a:ea typeface="Times New Roman" panose="02020603050405020304" pitchFamily="18" charset="0"/>
              </a:rPr>
            </a:br>
            <a:r>
              <a:rPr lang="en-IN" sz="4400" b="1" dirty="0">
                <a:effectLst/>
                <a:latin typeface="Times New Roman" panose="02020603050405020304" pitchFamily="18" charset="0"/>
                <a:ea typeface="Times New Roman" panose="02020603050405020304" pitchFamily="18" charset="0"/>
              </a:rPr>
              <a:t>NOVELITY:</a:t>
            </a:r>
            <a:br>
              <a:rPr lang="en-IN" sz="4400" dirty="0">
                <a:effectLst/>
                <a:latin typeface="Times New Roman" panose="02020603050405020304" pitchFamily="18" charset="0"/>
                <a:ea typeface="Times New Roman" panose="02020603050405020304" pitchFamily="18" charset="0"/>
              </a:rPr>
            </a:br>
            <a:endParaRPr lang="en-IN" sz="4400" dirty="0"/>
          </a:p>
        </p:txBody>
      </p:sp>
      <p:sp>
        <p:nvSpPr>
          <p:cNvPr id="3" name="Content Placeholder 2">
            <a:extLst>
              <a:ext uri="{FF2B5EF4-FFF2-40B4-BE49-F238E27FC236}">
                <a16:creationId xmlns:a16="http://schemas.microsoft.com/office/drawing/2014/main" id="{D4503877-3262-E6DE-A7E9-11B67CFEB13F}"/>
              </a:ext>
            </a:extLst>
          </p:cNvPr>
          <p:cNvSpPr>
            <a:spLocks noGrp="1"/>
          </p:cNvSpPr>
          <p:nvPr>
            <p:ph idx="1"/>
          </p:nvPr>
        </p:nvSpPr>
        <p:spPr>
          <a:xfrm>
            <a:off x="88900" y="1066800"/>
            <a:ext cx="12103100" cy="5791200"/>
          </a:xfrm>
        </p:spPr>
        <p:txBody>
          <a:bodyPr>
            <a:normAutofit/>
          </a:bodyPr>
          <a:lstStyle/>
          <a:p>
            <a:pPr algn="just"/>
            <a:r>
              <a:rPr lang="en-US" sz="3000" dirty="0">
                <a:latin typeface="Times New Roman" panose="02020603050405020304" pitchFamily="18" charset="0"/>
                <a:cs typeface="Times New Roman" panose="02020603050405020304" pitchFamily="18" charset="0"/>
              </a:rPr>
              <a:t>A growing number of routine and research activities, Most of the cases the count of the objects is done manually which consume time and energy. This project is used to detect the object and specify the object by the name and count in real time. For example: In a crowded area, In a library, In laboratory, etc.</a:t>
            </a:r>
          </a:p>
          <a:p>
            <a:pPr algn="just"/>
            <a:r>
              <a:rPr lang="en-US" sz="3000" dirty="0">
                <a:latin typeface="Times New Roman" panose="02020603050405020304" pitchFamily="18" charset="0"/>
                <a:cs typeface="Times New Roman" panose="02020603050405020304" pitchFamily="18" charset="0"/>
              </a:rPr>
              <a:t>This model take the picture to anticipate what are those object, where objects are available and count of the objects. A single convolutional network at the same time predicts numerous bounding.</a:t>
            </a:r>
          </a:p>
          <a:p>
            <a:pPr algn="just"/>
            <a:r>
              <a:rPr lang="en-US" sz="3000" dirty="0">
                <a:latin typeface="Times New Roman" panose="02020603050405020304" pitchFamily="18" charset="0"/>
                <a:cs typeface="Times New Roman" panose="02020603050405020304" pitchFamily="18" charset="0"/>
              </a:rPr>
              <a:t>Every lattice cell predicts just a single object. This model is very quick at test time and it requires single network assessment and performs feature extraction, bounding box predict, non max suppression, and contextual reasoning all simultaneously.</a:t>
            </a:r>
          </a:p>
        </p:txBody>
      </p:sp>
    </p:spTree>
    <p:extLst>
      <p:ext uri="{BB962C8B-B14F-4D97-AF65-F5344CB8AC3E}">
        <p14:creationId xmlns:p14="http://schemas.microsoft.com/office/powerpoint/2010/main" val="5726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45CB-EC79-6AA0-970B-9FDBEE2DD66D}"/>
              </a:ext>
            </a:extLst>
          </p:cNvPr>
          <p:cNvSpPr>
            <a:spLocks noGrp="1"/>
          </p:cNvSpPr>
          <p:nvPr>
            <p:ph type="title"/>
          </p:nvPr>
        </p:nvSpPr>
        <p:spPr>
          <a:xfrm>
            <a:off x="0" y="0"/>
            <a:ext cx="11264154" cy="1325563"/>
          </a:xfrm>
        </p:spPr>
        <p:txBody>
          <a:bodyPr/>
          <a:lstStyle/>
          <a:p>
            <a:r>
              <a:rPr lang="en-US" b="1" dirty="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35C09E-45BA-1748-7B8B-E0862336577B}"/>
              </a:ext>
            </a:extLst>
          </p:cNvPr>
          <p:cNvSpPr txBox="1"/>
          <p:nvPr/>
        </p:nvSpPr>
        <p:spPr>
          <a:xfrm>
            <a:off x="2796988" y="5593976"/>
            <a:ext cx="1156447" cy="369332"/>
          </a:xfrm>
          <a:prstGeom prst="rect">
            <a:avLst/>
          </a:prstGeom>
          <a:solidFill>
            <a:schemeClr val="bg1"/>
          </a:solidFill>
        </p:spPr>
        <p:txBody>
          <a:bodyPr wrap="square" rtlCol="0">
            <a:spAutoFit/>
          </a:bodyPr>
          <a:lstStyle/>
          <a:p>
            <a:r>
              <a:rPr lang="en-US" dirty="0"/>
              <a:t>Objects</a:t>
            </a:r>
          </a:p>
        </p:txBody>
      </p:sp>
      <p:pic>
        <p:nvPicPr>
          <p:cNvPr id="8" name="Content Placeholder 7">
            <a:extLst>
              <a:ext uri="{FF2B5EF4-FFF2-40B4-BE49-F238E27FC236}">
                <a16:creationId xmlns:a16="http://schemas.microsoft.com/office/drawing/2014/main" id="{0879A05C-4FEE-33F5-E1FE-602DC3E4E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25563"/>
            <a:ext cx="12191999" cy="5532437"/>
          </a:xfrm>
        </p:spPr>
      </p:pic>
    </p:spTree>
    <p:extLst>
      <p:ext uri="{BB962C8B-B14F-4D97-AF65-F5344CB8AC3E}">
        <p14:creationId xmlns:p14="http://schemas.microsoft.com/office/powerpoint/2010/main" val="373381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6365-FC99-FF95-12CC-C50ACB8114AA}"/>
              </a:ext>
            </a:extLst>
          </p:cNvPr>
          <p:cNvSpPr>
            <a:spLocks noGrp="1"/>
          </p:cNvSpPr>
          <p:nvPr>
            <p:ph type="title"/>
          </p:nvPr>
        </p:nvSpPr>
        <p:spPr>
          <a:xfrm>
            <a:off x="0" y="18255"/>
            <a:ext cx="11353800" cy="1325563"/>
          </a:xfrm>
        </p:spPr>
        <p:txBody>
          <a:bodyPr/>
          <a:lstStyle/>
          <a:p>
            <a:r>
              <a:rPr lang="en-US" b="1"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CE0293-6242-351C-5B69-152C7103C629}"/>
              </a:ext>
            </a:extLst>
          </p:cNvPr>
          <p:cNvSpPr>
            <a:spLocks noGrp="1"/>
          </p:cNvSpPr>
          <p:nvPr>
            <p:ph idx="1"/>
          </p:nvPr>
        </p:nvSpPr>
        <p:spPr>
          <a:xfrm>
            <a:off x="0" y="1343818"/>
            <a:ext cx="12192000" cy="5495927"/>
          </a:xfrm>
        </p:spPr>
        <p:txBody>
          <a:bodyPr>
            <a:normAutofit/>
          </a:bodyPr>
          <a:lstStyle/>
          <a:p>
            <a:pPr marL="0" indent="0" algn="just" rtl="0">
              <a:spcBef>
                <a:spcPts val="1100"/>
              </a:spcBef>
              <a:spcAft>
                <a:spcPts val="0"/>
              </a:spcAft>
              <a:buNone/>
            </a:pPr>
            <a:endParaRPr lang="en-US" b="0" i="0" u="none" strike="noStrike" dirty="0">
              <a:solidFill>
                <a:srgbClr val="222222"/>
              </a:solidFill>
              <a:effectLst/>
              <a:latin typeface="Times New Roman" panose="02020603050405020304" pitchFamily="18" charset="0"/>
              <a:cs typeface="Times New Roman" panose="02020603050405020304" pitchFamily="18" charset="0"/>
            </a:endParaRPr>
          </a:p>
          <a:p>
            <a:pPr marL="0" indent="0" algn="just" rtl="0">
              <a:spcBef>
                <a:spcPts val="1100"/>
              </a:spcBef>
              <a:spcAft>
                <a:spcPts val="0"/>
              </a:spcAft>
              <a:buNone/>
            </a:pPr>
            <a:r>
              <a:rPr lang="en-US" b="0" i="0" u="none" strike="noStrike" dirty="0">
                <a:solidFill>
                  <a:srgbClr val="222222"/>
                </a:solidFill>
                <a:effectLst/>
                <a:latin typeface="Times New Roman" panose="02020603050405020304" pitchFamily="18" charset="0"/>
                <a:cs typeface="Times New Roman" panose="02020603050405020304" pitchFamily="18" charset="0"/>
              </a:rPr>
              <a:t>1. Data Analysis </a:t>
            </a:r>
            <a:endParaRPr lang="en-US"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b="0" i="0" u="none" strike="noStrike" dirty="0">
              <a:solidFill>
                <a:srgbClr val="222222"/>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b="0" dirty="0">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US" b="0" i="0" u="none" strike="noStrike" dirty="0">
                <a:solidFill>
                  <a:srgbClr val="222222"/>
                </a:solidFill>
                <a:effectLst/>
                <a:latin typeface="Times New Roman" panose="02020603050405020304" pitchFamily="18" charset="0"/>
                <a:cs typeface="Times New Roman" panose="02020603050405020304" pitchFamily="18" charset="0"/>
              </a:rPr>
              <a:t>2. Data Preprocessing </a:t>
            </a:r>
            <a:endParaRPr lang="en-US" b="0" dirty="0">
              <a:effectLst/>
              <a:latin typeface="Times New Roman" panose="02020603050405020304" pitchFamily="18" charset="0"/>
              <a:cs typeface="Times New Roman" panose="02020603050405020304" pitchFamily="18" charset="0"/>
            </a:endParaRPr>
          </a:p>
          <a:p>
            <a:pPr marL="0" indent="0" algn="just" rtl="0">
              <a:spcBef>
                <a:spcPts val="1100"/>
              </a:spcBef>
              <a:spcAft>
                <a:spcPts val="1000"/>
              </a:spcAft>
              <a:buNone/>
            </a:pPr>
            <a:endParaRPr lang="en-US" b="0" i="0" u="none" strike="noStrike" dirty="0">
              <a:solidFill>
                <a:srgbClr val="222222"/>
              </a:solidFill>
              <a:effectLst/>
              <a:latin typeface="Times New Roman" panose="02020603050405020304" pitchFamily="18" charset="0"/>
              <a:cs typeface="Times New Roman" panose="02020603050405020304" pitchFamily="18" charset="0"/>
            </a:endParaRPr>
          </a:p>
          <a:p>
            <a:pPr marL="0" indent="0" algn="just" rtl="0">
              <a:spcBef>
                <a:spcPts val="1100"/>
              </a:spcBef>
              <a:spcAft>
                <a:spcPts val="1000"/>
              </a:spcAft>
              <a:buNone/>
            </a:pPr>
            <a:r>
              <a:rPr lang="en-US" b="0" i="0" u="none" strike="noStrike" dirty="0">
                <a:solidFill>
                  <a:srgbClr val="222222"/>
                </a:solidFill>
                <a:effectLst/>
                <a:latin typeface="Times New Roman" panose="02020603050405020304" pitchFamily="18" charset="0"/>
                <a:cs typeface="Times New Roman" panose="02020603050405020304" pitchFamily="18" charset="0"/>
              </a:rPr>
              <a:t>3. Machine Learning Algorithm for Prediction </a:t>
            </a:r>
            <a:endParaRPr lang="en-US" dirty="0">
              <a:solidFill>
                <a:srgbClr val="222222"/>
              </a:solidFill>
              <a:latin typeface="Times New Roman" panose="02020603050405020304" pitchFamily="18" charset="0"/>
              <a:cs typeface="Times New Roman" panose="02020603050405020304" pitchFamily="18" charset="0"/>
            </a:endParaRPr>
          </a:p>
          <a:p>
            <a:pPr marL="0" indent="0" algn="just" rtl="0">
              <a:spcBef>
                <a:spcPts val="1100"/>
              </a:spcBef>
              <a:spcAft>
                <a:spcPts val="1000"/>
              </a:spcAft>
              <a:buNone/>
            </a:pPr>
            <a:endParaRPr lang="en-US" dirty="0">
              <a:solidFill>
                <a:srgbClr val="222222"/>
              </a:solidFill>
              <a:latin typeface="Times New Roman" panose="02020603050405020304" pitchFamily="18" charset="0"/>
              <a:cs typeface="Times New Roman" panose="02020603050405020304" pitchFamily="18" charset="0"/>
            </a:endParaRPr>
          </a:p>
          <a:p>
            <a:pPr marL="0" indent="0" algn="just" rtl="0">
              <a:spcBef>
                <a:spcPts val="1100"/>
              </a:spcBef>
              <a:spcAft>
                <a:spcPts val="1000"/>
              </a:spcAft>
              <a:buNone/>
            </a:pPr>
            <a:r>
              <a:rPr lang="en-US" b="0" i="0" u="none" strike="noStrike" dirty="0">
                <a:solidFill>
                  <a:srgbClr val="222222"/>
                </a:solidFill>
                <a:effectLst/>
                <a:latin typeface="Times New Roman" panose="02020603050405020304" pitchFamily="18" charset="0"/>
                <a:cs typeface="Times New Roman" panose="02020603050405020304" pitchFamily="18" charset="0"/>
              </a:rPr>
              <a:t>4. </a:t>
            </a:r>
            <a:r>
              <a:rPr lang="en-US" dirty="0">
                <a:solidFill>
                  <a:srgbClr val="222222"/>
                </a:solidFill>
                <a:latin typeface="Times New Roman" panose="02020603050405020304" pitchFamily="18" charset="0"/>
                <a:cs typeface="Times New Roman" panose="02020603050405020304" pitchFamily="18" charset="0"/>
              </a:rPr>
              <a:t>Prediction analysis and result</a:t>
            </a:r>
            <a:endParaRPr lang="en-US" b="0" i="0" u="none" strike="noStrike"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84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1527</TotalTime>
  <Words>1388</Words>
  <Application>Microsoft Office PowerPoint</Application>
  <PresentationFormat>Widescreen</PresentationFormat>
  <Paragraphs>123</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Wingdings</vt:lpstr>
      <vt:lpstr>Office Theme</vt:lpstr>
      <vt:lpstr>Bitmap Image</vt:lpstr>
      <vt:lpstr>PowerPoint Presentation</vt:lpstr>
      <vt:lpstr>  ABSTRACT       </vt:lpstr>
      <vt:lpstr>EXISTING SYSTEM</vt:lpstr>
      <vt:lpstr> PROPOSED SYSTEM</vt:lpstr>
      <vt:lpstr> PROPOSED SYSTEM…</vt:lpstr>
      <vt:lpstr>PowerPoint Presentation</vt:lpstr>
      <vt:lpstr>  NOVELITY: </vt:lpstr>
      <vt:lpstr>Architecture:</vt:lpstr>
      <vt:lpstr>Modules:</vt:lpstr>
      <vt:lpstr>UML</vt:lpstr>
      <vt:lpstr>2. Use case Diagram</vt:lpstr>
      <vt:lpstr> 3. Activity diagram  </vt:lpstr>
      <vt:lpstr>4. Class diagram</vt:lpstr>
      <vt:lpstr>SAMPLE CODE:</vt:lpstr>
      <vt:lpstr>SAMPLE CODE…</vt:lpstr>
      <vt:lpstr>RESULT:</vt:lpstr>
      <vt:lpstr>CONCLUSION:    </vt:lpstr>
      <vt:lpstr>FUTURE ENHANCEMENT:</vt:lpstr>
      <vt:lpstr>REFERENCES:</vt:lpstr>
      <vt:lpstr>GITHUB LINK:</vt:lpstr>
      <vt:lpstr>THANK YOU</vt:lpstr>
      <vt:lpstr>PAPER PUBLICATION: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surya</dc:creator>
  <cp:lastModifiedBy>sai surya</cp:lastModifiedBy>
  <cp:revision>17</cp:revision>
  <dcterms:created xsi:type="dcterms:W3CDTF">2022-08-09T04:36:33Z</dcterms:created>
  <dcterms:modified xsi:type="dcterms:W3CDTF">2022-11-05T08:03:21Z</dcterms:modified>
</cp:coreProperties>
</file>