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7AE4-2AF2-469F-A554-C152C37B7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DB5D0-3E1F-430A-B1CC-00B88C788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9E7F-069F-4F8D-9FF3-A39D0B71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677AB-E2E8-4439-B09E-8DD85C59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4D1B-3B18-43C0-930D-C3B5C351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AC59-2CD4-4331-B06B-27BA54F2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2BC59-2C1E-424B-AC0C-3933ABD7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7362-365D-4A62-A4AD-02B5540C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0946-73BB-491F-9585-382C40CA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2039-E041-4CA6-B15A-642E4000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9C731-A959-4A41-9EEE-F73BA6FED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63D32-0512-4762-B067-5FD46020B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5698-C73E-4B73-81E0-1E1F030D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AF32-478D-4D28-872F-B1EABEC9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032E8-7636-487D-BF4F-2231F3A8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28B-6AB0-44D1-AC04-E32E725F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7D83-C270-4B66-BE00-CECAA7C6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41D7-7F83-45EF-AC3C-A30C38D1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27618-49CB-4621-82F3-5F907248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098E-7BD9-41BF-9030-6A30DF82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2610-A8A2-4D14-A40D-8341C71C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801C-79BC-4E13-898A-DBC8E1B7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FE21-1F02-47B2-A037-5CC55443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5F26-95EF-41AD-9F89-A5FEDD19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B9C7-7628-4909-B9B9-7AC1390B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3D97-C797-46E4-9C46-AFC61C43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CBC2-1C33-4440-9897-14C293650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A4FBA-AD52-4172-867D-E4725CF4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F068E-F7CF-471E-B54F-21A17704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8820-018D-4036-8197-EC87BEB6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C42B9-E20B-4837-A4FE-BC7028E2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6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4168-2B2F-4E21-A8AE-3CB960E7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649D-A01E-4D50-A494-29381832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4D33-B17E-4825-82C6-E65EE85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DD58A-3D80-450A-AF9F-388389149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516A2-E7BB-4886-A162-0CC6B8776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4DAAE-9F4E-4456-9CCF-C3839F9E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34AAA-DA58-4280-BE74-57D2888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95DD2-B93B-472A-94DD-26CAAF79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7BAF-FED8-45E0-AD12-D9CFAFDC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1D5EE-0957-4DF0-96F9-5BEC8EB0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787FE-2992-4CDA-A35C-FED277D3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B1DCC-C4C3-47F6-8A86-194E6B6D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1D13C-27FF-46EE-B646-30AFE0DC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44031-F2A1-4C98-9CEC-83EB34E6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1A4F-EC5D-4227-94DC-C4509836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FC65-CD41-4C34-9AC8-7CFF7BEC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858-12B5-45C2-8383-EED7B4EA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D5DB1-7561-40D5-B2A6-E92CEC212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0F47-6560-4955-80EC-FD9E890F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C8F1-28D4-42EF-9474-F307A8B3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EA75-C479-467B-A1E1-3024C4CE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79B-A754-493F-A8D5-E0324288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998E9-E44A-4B39-AFB2-84F77D890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2F1AD-D3E5-49D3-A4A1-7D0C147A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9E61C-0F75-4997-8046-EFD94126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32051-A653-4DAE-A807-B9C2FFE8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9D79E-DF96-40EB-BFCB-AE118174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A496B-FBF6-4EBF-8684-01581855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54A5D-1461-4BA2-85E8-4DAEE495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2EC9-79C9-44C4-95AC-44A7A0DA2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53DC-7FCA-4AED-A44E-A6983FB45CB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D72E-D299-490E-9B03-9AF978918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5548-6D77-4CCD-B074-0B82FDE05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A253-B0D2-4133-BD65-4DE16E30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BC906-39CF-4F67-8C77-1925EEAE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71" y="574500"/>
            <a:ext cx="6303058" cy="5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3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Thatode sai surya Abhishek</dc:creator>
  <cp:lastModifiedBy>Thatode sai surya Abhishek</cp:lastModifiedBy>
  <cp:revision>1</cp:revision>
  <dcterms:created xsi:type="dcterms:W3CDTF">2019-03-13T09:26:17Z</dcterms:created>
  <dcterms:modified xsi:type="dcterms:W3CDTF">2019-03-13T09:26:30Z</dcterms:modified>
</cp:coreProperties>
</file>