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lear Sans Regular Bold" panose="020B0604020202020204" charset="0"/>
      <p:regular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50" d="100"/>
          <a:sy n="50" d="100"/>
        </p:scale>
        <p:origin x="2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750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694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content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B8630-4C68-FBC7-3B8A-C793E16E4432}"/>
              </a:ext>
            </a:extLst>
          </p:cNvPr>
          <p:cNvSpPr txBox="1"/>
          <p:nvPr/>
        </p:nvSpPr>
        <p:spPr>
          <a:xfrm>
            <a:off x="8499198" y="3162300"/>
            <a:ext cx="75715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Social Buzz is a rapidly expanding technology unicorn that is scaling globally. In order to keep up with this growth, the company needs to adapt quickly. That's why Accenture has taken up a 3-month proof-of-concept project to help Social Buzz achieve its goals.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1. An audit of social buzz big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2. 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3. Analysis to find social Buzz's top 5 most popular categories of content.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768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F2FF8-CE0F-9ADA-0C6C-5E3EB238D96C}"/>
              </a:ext>
            </a:extLst>
          </p:cNvPr>
          <p:cNvSpPr txBox="1"/>
          <p:nvPr/>
        </p:nvSpPr>
        <p:spPr>
          <a:xfrm>
            <a:off x="2362200" y="5325260"/>
            <a:ext cx="726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 100000 posts per day</a:t>
            </a:r>
          </a:p>
          <a:p>
            <a:endParaRPr lang="en-IN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36,500,000 pieces of content per year!</a:t>
            </a:r>
          </a:p>
          <a:p>
            <a:endParaRPr lang="en-IN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 how to capitalize on it when there is so much?</a:t>
            </a:r>
          </a:p>
          <a:p>
            <a:endParaRPr lang="en-IN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92685" y="114715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grpSp>
        <p:nvGrpSpPr>
          <p:cNvPr id="33" name="Group 28">
            <a:extLst>
              <a:ext uri="{FF2B5EF4-FFF2-40B4-BE49-F238E27FC236}">
                <a16:creationId xmlns:a16="http://schemas.microsoft.com/office/drawing/2014/main" id="{AAB03249-9592-7676-B87D-7C49E95E7D99}"/>
              </a:ext>
            </a:extLst>
          </p:cNvPr>
          <p:cNvGrpSpPr>
            <a:grpSpLocks noChangeAspect="1"/>
          </p:cNvGrpSpPr>
          <p:nvPr/>
        </p:nvGrpSpPr>
        <p:grpSpPr>
          <a:xfrm>
            <a:off x="11443639" y="6889204"/>
            <a:ext cx="2174041" cy="2165548"/>
            <a:chOff x="0" y="0"/>
            <a:chExt cx="6502400" cy="6477000"/>
          </a:xfrm>
        </p:grpSpPr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E5FAF103-4961-3D4A-4796-F71890F7F214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8FC28D35-0504-0788-5474-DAFB3631B9DC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9DF9A12-6AF0-7D1D-4066-24B0BF9D967A}"/>
              </a:ext>
            </a:extLst>
          </p:cNvPr>
          <p:cNvSpPr txBox="1"/>
          <p:nvPr/>
        </p:nvSpPr>
        <p:spPr>
          <a:xfrm>
            <a:off x="14478000" y="2313299"/>
            <a:ext cx="33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Andrew Fleming</a:t>
            </a:r>
          </a:p>
          <a:p>
            <a:r>
              <a:rPr lang="en-IN" dirty="0"/>
              <a:t>Chief Technical Architect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6D9516-5934-D470-DD1E-65998D4CA294}"/>
              </a:ext>
            </a:extLst>
          </p:cNvPr>
          <p:cNvSpPr txBox="1"/>
          <p:nvPr/>
        </p:nvSpPr>
        <p:spPr>
          <a:xfrm>
            <a:off x="14563797" y="4820333"/>
            <a:ext cx="3303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Marcus 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Rompton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/>
              <a:t>Senior Principle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B29455-3733-63B7-9E16-5802FA58BB83}"/>
              </a:ext>
            </a:extLst>
          </p:cNvPr>
          <p:cNvSpPr txBox="1"/>
          <p:nvPr/>
        </p:nvSpPr>
        <p:spPr>
          <a:xfrm>
            <a:off x="14477999" y="7784814"/>
            <a:ext cx="3886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Gatta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Venkata Sai Surya Chandra Prasad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57237A-DD9A-98AB-0CD6-FC581B8A08DD}"/>
              </a:ext>
            </a:extLst>
          </p:cNvPr>
          <p:cNvSpPr txBox="1"/>
          <p:nvPr/>
        </p:nvSpPr>
        <p:spPr>
          <a:xfrm>
            <a:off x="3901925" y="151654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8EB44-8668-23E0-3E21-F9890A2B5F05}"/>
              </a:ext>
            </a:extLst>
          </p:cNvPr>
          <p:cNvSpPr txBox="1"/>
          <p:nvPr/>
        </p:nvSpPr>
        <p:spPr>
          <a:xfrm>
            <a:off x="5613717" y="312437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344BBA-BC4F-09A9-1BF4-2596A34F70EB}"/>
              </a:ext>
            </a:extLst>
          </p:cNvPr>
          <p:cNvSpPr txBox="1"/>
          <p:nvPr/>
        </p:nvSpPr>
        <p:spPr>
          <a:xfrm>
            <a:off x="7469080" y="4633633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89398-7EDB-09F7-53B3-4E37142D082F}"/>
              </a:ext>
            </a:extLst>
          </p:cNvPr>
          <p:cNvSpPr txBox="1"/>
          <p:nvPr/>
        </p:nvSpPr>
        <p:spPr>
          <a:xfrm>
            <a:off x="9372873" y="631047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386D9-6A54-C916-5B13-8A8B0923AAA6}"/>
              </a:ext>
            </a:extLst>
          </p:cNvPr>
          <p:cNvSpPr txBox="1"/>
          <p:nvPr/>
        </p:nvSpPr>
        <p:spPr>
          <a:xfrm>
            <a:off x="11264859" y="8133618"/>
            <a:ext cx="31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67950" y="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7AC648-845B-F3E0-BAF2-66FF85F09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970" y="114300"/>
            <a:ext cx="11108630" cy="7590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67950" y="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57558E1-852A-6B2B-236F-90EE030F0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2386"/>
            <a:ext cx="10287000" cy="776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2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194</Words>
  <Application>Microsoft Office PowerPoint</Application>
  <PresentationFormat>Custom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Clear Sans Regular Bold</vt:lpstr>
      <vt:lpstr>Arial</vt:lpstr>
      <vt:lpstr>Graphik Regular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sai surya chandra prasad</cp:lastModifiedBy>
  <cp:revision>9</cp:revision>
  <dcterms:created xsi:type="dcterms:W3CDTF">2006-08-16T00:00:00Z</dcterms:created>
  <dcterms:modified xsi:type="dcterms:W3CDTF">2023-05-01T10:54:33Z</dcterms:modified>
  <dc:identifier>DAEhDyfaYKE</dc:identifier>
</cp:coreProperties>
</file>