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4FC4-52B6-808E-D2AE-16EFE365F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122C8-D204-9154-3432-1D719E470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E6D27-A832-AC07-A2DC-2CB0CFAF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7C8-5F5F-4B42-A691-CE40618542CE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AECA-AFFC-9F40-9C5A-1FD7400C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35F12-5DCF-235E-D0BC-05D70D59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80-0BA9-4DF4-BB08-84BB6E9D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42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35FB-B84A-A533-F73F-D6D0B936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D5533-8935-7B6D-FE2E-A37BF599A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8206-F507-2085-DEB3-0223E31B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7C8-5F5F-4B42-A691-CE40618542CE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6AF2-6780-B355-9F46-B5C4D48C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7275-7A32-7EF2-1573-B3F4A0B8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80-0BA9-4DF4-BB08-84BB6E9D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3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D234B-59E8-4E8A-CF37-930C72845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950B1-E419-7CAE-CC69-DF706E1AB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0BC3-0455-52F7-5DB4-EF482311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7C8-5F5F-4B42-A691-CE40618542CE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FA22-D587-6B06-3531-A86D7B88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CEB4-884A-C927-D203-D364F641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80-0BA9-4DF4-BB08-84BB6E9D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0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E527-9C04-C28D-546B-8937FA55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D009-B41E-3DAB-56CC-7D53F068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4FD6-AC22-2102-52EB-8A5E8F37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7C8-5F5F-4B42-A691-CE40618542CE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ACD2-2776-A133-B316-C80A1329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B12DF-4E3A-4FFE-DA2C-C6C44B7C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80-0BA9-4DF4-BB08-84BB6E9D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4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7F57-6F2B-6EB0-380A-8CA4F746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F70C2-8A73-A028-39F8-2C666C87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547F3-491A-9FA7-FA59-726893CA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7C8-5F5F-4B42-A691-CE40618542CE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2A358-491C-D4CD-2957-FA81DCAD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DDC2-D016-AE66-A8C7-B488B382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80-0BA9-4DF4-BB08-84BB6E9D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8C31-03D2-22E0-7380-ACA71EFA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D0A5-5BBB-BF0B-79C1-56A3663AF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796AB-58F3-6A8E-D222-655DE5093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4C1DD-C474-D420-841D-A7FF628E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7C8-5F5F-4B42-A691-CE40618542CE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C24FC-131E-0578-AC72-FFC6CA7D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3F33B-8AA9-1421-F0DD-39102588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80-0BA9-4DF4-BB08-84BB6E9D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6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39EA-432A-2926-283C-68499765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3D612-16F9-E85D-07C2-1EB640B0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AD9C3-28A4-990E-1549-D8D02181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03AA0-08EA-0BC1-9B61-BA0D4A094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DE9AC-2F26-D698-0EAC-5CAAA3B24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87471-F854-14D2-8782-7DAF6161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7C8-5F5F-4B42-A691-CE40618542CE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7A9C8-0872-1220-B18D-1F962EBB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203E1-3CE4-9355-C721-5E60F7CA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80-0BA9-4DF4-BB08-84BB6E9D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BC8F-1E18-8BB6-1721-00B88A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0C0F2-7428-3D74-E443-5A78AE01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7C8-5F5F-4B42-A691-CE40618542CE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5E98-BFD7-D0D1-A366-B0E3E363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73134-429E-FE53-E467-CEF3C47E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80-0BA9-4DF4-BB08-84BB6E9D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5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00477-636E-B101-E6F8-1D1D9BCD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7C8-5F5F-4B42-A691-CE40618542CE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12207-49B7-41CC-88C7-D45A4C9C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D64D1-72F8-EB9C-F8AB-1B5063D9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80-0BA9-4DF4-BB08-84BB6E9D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9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A7A-53F6-4BD4-6DCB-2087AFBB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C65-61A7-6F4E-C2F8-170D3AB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83291-5CCF-3B70-CF91-152A5CFD6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5703-95CF-A106-F97E-FBBC989E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7C8-5F5F-4B42-A691-CE40618542CE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724-E84E-5DA2-4B7F-D4F58DB4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F3BB3-8D11-CC8F-E4DC-176FB747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80-0BA9-4DF4-BB08-84BB6E9D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CBA2-1E79-6271-C3ED-2DE20A81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5D905-6B39-3FCB-24ED-216B700DA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4CBF4-684B-83D2-E989-7476FC40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0771D-989B-AD77-8943-81CC8BC2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7C8-5F5F-4B42-A691-CE40618542CE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D46DE-6475-4507-EC02-67BEAFD1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0F461-BF46-7402-F267-3C9FDC8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80-0BA9-4DF4-BB08-84BB6E9D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1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31585-0730-42C2-4C8B-B3A88D47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5672A-D324-8F72-48DA-0F1C6D031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93B1-A6D9-1AA6-8527-6E0D68C5A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37C8-5F5F-4B42-A691-CE40618542CE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803A4-149B-40D0-76DC-AA43CA845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FE69-8636-79EE-9018-DC46BA3DF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DC80-0BA9-4DF4-BB08-84BB6E9D3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82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56AC-EECA-7A28-0169-37D5E17AB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SURYA DIETARY PLAN APP</a:t>
            </a:r>
          </a:p>
        </p:txBody>
      </p:sp>
    </p:spTree>
    <p:extLst>
      <p:ext uri="{BB962C8B-B14F-4D97-AF65-F5344CB8AC3E}">
        <p14:creationId xmlns:p14="http://schemas.microsoft.com/office/powerpoint/2010/main" val="262338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739D-6603-54E9-D22B-9629F8EC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E4D3-066E-1F29-FD67-3ADC1CCE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BC61-3B51-187B-55A3-B47E3A19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B384-47CA-A3DA-6638-6FF5C9488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2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122-6C30-BB4E-A3B5-0D6A07C3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45CF-C7F9-7859-0110-9FBAC7881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343775" cy="4403725"/>
          </a:xfrm>
        </p:spPr>
        <p:txBody>
          <a:bodyPr/>
          <a:lstStyle/>
          <a:p>
            <a:r>
              <a:rPr lang="en-IN" dirty="0"/>
              <a:t>Login page created using lazy loading 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E8F5F1-52E1-D90B-6E60-C9AE0964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80" y="2419349"/>
            <a:ext cx="785876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5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46C5-4C00-0E96-3C41-E81098BD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16" y="596898"/>
            <a:ext cx="10515600" cy="4351338"/>
          </a:xfrm>
        </p:spPr>
        <p:txBody>
          <a:bodyPr/>
          <a:lstStyle/>
          <a:p>
            <a:r>
              <a:rPr lang="en-IN" dirty="0"/>
              <a:t>Menu bar contains home, add product and add response components</a:t>
            </a:r>
          </a:p>
          <a:p>
            <a:r>
              <a:rPr lang="en-IN" dirty="0"/>
              <a:t>Home component contains product details like </a:t>
            </a:r>
            <a:r>
              <a:rPr lang="en-IN" dirty="0" err="1"/>
              <a:t>id,product</a:t>
            </a:r>
            <a:r>
              <a:rPr lang="en-IN" dirty="0"/>
              <a:t> </a:t>
            </a:r>
            <a:r>
              <a:rPr lang="en-IN" dirty="0" err="1"/>
              <a:t>name,type</a:t>
            </a:r>
            <a:r>
              <a:rPr lang="en-IN" dirty="0"/>
              <a:t> of product and quantity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4305E-818E-2661-7179-F6643F3F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49" y="3190874"/>
            <a:ext cx="5808133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8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65D9-14A6-98F9-AE3F-9D3128531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482600"/>
            <a:ext cx="10515600" cy="4351338"/>
          </a:xfrm>
        </p:spPr>
        <p:txBody>
          <a:bodyPr/>
          <a:lstStyle/>
          <a:p>
            <a:r>
              <a:rPr lang="en-IN" dirty="0"/>
              <a:t>Add product component created to add products.</a:t>
            </a:r>
          </a:p>
          <a:p>
            <a:r>
              <a:rPr lang="en-IN" dirty="0" err="1"/>
              <a:t>Ngmodel</a:t>
            </a:r>
            <a:r>
              <a:rPr lang="en-IN" dirty="0"/>
              <a:t> directive is used for data binding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E53FB-B4C3-15D2-0E5B-9BA8ECAF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56792"/>
            <a:ext cx="6696075" cy="3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4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7E234-0D31-3B93-90F6-497B672F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342900"/>
            <a:ext cx="10753725" cy="5834063"/>
          </a:xfrm>
        </p:spPr>
        <p:txBody>
          <a:bodyPr/>
          <a:lstStyle/>
          <a:p>
            <a:r>
              <a:rPr lang="en-IN" dirty="0" err="1"/>
              <a:t>Addrespone</a:t>
            </a:r>
            <a:r>
              <a:rPr lang="en-IN" dirty="0"/>
              <a:t> component is created to give response to user for their questions.</a:t>
            </a:r>
          </a:p>
          <a:p>
            <a:r>
              <a:rPr lang="en-IN" dirty="0" err="1"/>
              <a:t>Ngmodel</a:t>
            </a:r>
            <a:r>
              <a:rPr lang="en-IN" dirty="0"/>
              <a:t> directive is used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058B7-A92D-F2A9-928E-0333924E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752600"/>
            <a:ext cx="8277226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1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8C00-CCFD-0AE2-C877-E9B861F3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825E-3F45-7E34-8FA2-BB6B0C2B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31"/>
            <a:ext cx="10515600" cy="4351338"/>
          </a:xfrm>
        </p:spPr>
        <p:txBody>
          <a:bodyPr/>
          <a:lstStyle/>
          <a:p>
            <a:r>
              <a:rPr lang="en-IN" dirty="0"/>
              <a:t>Menu-bar component contains </a:t>
            </a:r>
            <a:r>
              <a:rPr lang="en-IN" dirty="0" err="1"/>
              <a:t>home,diet</a:t>
            </a:r>
            <a:r>
              <a:rPr lang="en-IN" dirty="0"/>
              <a:t> </a:t>
            </a:r>
            <a:r>
              <a:rPr lang="en-IN" dirty="0" err="1"/>
              <a:t>plan,create</a:t>
            </a:r>
            <a:r>
              <a:rPr lang="en-IN" dirty="0"/>
              <a:t> and forum components.</a:t>
            </a:r>
          </a:p>
          <a:p>
            <a:r>
              <a:rPr lang="en-IN" dirty="0"/>
              <a:t>Home component contains different types of products like </a:t>
            </a:r>
            <a:r>
              <a:rPr lang="en-IN" dirty="0" err="1"/>
              <a:t>salad,fruits,vegetables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03A26-6F8A-07DE-8A3B-CCAD6A4BE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3238500"/>
            <a:ext cx="6334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4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A44C-AE1B-FA0E-820A-E1044821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873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Create component contains drag and drop feature to calculate the nutrition value of the selected products.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1B11C-8DD5-BA7D-422D-B3D5E568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357630"/>
            <a:ext cx="9191625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0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F77A-C1C6-FBB6-921C-86B466C6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371475"/>
            <a:ext cx="10734675" cy="5805488"/>
          </a:xfrm>
        </p:spPr>
        <p:txBody>
          <a:bodyPr/>
          <a:lstStyle/>
          <a:p>
            <a:r>
              <a:rPr lang="en-IN" dirty="0"/>
              <a:t>Forum page contains customer feedbacks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A72F8-EB99-FC8B-1F7C-E6D041E3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162049"/>
            <a:ext cx="85852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9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05-6DBA-8980-401E-0A6C0A77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0CB1-A0C2-45D2-13BE-D41EBF44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81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SURYA DIETARY PLAN APP</vt:lpstr>
      <vt:lpstr>ADMIN:</vt:lpstr>
      <vt:lpstr>PowerPoint Presentation</vt:lpstr>
      <vt:lpstr>PowerPoint Presentation</vt:lpstr>
      <vt:lpstr>PowerPoint Presentation</vt:lpstr>
      <vt:lpstr>USER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SURYA DIETARY PLAN APP</dc:title>
  <dc:creator>Sai Surya Teja Addaganti</dc:creator>
  <cp:lastModifiedBy>Sai Surya Teja Addaganti</cp:lastModifiedBy>
  <cp:revision>1</cp:revision>
  <dcterms:created xsi:type="dcterms:W3CDTF">2023-05-14T18:24:33Z</dcterms:created>
  <dcterms:modified xsi:type="dcterms:W3CDTF">2023-05-14T19:22:42Z</dcterms:modified>
</cp:coreProperties>
</file>