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sushanth05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 SAI SUSHANTH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 SAI SUSHANTH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NRI INSTITUE OF TECHNOLOGY/CSD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Support for multiple image formats and higher resolution images.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Extend the approach to video steganography for dynamic data hiding.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 Incorporate advanced encryption algorithms to further secure the hidden message.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Develop a web-based or mobile application for broader accessibility.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Explore automated detection and extraction tools for steganographic content.</a:t>
            </a:r>
            <a:endParaRPr lang="en-US" sz="1800" dirty="0"/>
          </a:p>
          <a:p>
            <a:pPr marL="305435" indent="-305435"/>
            <a:endParaRPr lang="en-US" sz="18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ym typeface="+mn-ea"/>
              </a:rP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b="1" u="sng" dirty="0">
                <a:sym typeface="+mn-ea"/>
              </a:rPr>
              <a:t>Programming Language</a:t>
            </a:r>
            <a:r>
              <a:rPr lang="en-IN" sz="1800" b="1" dirty="0">
                <a:sym typeface="+mn-ea"/>
              </a:rPr>
              <a:t>:</a:t>
            </a:r>
            <a:r>
              <a:rPr lang="en-IN" sz="1800" dirty="0">
                <a:sym typeface="+mn-ea"/>
              </a:rPr>
              <a:t>  Python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>
                <a:sym typeface="+mn-ea"/>
              </a:rPr>
              <a:t>Libraries</a:t>
            </a:r>
            <a:r>
              <a:rPr lang="en-IN" sz="1800" b="1" dirty="0">
                <a:sym typeface="+mn-ea"/>
              </a:rPr>
              <a:t>:  </a:t>
            </a:r>
            <a:endParaRPr lang="en-IN" sz="1800" b="1" dirty="0"/>
          </a:p>
          <a:p>
            <a:pPr marL="0" indent="0">
              <a:buNone/>
            </a:pPr>
            <a:r>
              <a:rPr lang="en-IN" sz="1400" i="1" dirty="0">
                <a:sym typeface="+mn-ea"/>
              </a:rPr>
              <a:t>OpenCV for image processing</a:t>
            </a:r>
            <a:endParaRPr lang="en-IN" sz="1400" i="1" dirty="0"/>
          </a:p>
          <a:p>
            <a:pPr marL="0" indent="0">
              <a:buNone/>
            </a:pPr>
            <a:r>
              <a:rPr lang="en-IN" sz="1400" i="1" dirty="0" err="1">
                <a:sym typeface="+mn-ea"/>
              </a:rPr>
              <a:t>Tkinter</a:t>
            </a:r>
            <a:r>
              <a:rPr lang="en-IN" sz="1400" i="1" dirty="0">
                <a:sym typeface="+mn-ea"/>
              </a:rPr>
              <a:t> (with </a:t>
            </a:r>
            <a:r>
              <a:rPr lang="en-IN" sz="1400" i="1" dirty="0" err="1">
                <a:sym typeface="+mn-ea"/>
              </a:rPr>
              <a:t>ttk</a:t>
            </a:r>
            <a:r>
              <a:rPr lang="en-IN" sz="1400" i="1" dirty="0">
                <a:sym typeface="+mn-ea"/>
              </a:rPr>
              <a:t>) for the GUI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>
                <a:sym typeface="+mn-ea"/>
              </a:rPr>
              <a:t>Tools</a:t>
            </a:r>
            <a:r>
              <a:rPr lang="en-IN" sz="1800" b="1" dirty="0">
                <a:sym typeface="+mn-ea"/>
              </a:rPr>
              <a:t>:</a:t>
            </a:r>
            <a:r>
              <a:rPr lang="en-IN" sz="1800" dirty="0">
                <a:sym typeface="+mn-ea"/>
              </a:rPr>
              <a:t> Visual Studio Code</a:t>
            </a:r>
            <a:endParaRPr lang="en-IN" dirty="0"/>
          </a:p>
          <a:p>
            <a:pPr marL="0" indent="0">
              <a:buNone/>
            </a:pPr>
            <a:endParaRPr lang="en-US" alt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>
                <a:sym typeface="+mn-ea"/>
              </a:rPr>
              <a:t>Implements robust LSB steganography that embeds both the passcode and message length in the image header.</a:t>
            </a:r>
            <a:endParaRPr lang="en-IN" sz="1800" dirty="0"/>
          </a:p>
          <a:p>
            <a:pPr algn="just"/>
            <a:r>
              <a:rPr lang="en-IN" sz="1800" dirty="0">
                <a:sym typeface="+mn-ea"/>
              </a:rPr>
              <a:t>Uses lossless PNG format to preserve hidden data integrity.</a:t>
            </a:r>
            <a:endParaRPr lang="en-IN" sz="1800" dirty="0"/>
          </a:p>
          <a:p>
            <a:pPr algn="just"/>
            <a:r>
              <a:rPr lang="en-IN" sz="1800" dirty="0">
                <a:sym typeface="+mn-ea"/>
              </a:rPr>
              <a:t>Features a modern, user-friendly GUI for both encryption and decryption processes.</a:t>
            </a:r>
            <a:endParaRPr lang="en-IN" sz="1800" dirty="0"/>
          </a:p>
          <a:p>
            <a:pPr algn="just"/>
            <a:r>
              <a:rPr lang="en-IN" sz="1800" dirty="0">
                <a:sym typeface="+mn-ea"/>
              </a:rPr>
              <a:t>Combines advanced image processing techniques with secure data transmission.</a:t>
            </a:r>
            <a:endParaRPr lang="en-IN" sz="20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sym typeface="+mn-ea"/>
              </a:rPr>
              <a:t>Security professionals and cybersecurity enthusiasts.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>
                <a:sym typeface="+mn-ea"/>
              </a:rPr>
              <a:t>Journalists, activists, and government agencies needing secure communication channels.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>
                <a:sym typeface="+mn-ea"/>
              </a:rPr>
              <a:t>Students and researchers interested in data privacy and steganography.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>
                <a:sym typeface="+mn-ea"/>
              </a:rPr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BD89-5B0A-F618-7EEB-5C91921E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40541"/>
            <a:ext cx="6746650" cy="5206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8E576-AED8-5F67-8D27-4F48E6DD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842" y="1145501"/>
            <a:ext cx="479832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Our project successfully demonstrates a novel approach to data security by hiding information within an image using LSB steganography.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The technique is both secure and undetectable, thanks to embedding critical header information such as passcode and message lengths.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The user-friendly GUI enhances the accessibility of the method, making it a practical tool for secure communication.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>
                <a:sym typeface="+mn-ea"/>
              </a:rPr>
              <a:t>This project contributes to the broader field of digital privacy and secure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https://github.com/saisushanth05/Secure-Data-Hiding-In-Images-Using-Steganography.git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141</TotalTime>
  <Words>379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Sushanth .p</cp:lastModifiedBy>
  <cp:revision>28</cp:revision>
  <dcterms:created xsi:type="dcterms:W3CDTF">2021-05-26T16:50:10Z</dcterms:created>
  <dcterms:modified xsi:type="dcterms:W3CDTF">2025-02-26T06:38:20Z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