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5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19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1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2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3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4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5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GB" b="1" dirty="0" sz="2400" lang="en-US"/>
              <a:t>S</a:t>
            </a:r>
            <a:r>
              <a:rPr altLang="en-GB" b="1" dirty="0" sz="2400" lang="en-US"/>
              <a:t>A</a:t>
            </a:r>
            <a:r>
              <a:rPr altLang="en-GB" b="1" dirty="0" sz="2400" lang="en-US"/>
              <a:t>I</a:t>
            </a:r>
            <a:r>
              <a:rPr altLang="en-GB" b="1" dirty="0" sz="2400" lang="en-US"/>
              <a:t>S</a:t>
            </a:r>
            <a:r>
              <a:rPr altLang="en-GB" b="1" dirty="0" sz="2400" lang="en-US"/>
              <a:t>U</a:t>
            </a:r>
            <a:r>
              <a:rPr altLang="en-GB" b="1" dirty="0" sz="2400" lang="en-US"/>
              <a:t>S</a:t>
            </a:r>
            <a:r>
              <a:rPr altLang="en-GB" b="1" dirty="0" sz="2400" lang="en-US"/>
              <a:t>I</a:t>
            </a:r>
            <a:r>
              <a:rPr altLang="en-GB" b="1" dirty="0" sz="2400" lang="en-US"/>
              <a:t> </a:t>
            </a:r>
            <a:r>
              <a:rPr altLang="en-GB" b="1" dirty="0" sz="2400" lang="en-US"/>
              <a:t>T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altLang="en-GB" b="1" dirty="0" sz="2400" lang="en-US"/>
              <a:t>a</a:t>
            </a:r>
            <a:r>
              <a:rPr altLang="en-GB" b="1" dirty="0" sz="2400" lang="en-US"/>
              <a:t>s</a:t>
            </a:r>
            <a:r>
              <a:rPr altLang="en-GB" b="1" dirty="0" sz="2400" lang="en-US"/>
              <a:t>t</a:t>
            </a:r>
            <a:r>
              <a:rPr altLang="en-GB" b="1" dirty="0" sz="2400" lang="en-US"/>
              <a:t>v</a:t>
            </a:r>
            <a:r>
              <a:rPr altLang="en-GB" b="1" dirty="0" sz="2400" lang="en-US"/>
              <a:t>u</a:t>
            </a:r>
            <a:r>
              <a:rPr altLang="en-GB" b="1" dirty="0" sz="2400" lang="en-US"/>
              <a:t>2</a:t>
            </a:r>
            <a:r>
              <a:rPr altLang="en-GB" b="1" dirty="0" sz="2400" lang="en-US"/>
              <a:t>4</a:t>
            </a:r>
            <a:r>
              <a:rPr altLang="en-GB" b="1" dirty="0" sz="2400" lang="en-US"/>
              <a:t>9</a:t>
            </a:r>
            <a:r>
              <a:rPr altLang="en-GB" b="1" dirty="0" sz="2400" lang="en-US"/>
              <a:t>2</a:t>
            </a:r>
            <a:r>
              <a:rPr altLang="en-GB" b="1" dirty="0" sz="2400" lang="en-US"/>
              <a:t>4</a:t>
            </a:r>
            <a:r>
              <a:rPr altLang="en-GB" b="1" dirty="0" sz="2400" lang="en-US"/>
              <a:t>9</a:t>
            </a:r>
            <a:r>
              <a:rPr altLang="en-GB" b="1" dirty="0" sz="2400" lang="en-US"/>
              <a:t>2</a:t>
            </a:r>
            <a:r>
              <a:rPr altLang="en-GB" b="1" dirty="0" sz="2400" lang="en-US"/>
              <a:t>4</a:t>
            </a:r>
            <a:r>
              <a:rPr altLang="en-GB" b="1" dirty="0" sz="2400" lang="en-US"/>
              <a:t>u</a:t>
            </a:r>
            <a:r>
              <a:rPr altLang="en-GB" b="1" dirty="0" sz="2400" lang="en-US"/>
              <a:t>0</a:t>
            </a:r>
            <a:r>
              <a:rPr altLang="en-GB" b="1" dirty="0" sz="2400" lang="en-US"/>
              <a:t>9</a:t>
            </a:r>
            <a:r>
              <a:rPr altLang="en-GB" b="1" dirty="0" sz="2400" lang="en-US"/>
              <a:t>0</a:t>
            </a:r>
            <a:r>
              <a:rPr altLang="en-GB" b="1" dirty="0" sz="2400" lang="en-US"/>
              <a:t>3</a:t>
            </a:r>
            <a:r>
              <a:rPr altLang="en-GB" b="1" dirty="0" sz="2400" lang="en-US"/>
              <a:t>3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altLang="en-GB" b="1" dirty="0" sz="2400" lang="en-US"/>
              <a:t>B</a:t>
            </a:r>
            <a:r>
              <a:rPr altLang="en-GB" b="1" dirty="0" sz="2400" lang="en-US"/>
              <a:t>a</a:t>
            </a:r>
            <a:r>
              <a:rPr altLang="en-GB" b="1" dirty="0" sz="2400" lang="en-US"/>
              <a:t>c</a:t>
            </a:r>
            <a:r>
              <a:rPr altLang="en-GB" b="1" dirty="0" sz="2400" lang="en-US"/>
              <a:t>h</a:t>
            </a:r>
            <a:r>
              <a:rPr altLang="en-GB" b="1" dirty="0" sz="2400" lang="en-US"/>
              <a:t>e</a:t>
            </a:r>
            <a:r>
              <a:rPr altLang="en-GB" b="1" dirty="0" sz="2400" lang="en-US"/>
              <a:t>lor </a:t>
            </a:r>
            <a:r>
              <a:rPr altLang="en-GB" b="1" dirty="0" sz="2400" lang="en-US"/>
              <a:t>o</a:t>
            </a:r>
            <a:r>
              <a:rPr altLang="en-GB" b="1" dirty="0" sz="2400" lang="en-US"/>
              <a:t>f</a:t>
            </a:r>
            <a:r>
              <a:rPr altLang="en-GB" b="1" dirty="0" sz="2400" lang="en-US"/>
              <a:t> </a:t>
            </a:r>
            <a:r>
              <a:rPr altLang="en-GB" b="1" dirty="0" sz="2400" lang="en-US"/>
              <a:t>C</a:t>
            </a:r>
            <a:r>
              <a:rPr altLang="en-GB" b="1" dirty="0" sz="2400" lang="en-US"/>
              <a:t>o</a:t>
            </a:r>
            <a:r>
              <a:rPr altLang="en-GB" b="1" dirty="0" sz="2400" lang="en-US"/>
              <a:t>m</a:t>
            </a:r>
            <a:r>
              <a:rPr altLang="en-GB" b="1" dirty="0" sz="2400" lang="en-US"/>
              <a:t>p</a:t>
            </a:r>
            <a:r>
              <a:rPr altLang="en-GB" b="1" dirty="0" sz="2400" lang="en-US"/>
              <a:t>uter </a:t>
            </a:r>
            <a:r>
              <a:rPr altLang="en-GB" b="1" dirty="0" sz="2400" lang="en-US"/>
              <a:t>Application 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altLang="en-GB" b="1" dirty="0" sz="2400" lang="en-US"/>
              <a:t>S</a:t>
            </a:r>
            <a:r>
              <a:rPr altLang="en-GB" b="1" dirty="0" sz="2400" lang="en-US"/>
              <a:t>S</a:t>
            </a:r>
            <a:r>
              <a:rPr altLang="en-GB" b="1" dirty="0" sz="2400" lang="en-US"/>
              <a:t>S</a:t>
            </a:r>
            <a:r>
              <a:rPr altLang="en-GB" b="1" dirty="0" sz="2400" lang="en-US"/>
              <a:t> </a:t>
            </a:r>
            <a:r>
              <a:rPr altLang="en-GB" b="1" dirty="0" sz="2400" lang="en-US"/>
              <a:t>college </a:t>
            </a:r>
            <a:r>
              <a:rPr altLang="en-GB" b="1" dirty="0" sz="2400" lang="en-US"/>
              <a:t>for </a:t>
            </a:r>
            <a:r>
              <a:rPr altLang="en-GB" b="1" dirty="0" sz="2400" lang="en-US"/>
              <a:t>women</a:t>
            </a:r>
            <a:r>
              <a:rPr altLang="en-GB" b="1" dirty="0" sz="2400" lang="en-US"/>
              <a:t>,</a:t>
            </a:r>
            <a:r>
              <a:rPr altLang="en-GB" b="1" dirty="0" sz="2400" lang="en-US"/>
              <a:t> Arni </a:t>
            </a:r>
            <a:endParaRPr altLang="en-US" lang="zh-CN"/>
          </a:p>
          <a:p>
            <a:r>
              <a:rPr dirty="0" sz="2400" lang="en-US"/>
              <a:t>UNIVERSITY</a:t>
            </a:r>
            <a:r>
              <a:rPr altLang="en-GB" dirty="0" sz="2400" lang="en-US"/>
              <a:t> 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altLang="en-GB" b="1" dirty="0" sz="2400" lang="en-US"/>
              <a:t>T</a:t>
            </a:r>
            <a:r>
              <a:rPr altLang="en-GB" b="1" dirty="0" sz="2400" lang="en-US"/>
              <a:t>h</a:t>
            </a:r>
            <a:r>
              <a:rPr altLang="en-GB" b="1" dirty="0" sz="2400" lang="en-US"/>
              <a:t>i</a:t>
            </a:r>
            <a:r>
              <a:rPr altLang="en-GB" b="1" dirty="0" sz="2400" lang="en-US"/>
              <a:t>r</a:t>
            </a:r>
            <a:r>
              <a:rPr altLang="en-GB" b="1" dirty="0" sz="2400" lang="en-US"/>
              <a:t>u</a:t>
            </a:r>
            <a:r>
              <a:rPr altLang="en-GB" b="1" dirty="0" sz="2400" lang="en-US"/>
              <a:t>v</a:t>
            </a:r>
            <a:r>
              <a:rPr altLang="en-GB" b="1" dirty="0" sz="2400" lang="en-US"/>
              <a:t>a</a:t>
            </a:r>
            <a:r>
              <a:rPr altLang="en-GB" b="1" dirty="0" sz="2400" lang="en-US"/>
              <a:t>lluvar </a:t>
            </a:r>
            <a:r>
              <a:rPr altLang="en-GB" b="1" dirty="0" sz="2400" lang="en-US"/>
              <a:t>University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0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1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1" name="TextBox 8"/>
          <p:cNvSpPr txBox="1"/>
          <p:nvPr/>
        </p:nvSpPr>
        <p:spPr>
          <a:xfrm>
            <a:off x="2429065" y="2019299"/>
            <a:ext cx="8534018" cy="37617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32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♪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nt 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project 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ery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tact 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32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♪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onstration 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out 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32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♪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portfolio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nts 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0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4" name=""/>
          <p:cNvSpPr txBox="1"/>
          <p:nvPr/>
        </p:nvSpPr>
        <p:spPr>
          <a:xfrm>
            <a:off x="2133472" y="1678622"/>
            <a:ext cx="7925054" cy="4790440"/>
          </a:xfrm>
          <a:prstGeom prst="rect"/>
        </p:spPr>
        <p:txBody>
          <a:bodyPr rtlCol="0" wrap="square">
            <a:spAutoFit/>
          </a:bodyPr>
          <a:p>
            <a:r>
              <a:rPr b="1" sz="3200" lang="en-GB">
                <a:solidFill>
                  <a:srgbClr val="000000"/>
                </a:solidFill>
              </a:rPr>
              <a:t>•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T</a:t>
            </a:r>
            <a:r>
              <a:rPr altLang="en-GB" b="1" sz="3200" lang="en-US">
                <a:solidFill>
                  <a:srgbClr val="000000"/>
                </a:solidFill>
              </a:rPr>
              <a:t>h</a:t>
            </a:r>
            <a:r>
              <a:rPr altLang="en-GB" b="1" sz="3200" lang="en-US">
                <a:solidFill>
                  <a:srgbClr val="000000"/>
                </a:solidFill>
              </a:rPr>
              <a:t>e </a:t>
            </a:r>
            <a:r>
              <a:rPr altLang="en-GB" b="1" sz="3200" lang="en-US">
                <a:solidFill>
                  <a:srgbClr val="000000"/>
                </a:solidFill>
              </a:rPr>
              <a:t>s</a:t>
            </a:r>
            <a:r>
              <a:rPr altLang="en-GB" b="1" sz="3200" lang="en-US">
                <a:solidFill>
                  <a:srgbClr val="000000"/>
                </a:solidFill>
              </a:rPr>
              <a:t>t</a:t>
            </a:r>
            <a:r>
              <a:rPr altLang="en-GB" b="1" sz="3200" lang="en-US">
                <a:solidFill>
                  <a:srgbClr val="000000"/>
                </a:solidFill>
              </a:rPr>
              <a:t>u</a:t>
            </a:r>
            <a:r>
              <a:rPr altLang="en-GB" b="1" sz="3200" lang="en-US">
                <a:solidFill>
                  <a:srgbClr val="000000"/>
                </a:solidFill>
              </a:rPr>
              <a:t>d</a:t>
            </a:r>
            <a:r>
              <a:rPr altLang="en-GB" b="1" sz="3200" lang="en-US">
                <a:solidFill>
                  <a:srgbClr val="000000"/>
                </a:solidFill>
              </a:rPr>
              <a:t>ent </a:t>
            </a:r>
            <a:r>
              <a:rPr altLang="en-GB" b="1" sz="3200" lang="en-US">
                <a:solidFill>
                  <a:srgbClr val="000000"/>
                </a:solidFill>
              </a:rPr>
              <a:t>p</a:t>
            </a:r>
            <a:r>
              <a:rPr altLang="en-GB" b="1" sz="3200" lang="en-US">
                <a:solidFill>
                  <a:srgbClr val="000000"/>
                </a:solidFill>
              </a:rPr>
              <a:t>o</a:t>
            </a:r>
            <a:r>
              <a:rPr altLang="en-GB" b="1" sz="3200" lang="en-US">
                <a:solidFill>
                  <a:srgbClr val="000000"/>
                </a:solidFill>
              </a:rPr>
              <a:t>r</a:t>
            </a:r>
            <a:r>
              <a:rPr altLang="en-GB" b="1" sz="3200" lang="en-US">
                <a:solidFill>
                  <a:srgbClr val="000000"/>
                </a:solidFill>
              </a:rPr>
              <a:t>t</a:t>
            </a:r>
            <a:r>
              <a:rPr altLang="en-GB" b="1" sz="3200" lang="en-US">
                <a:solidFill>
                  <a:srgbClr val="000000"/>
                </a:solidFill>
              </a:rPr>
              <a:t>f</a:t>
            </a:r>
            <a:r>
              <a:rPr altLang="en-GB" b="1" sz="3200" lang="en-US">
                <a:solidFill>
                  <a:srgbClr val="000000"/>
                </a:solidFill>
              </a:rPr>
              <a:t>olio </a:t>
            </a:r>
            <a:r>
              <a:rPr altLang="en-GB" b="1" sz="3200" lang="en-US">
                <a:solidFill>
                  <a:srgbClr val="000000"/>
                </a:solidFill>
              </a:rPr>
              <a:t>p</a:t>
            </a:r>
            <a:r>
              <a:rPr altLang="en-GB" b="1" sz="3200" lang="en-US">
                <a:solidFill>
                  <a:srgbClr val="000000"/>
                </a:solidFill>
              </a:rPr>
              <a:t>r</a:t>
            </a:r>
            <a:r>
              <a:rPr altLang="en-GB" b="1" sz="3200" lang="en-US">
                <a:solidFill>
                  <a:srgbClr val="000000"/>
                </a:solidFill>
              </a:rPr>
              <a:t>o</a:t>
            </a:r>
            <a:r>
              <a:rPr altLang="en-GB" b="1" sz="3200" lang="en-US">
                <a:solidFill>
                  <a:srgbClr val="000000"/>
                </a:solidFill>
              </a:rPr>
              <a:t>v</a:t>
            </a:r>
            <a:r>
              <a:rPr altLang="en-GB" b="1" sz="3200" lang="en-US">
                <a:solidFill>
                  <a:srgbClr val="000000"/>
                </a:solidFill>
              </a:rPr>
              <a:t>i</a:t>
            </a:r>
            <a:r>
              <a:rPr altLang="en-GB" b="1" sz="3200" lang="en-US">
                <a:solidFill>
                  <a:srgbClr val="000000"/>
                </a:solidFill>
              </a:rPr>
              <a:t>d</a:t>
            </a:r>
            <a:r>
              <a:rPr altLang="en-GB" b="1" sz="3200" lang="en-US">
                <a:solidFill>
                  <a:srgbClr val="000000"/>
                </a:solidFill>
              </a:rPr>
              <a:t>e</a:t>
            </a:r>
            <a:r>
              <a:rPr altLang="en-GB" b="1" sz="3200" lang="en-US">
                <a:solidFill>
                  <a:srgbClr val="000000"/>
                </a:solidFill>
              </a:rPr>
              <a:t>s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a </a:t>
            </a:r>
            <a:r>
              <a:rPr altLang="en-GB" b="1" sz="3200" lang="en-US">
                <a:solidFill>
                  <a:srgbClr val="000000"/>
                </a:solidFill>
              </a:rPr>
              <a:t>m</a:t>
            </a:r>
            <a:r>
              <a:rPr altLang="en-GB" b="1" sz="3200" lang="en-US">
                <a:solidFill>
                  <a:srgbClr val="000000"/>
                </a:solidFill>
              </a:rPr>
              <a:t>o</a:t>
            </a:r>
            <a:r>
              <a:rPr altLang="en-GB" b="1" sz="3200" lang="en-US">
                <a:solidFill>
                  <a:srgbClr val="000000"/>
                </a:solidFill>
              </a:rPr>
              <a:t>d</a:t>
            </a:r>
            <a:r>
              <a:rPr altLang="en-GB" b="1" sz="3200" lang="en-US">
                <a:solidFill>
                  <a:srgbClr val="000000"/>
                </a:solidFill>
              </a:rPr>
              <a:t>e</a:t>
            </a:r>
            <a:r>
              <a:rPr altLang="en-GB" b="1" sz="3200" lang="en-US">
                <a:solidFill>
                  <a:srgbClr val="000000"/>
                </a:solidFill>
              </a:rPr>
              <a:t>r</a:t>
            </a:r>
            <a:r>
              <a:rPr altLang="en-GB" b="1" sz="3200" lang="en-US">
                <a:solidFill>
                  <a:srgbClr val="000000"/>
                </a:solidFill>
              </a:rPr>
              <a:t>n</a:t>
            </a:r>
            <a:r>
              <a:rPr altLang="en-GB" b="1" sz="3200" lang="en-US">
                <a:solidFill>
                  <a:srgbClr val="000000"/>
                </a:solidFill>
              </a:rPr>
              <a:t>,</a:t>
            </a:r>
            <a:r>
              <a:rPr altLang="en-GB" b="1" sz="3200" lang="en-US">
                <a:solidFill>
                  <a:srgbClr val="000000"/>
                </a:solidFill>
              </a:rPr>
              <a:t> digital </a:t>
            </a:r>
            <a:r>
              <a:rPr altLang="en-GB" b="1" sz="3200" lang="en-US">
                <a:solidFill>
                  <a:srgbClr val="000000"/>
                </a:solidFill>
              </a:rPr>
              <a:t>w</a:t>
            </a:r>
            <a:r>
              <a:rPr altLang="en-GB" b="1" sz="3200" lang="en-US">
                <a:solidFill>
                  <a:srgbClr val="000000"/>
                </a:solidFill>
              </a:rPr>
              <a:t>a</a:t>
            </a:r>
            <a:r>
              <a:rPr altLang="en-GB" b="1" sz="3200" lang="en-US">
                <a:solidFill>
                  <a:srgbClr val="000000"/>
                </a:solidFill>
              </a:rPr>
              <a:t>y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f</a:t>
            </a:r>
            <a:r>
              <a:rPr altLang="en-GB" b="1" sz="3200" lang="en-US">
                <a:solidFill>
                  <a:srgbClr val="000000"/>
                </a:solidFill>
              </a:rPr>
              <a:t>o</a:t>
            </a:r>
            <a:r>
              <a:rPr altLang="en-GB" b="1" sz="3200" lang="en-US">
                <a:solidFill>
                  <a:srgbClr val="000000"/>
                </a:solidFill>
              </a:rPr>
              <a:t>r </a:t>
            </a:r>
            <a:r>
              <a:rPr altLang="en-GB" b="1" sz="3200" lang="en-US">
                <a:solidFill>
                  <a:srgbClr val="000000"/>
                </a:solidFill>
              </a:rPr>
              <a:t>s</a:t>
            </a:r>
            <a:r>
              <a:rPr altLang="en-GB" b="1" sz="3200" lang="en-US">
                <a:solidFill>
                  <a:srgbClr val="000000"/>
                </a:solidFill>
              </a:rPr>
              <a:t>t</a:t>
            </a:r>
            <a:r>
              <a:rPr altLang="en-GB" b="1" sz="3200" lang="en-US">
                <a:solidFill>
                  <a:srgbClr val="000000"/>
                </a:solidFill>
              </a:rPr>
              <a:t>u</a:t>
            </a:r>
            <a:r>
              <a:rPr altLang="en-GB" b="1" sz="3200" lang="en-US">
                <a:solidFill>
                  <a:srgbClr val="000000"/>
                </a:solidFill>
              </a:rPr>
              <a:t>dents </a:t>
            </a:r>
            <a:r>
              <a:rPr altLang="en-GB" b="1" sz="3200" lang="en-US">
                <a:solidFill>
                  <a:srgbClr val="000000"/>
                </a:solidFill>
              </a:rPr>
              <a:t>to </a:t>
            </a:r>
            <a:r>
              <a:rPr altLang="en-GB" b="1" sz="3200" lang="en-US">
                <a:solidFill>
                  <a:srgbClr val="000000"/>
                </a:solidFill>
              </a:rPr>
              <a:t>p</a:t>
            </a:r>
            <a:r>
              <a:rPr altLang="en-GB" b="1" sz="3200" lang="en-US">
                <a:solidFill>
                  <a:srgbClr val="000000"/>
                </a:solidFill>
              </a:rPr>
              <a:t>r</a:t>
            </a:r>
            <a:r>
              <a:rPr altLang="en-GB" b="1" sz="3200" lang="en-US">
                <a:solidFill>
                  <a:srgbClr val="000000"/>
                </a:solidFill>
              </a:rPr>
              <a:t>e</a:t>
            </a:r>
            <a:r>
              <a:rPr altLang="en-GB" b="1" sz="3200" lang="en-US">
                <a:solidFill>
                  <a:srgbClr val="000000"/>
                </a:solidFill>
              </a:rPr>
              <a:t>sent </a:t>
            </a:r>
            <a:r>
              <a:rPr altLang="en-GB" b="1" sz="3200" lang="en-US">
                <a:solidFill>
                  <a:srgbClr val="000000"/>
                </a:solidFill>
              </a:rPr>
              <a:t>t</a:t>
            </a:r>
            <a:r>
              <a:rPr altLang="en-GB" b="1" sz="3200" lang="en-US">
                <a:solidFill>
                  <a:srgbClr val="000000"/>
                </a:solidFill>
              </a:rPr>
              <a:t>h</a:t>
            </a:r>
            <a:r>
              <a:rPr altLang="en-GB" b="1" sz="3200" lang="en-US">
                <a:solidFill>
                  <a:srgbClr val="000000"/>
                </a:solidFill>
              </a:rPr>
              <a:t>eir </a:t>
            </a:r>
            <a:r>
              <a:rPr altLang="en-GB" b="1" sz="3200" lang="en-US">
                <a:solidFill>
                  <a:srgbClr val="000000"/>
                </a:solidFill>
              </a:rPr>
              <a:t>a</a:t>
            </a:r>
            <a:r>
              <a:rPr altLang="en-GB" b="1" sz="3200" lang="en-US">
                <a:solidFill>
                  <a:srgbClr val="000000"/>
                </a:solidFill>
              </a:rPr>
              <a:t>c</a:t>
            </a:r>
            <a:r>
              <a:rPr altLang="en-GB" b="1" sz="3200" lang="en-US">
                <a:solidFill>
                  <a:srgbClr val="000000"/>
                </a:solidFill>
              </a:rPr>
              <a:t>h</a:t>
            </a:r>
            <a:r>
              <a:rPr altLang="en-GB" b="1" sz="3200" lang="en-US">
                <a:solidFill>
                  <a:srgbClr val="000000"/>
                </a:solidFill>
              </a:rPr>
              <a:t>ievements 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r>
              <a:rPr altLang="en-GB" b="1" sz="3200" lang="en-GB">
                <a:solidFill>
                  <a:srgbClr val="000000"/>
                </a:solidFill>
              </a:rPr>
              <a:t>•</a:t>
            </a:r>
            <a:r>
              <a:rPr altLang="en-GB" b="1" sz="3200" lang="en-US">
                <a:solidFill>
                  <a:srgbClr val="000000"/>
                </a:solidFill>
              </a:rPr>
              <a:t>I</a:t>
            </a:r>
            <a:r>
              <a:rPr altLang="en-GB" b="1" sz="3200" lang="en-US">
                <a:solidFill>
                  <a:srgbClr val="000000"/>
                </a:solidFill>
              </a:rPr>
              <a:t>t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h</a:t>
            </a:r>
            <a:r>
              <a:rPr altLang="en-GB" b="1" sz="3200" lang="en-US">
                <a:solidFill>
                  <a:srgbClr val="000000"/>
                </a:solidFill>
              </a:rPr>
              <a:t>e</a:t>
            </a:r>
            <a:r>
              <a:rPr altLang="en-GB" b="1" sz="3200" lang="en-US">
                <a:solidFill>
                  <a:srgbClr val="000000"/>
                </a:solidFill>
              </a:rPr>
              <a:t>l</a:t>
            </a:r>
            <a:r>
              <a:rPr altLang="en-GB" b="1" sz="3200" lang="en-US">
                <a:solidFill>
                  <a:srgbClr val="000000"/>
                </a:solidFill>
              </a:rPr>
              <a:t>p</a:t>
            </a:r>
            <a:r>
              <a:rPr altLang="en-GB" b="1" sz="3200" lang="en-US">
                <a:solidFill>
                  <a:srgbClr val="000000"/>
                </a:solidFill>
              </a:rPr>
              <a:t>s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r</a:t>
            </a:r>
            <a:r>
              <a:rPr altLang="en-GB" b="1" sz="3200" lang="en-US">
                <a:solidFill>
                  <a:srgbClr val="000000"/>
                </a:solidFill>
              </a:rPr>
              <a:t>e</a:t>
            </a:r>
            <a:r>
              <a:rPr altLang="en-GB" b="1" sz="3200" lang="en-US">
                <a:solidFill>
                  <a:srgbClr val="000000"/>
                </a:solidFill>
              </a:rPr>
              <a:t>c</a:t>
            </a:r>
            <a:r>
              <a:rPr altLang="en-GB" b="1" sz="3200" lang="en-US">
                <a:solidFill>
                  <a:srgbClr val="000000"/>
                </a:solidFill>
              </a:rPr>
              <a:t>r</a:t>
            </a:r>
            <a:r>
              <a:rPr altLang="en-GB" b="1" sz="3200" lang="en-US">
                <a:solidFill>
                  <a:srgbClr val="000000"/>
                </a:solidFill>
              </a:rPr>
              <a:t>u</a:t>
            </a:r>
            <a:r>
              <a:rPr altLang="en-GB" b="1" sz="3200" lang="en-US">
                <a:solidFill>
                  <a:srgbClr val="000000"/>
                </a:solidFill>
              </a:rPr>
              <a:t>i</a:t>
            </a:r>
            <a:r>
              <a:rPr altLang="en-GB" b="1" sz="3200" lang="en-US">
                <a:solidFill>
                  <a:srgbClr val="000000"/>
                </a:solidFill>
              </a:rPr>
              <a:t>t</a:t>
            </a:r>
            <a:r>
              <a:rPr altLang="en-GB" b="1" sz="3200" lang="en-US">
                <a:solidFill>
                  <a:srgbClr val="000000"/>
                </a:solidFill>
              </a:rPr>
              <a:t>e</a:t>
            </a:r>
            <a:r>
              <a:rPr altLang="en-GB" b="1" sz="3200" lang="en-US">
                <a:solidFill>
                  <a:srgbClr val="000000"/>
                </a:solidFill>
              </a:rPr>
              <a:t>r</a:t>
            </a:r>
            <a:r>
              <a:rPr altLang="en-GB" b="1" sz="3200" lang="en-US">
                <a:solidFill>
                  <a:srgbClr val="000000"/>
                </a:solidFill>
              </a:rPr>
              <a:t>s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and </a:t>
            </a:r>
            <a:r>
              <a:rPr altLang="en-GB" b="1" sz="3200" lang="en-US">
                <a:solidFill>
                  <a:srgbClr val="000000"/>
                </a:solidFill>
              </a:rPr>
              <a:t>i</a:t>
            </a:r>
            <a:r>
              <a:rPr altLang="en-GB" b="1" sz="3200" lang="en-US">
                <a:solidFill>
                  <a:srgbClr val="000000"/>
                </a:solidFill>
              </a:rPr>
              <a:t>n</a:t>
            </a:r>
            <a:r>
              <a:rPr altLang="en-GB" b="1" sz="3200" lang="en-US">
                <a:solidFill>
                  <a:srgbClr val="000000"/>
                </a:solidFill>
              </a:rPr>
              <a:t>s</a:t>
            </a:r>
            <a:r>
              <a:rPr altLang="en-GB" b="1" sz="3200" lang="en-US">
                <a:solidFill>
                  <a:srgbClr val="000000"/>
                </a:solidFill>
              </a:rPr>
              <a:t>t</a:t>
            </a:r>
            <a:r>
              <a:rPr altLang="en-GB" b="1" sz="3200" lang="en-US">
                <a:solidFill>
                  <a:srgbClr val="000000"/>
                </a:solidFill>
              </a:rPr>
              <a:t>i</a:t>
            </a:r>
            <a:r>
              <a:rPr altLang="en-GB" b="1" sz="3200" lang="en-US">
                <a:solidFill>
                  <a:srgbClr val="000000"/>
                </a:solidFill>
              </a:rPr>
              <a:t>tutions </a:t>
            </a:r>
            <a:r>
              <a:rPr altLang="en-GB" b="1" sz="3200" lang="en-US">
                <a:solidFill>
                  <a:srgbClr val="000000"/>
                </a:solidFill>
              </a:rPr>
              <a:t>e</a:t>
            </a:r>
            <a:r>
              <a:rPr altLang="en-GB" b="1" sz="3200" lang="en-US">
                <a:solidFill>
                  <a:srgbClr val="000000"/>
                </a:solidFill>
              </a:rPr>
              <a:t>v</a:t>
            </a:r>
            <a:r>
              <a:rPr altLang="en-GB" b="1" sz="3200" lang="en-US">
                <a:solidFill>
                  <a:srgbClr val="000000"/>
                </a:solidFill>
              </a:rPr>
              <a:t>a</a:t>
            </a:r>
            <a:r>
              <a:rPr altLang="en-GB" b="1" sz="3200" lang="en-US">
                <a:solidFill>
                  <a:srgbClr val="000000"/>
                </a:solidFill>
              </a:rPr>
              <a:t>l</a:t>
            </a:r>
            <a:r>
              <a:rPr altLang="en-GB" b="1" sz="3200" lang="en-US">
                <a:solidFill>
                  <a:srgbClr val="000000"/>
                </a:solidFill>
              </a:rPr>
              <a:t>uate </a:t>
            </a:r>
            <a:r>
              <a:rPr altLang="en-GB" b="1" sz="3200" lang="en-US">
                <a:solidFill>
                  <a:srgbClr val="000000"/>
                </a:solidFill>
              </a:rPr>
              <a:t>s</a:t>
            </a:r>
            <a:r>
              <a:rPr altLang="en-GB" b="1" sz="3200" lang="en-US">
                <a:solidFill>
                  <a:srgbClr val="000000"/>
                </a:solidFill>
              </a:rPr>
              <a:t>t</a:t>
            </a:r>
            <a:r>
              <a:rPr altLang="en-GB" b="1" sz="3200" lang="en-US">
                <a:solidFill>
                  <a:srgbClr val="000000"/>
                </a:solidFill>
              </a:rPr>
              <a:t>u</a:t>
            </a:r>
            <a:r>
              <a:rPr altLang="en-GB" b="1" sz="3200" lang="en-US">
                <a:solidFill>
                  <a:srgbClr val="000000"/>
                </a:solidFill>
              </a:rPr>
              <a:t>dents </a:t>
            </a:r>
            <a:r>
              <a:rPr altLang="en-GB" b="1" sz="3200" lang="en-US">
                <a:solidFill>
                  <a:srgbClr val="000000"/>
                </a:solidFill>
              </a:rPr>
              <a:t>b</a:t>
            </a:r>
            <a:r>
              <a:rPr altLang="en-GB" b="1" sz="3200" lang="en-US">
                <a:solidFill>
                  <a:srgbClr val="000000"/>
                </a:solidFill>
              </a:rPr>
              <a:t>e</a:t>
            </a:r>
            <a:r>
              <a:rPr altLang="en-GB" b="1" sz="3200" lang="en-US">
                <a:solidFill>
                  <a:srgbClr val="000000"/>
                </a:solidFill>
              </a:rPr>
              <a:t>y</a:t>
            </a:r>
            <a:r>
              <a:rPr altLang="en-GB" b="1" sz="3200" lang="en-US">
                <a:solidFill>
                  <a:srgbClr val="000000"/>
                </a:solidFill>
              </a:rPr>
              <a:t>ond </a:t>
            </a:r>
            <a:r>
              <a:rPr altLang="en-GB" b="1" sz="3200" lang="en-US">
                <a:solidFill>
                  <a:srgbClr val="000000"/>
                </a:solidFill>
              </a:rPr>
              <a:t>m</a:t>
            </a:r>
            <a:r>
              <a:rPr altLang="en-GB" b="1" sz="3200" lang="en-US">
                <a:solidFill>
                  <a:srgbClr val="000000"/>
                </a:solidFill>
              </a:rPr>
              <a:t>a</a:t>
            </a:r>
            <a:r>
              <a:rPr altLang="en-GB" b="1" sz="3200" lang="en-US">
                <a:solidFill>
                  <a:srgbClr val="000000"/>
                </a:solidFill>
              </a:rPr>
              <a:t>r</a:t>
            </a:r>
            <a:r>
              <a:rPr altLang="en-GB" b="1" sz="3200" lang="en-US">
                <a:solidFill>
                  <a:srgbClr val="000000"/>
                </a:solidFill>
              </a:rPr>
              <a:t>k</a:t>
            </a:r>
            <a:r>
              <a:rPr altLang="en-GB" b="1" sz="3200" lang="en-US">
                <a:solidFill>
                  <a:srgbClr val="000000"/>
                </a:solidFill>
              </a:rPr>
              <a:t>s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r>
              <a:rPr altLang="en-GB" b="1" sz="3200" lang="en-GB">
                <a:solidFill>
                  <a:srgbClr val="000000"/>
                </a:solidFill>
              </a:rPr>
              <a:t>•</a:t>
            </a:r>
            <a:r>
              <a:rPr altLang="en-GB" b="1" sz="3200" lang="en-US">
                <a:solidFill>
                  <a:srgbClr val="000000"/>
                </a:solidFill>
              </a:rPr>
              <a:t>T</a:t>
            </a:r>
            <a:r>
              <a:rPr altLang="en-GB" b="1" sz="3200" lang="en-US">
                <a:solidFill>
                  <a:srgbClr val="000000"/>
                </a:solidFill>
              </a:rPr>
              <a:t>h</a:t>
            </a:r>
            <a:r>
              <a:rPr altLang="en-GB" b="1" sz="3200" lang="en-US">
                <a:solidFill>
                  <a:srgbClr val="000000"/>
                </a:solidFill>
              </a:rPr>
              <a:t>e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s</a:t>
            </a:r>
            <a:r>
              <a:rPr altLang="en-GB" b="1" sz="3200" lang="en-US">
                <a:solidFill>
                  <a:srgbClr val="000000"/>
                </a:solidFill>
              </a:rPr>
              <a:t>y</a:t>
            </a:r>
            <a:r>
              <a:rPr altLang="en-GB" b="1" sz="3200" lang="en-US">
                <a:solidFill>
                  <a:srgbClr val="000000"/>
                </a:solidFill>
              </a:rPr>
              <a:t>s</a:t>
            </a:r>
            <a:r>
              <a:rPr altLang="en-GB" b="1" sz="3200" lang="en-US">
                <a:solidFill>
                  <a:srgbClr val="000000"/>
                </a:solidFill>
              </a:rPr>
              <a:t>tem </a:t>
            </a:r>
            <a:r>
              <a:rPr altLang="en-GB" b="1" sz="3200" lang="en-US">
                <a:solidFill>
                  <a:srgbClr val="000000"/>
                </a:solidFill>
              </a:rPr>
              <a:t>e</a:t>
            </a:r>
            <a:r>
              <a:rPr altLang="en-GB" b="1" sz="3200" lang="en-US">
                <a:solidFill>
                  <a:srgbClr val="000000"/>
                </a:solidFill>
              </a:rPr>
              <a:t>n</a:t>
            </a:r>
            <a:r>
              <a:rPr altLang="en-GB" b="1" sz="3200" lang="en-US">
                <a:solidFill>
                  <a:srgbClr val="000000"/>
                </a:solidFill>
              </a:rPr>
              <a:t>h</a:t>
            </a:r>
            <a:r>
              <a:rPr altLang="en-GB" b="1" sz="3200" lang="en-US">
                <a:solidFill>
                  <a:srgbClr val="000000"/>
                </a:solidFill>
              </a:rPr>
              <a:t>a</a:t>
            </a:r>
            <a:r>
              <a:rPr altLang="en-GB" b="1" sz="3200" lang="en-US">
                <a:solidFill>
                  <a:srgbClr val="000000"/>
                </a:solidFill>
              </a:rPr>
              <a:t>nces </a:t>
            </a:r>
            <a:r>
              <a:rPr altLang="en-GB" b="1" sz="3200" lang="en-US">
                <a:solidFill>
                  <a:srgbClr val="000000"/>
                </a:solidFill>
              </a:rPr>
              <a:t>e</a:t>
            </a:r>
            <a:r>
              <a:rPr altLang="en-GB" b="1" sz="3200" lang="en-US">
                <a:solidFill>
                  <a:srgbClr val="000000"/>
                </a:solidFill>
              </a:rPr>
              <a:t>m</a:t>
            </a:r>
            <a:r>
              <a:rPr altLang="en-GB" b="1" sz="3200" lang="en-US">
                <a:solidFill>
                  <a:srgbClr val="000000"/>
                </a:solidFill>
              </a:rPr>
              <a:t>p</a:t>
            </a:r>
            <a:r>
              <a:rPr altLang="en-GB" b="1" sz="3200" lang="en-US">
                <a:solidFill>
                  <a:srgbClr val="000000"/>
                </a:solidFill>
              </a:rPr>
              <a:t>l</a:t>
            </a:r>
            <a:r>
              <a:rPr altLang="en-GB" b="1" sz="3200" lang="en-US">
                <a:solidFill>
                  <a:srgbClr val="000000"/>
                </a:solidFill>
              </a:rPr>
              <a:t>o</a:t>
            </a:r>
            <a:r>
              <a:rPr altLang="en-GB" b="1" sz="3200" lang="en-US">
                <a:solidFill>
                  <a:srgbClr val="000000"/>
                </a:solidFill>
              </a:rPr>
              <a:t>y</a:t>
            </a:r>
            <a:r>
              <a:rPr altLang="en-GB" b="1" sz="3200" lang="en-US">
                <a:solidFill>
                  <a:srgbClr val="000000"/>
                </a:solidFill>
              </a:rPr>
              <a:t>a</a:t>
            </a:r>
            <a:r>
              <a:rPr altLang="en-GB" b="1" sz="3200" lang="en-US">
                <a:solidFill>
                  <a:srgbClr val="000000"/>
                </a:solidFill>
              </a:rPr>
              <a:t>bility </a:t>
            </a:r>
            <a:r>
              <a:rPr altLang="en-GB" b="1" sz="3200" lang="en-US">
                <a:solidFill>
                  <a:srgbClr val="000000"/>
                </a:solidFill>
              </a:rPr>
              <a:t>a</a:t>
            </a:r>
            <a:r>
              <a:rPr altLang="en-GB" b="1" sz="3200" lang="en-US">
                <a:solidFill>
                  <a:srgbClr val="000000"/>
                </a:solidFill>
              </a:rPr>
              <a:t>n</a:t>
            </a:r>
            <a:r>
              <a:rPr altLang="en-GB" b="1" sz="3200" lang="en-US">
                <a:solidFill>
                  <a:srgbClr val="000000"/>
                </a:solidFill>
              </a:rPr>
              <a:t>d </a:t>
            </a:r>
            <a:r>
              <a:rPr altLang="en-GB" b="1" sz="3200" lang="en-US">
                <a:solidFill>
                  <a:srgbClr val="000000"/>
                </a:solidFill>
              </a:rPr>
              <a:t>m</a:t>
            </a:r>
            <a:r>
              <a:rPr altLang="en-GB" b="1" sz="3200" lang="en-US">
                <a:solidFill>
                  <a:srgbClr val="000000"/>
                </a:solidFill>
              </a:rPr>
              <a:t>a</a:t>
            </a:r>
            <a:r>
              <a:rPr altLang="en-GB" b="1" sz="3200" lang="en-US">
                <a:solidFill>
                  <a:srgbClr val="000000"/>
                </a:solidFill>
              </a:rPr>
              <a:t>k</a:t>
            </a:r>
            <a:r>
              <a:rPr altLang="en-GB" b="1" sz="3200" lang="en-US">
                <a:solidFill>
                  <a:srgbClr val="000000"/>
                </a:solidFill>
              </a:rPr>
              <a:t>e</a:t>
            </a:r>
            <a:r>
              <a:rPr altLang="en-GB" b="1" sz="3200" lang="en-US">
                <a:solidFill>
                  <a:srgbClr val="000000"/>
                </a:solidFill>
              </a:rPr>
              <a:t>s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t</a:t>
            </a:r>
            <a:r>
              <a:rPr altLang="en-GB" b="1" sz="3200" lang="en-US">
                <a:solidFill>
                  <a:srgbClr val="000000"/>
                </a:solidFill>
              </a:rPr>
              <a:t>h</a:t>
            </a:r>
            <a:r>
              <a:rPr altLang="en-GB" b="1" sz="3200" lang="en-US">
                <a:solidFill>
                  <a:srgbClr val="000000"/>
                </a:solidFill>
              </a:rPr>
              <a:t>e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r</a:t>
            </a:r>
            <a:r>
              <a:rPr altLang="en-GB" b="1" sz="3200" lang="en-US">
                <a:solidFill>
                  <a:srgbClr val="000000"/>
                </a:solidFill>
              </a:rPr>
              <a:t>e</a:t>
            </a:r>
            <a:r>
              <a:rPr altLang="en-GB" b="1" sz="3200" lang="en-US">
                <a:solidFill>
                  <a:srgbClr val="000000"/>
                </a:solidFill>
              </a:rPr>
              <a:t>c</a:t>
            </a:r>
            <a:r>
              <a:rPr altLang="en-GB" b="1" sz="3200" lang="en-US">
                <a:solidFill>
                  <a:srgbClr val="000000"/>
                </a:solidFill>
              </a:rPr>
              <a:t>r</a:t>
            </a:r>
            <a:r>
              <a:rPr altLang="en-GB" b="1" sz="3200" lang="en-US">
                <a:solidFill>
                  <a:srgbClr val="000000"/>
                </a:solidFill>
              </a:rPr>
              <a:t>u</a:t>
            </a:r>
            <a:r>
              <a:rPr altLang="en-GB" b="1" sz="3200" lang="en-US">
                <a:solidFill>
                  <a:srgbClr val="000000"/>
                </a:solidFill>
              </a:rPr>
              <a:t>itment </a:t>
            </a:r>
            <a:r>
              <a:rPr altLang="en-GB" b="1" sz="3200" lang="en-US">
                <a:solidFill>
                  <a:srgbClr val="000000"/>
                </a:solidFill>
              </a:rPr>
              <a:t>/</a:t>
            </a:r>
            <a:r>
              <a:rPr altLang="en-GB" b="1" sz="3200" lang="en-US">
                <a:solidFill>
                  <a:srgbClr val="000000"/>
                </a:solidFill>
              </a:rPr>
              <a:t>s</a:t>
            </a:r>
            <a:r>
              <a:rPr altLang="en-GB" b="1" sz="3200" lang="en-US">
                <a:solidFill>
                  <a:srgbClr val="000000"/>
                </a:solidFill>
              </a:rPr>
              <a:t>e</a:t>
            </a:r>
            <a:r>
              <a:rPr altLang="en-GB" b="1" sz="3200" lang="en-US">
                <a:solidFill>
                  <a:srgbClr val="000000"/>
                </a:solidFill>
              </a:rPr>
              <a:t>l</a:t>
            </a:r>
            <a:r>
              <a:rPr altLang="en-GB" b="1" sz="3200" lang="en-US">
                <a:solidFill>
                  <a:srgbClr val="000000"/>
                </a:solidFill>
              </a:rPr>
              <a:t>e</a:t>
            </a:r>
            <a:r>
              <a:rPr altLang="en-GB" b="1" sz="3200" lang="en-US">
                <a:solidFill>
                  <a:srgbClr val="000000"/>
                </a:solidFill>
              </a:rPr>
              <a:t>c</a:t>
            </a:r>
            <a:r>
              <a:rPr altLang="en-GB" b="1" sz="3200" lang="en-US">
                <a:solidFill>
                  <a:srgbClr val="000000"/>
                </a:solidFill>
              </a:rPr>
              <a:t>tion </a:t>
            </a:r>
            <a:r>
              <a:rPr altLang="en-GB" b="1" sz="3200" lang="en-US">
                <a:solidFill>
                  <a:srgbClr val="000000"/>
                </a:solidFill>
              </a:rPr>
              <a:t>p</a:t>
            </a:r>
            <a:r>
              <a:rPr altLang="en-GB" b="1" sz="3200" lang="en-US">
                <a:solidFill>
                  <a:srgbClr val="000000"/>
                </a:solidFill>
              </a:rPr>
              <a:t>r</a:t>
            </a:r>
            <a:r>
              <a:rPr altLang="en-GB" b="1" sz="3200" lang="en-US">
                <a:solidFill>
                  <a:srgbClr val="000000"/>
                </a:solidFill>
              </a:rPr>
              <a:t>ocess </a:t>
            </a:r>
            <a:r>
              <a:rPr altLang="en-GB" b="1" sz="3200" lang="en-US">
                <a:solidFill>
                  <a:srgbClr val="000000"/>
                </a:solidFill>
              </a:rPr>
              <a:t>e</a:t>
            </a:r>
            <a:r>
              <a:rPr altLang="en-GB" b="1" sz="3200" lang="en-US">
                <a:solidFill>
                  <a:srgbClr val="000000"/>
                </a:solidFill>
              </a:rPr>
              <a:t>a</a:t>
            </a:r>
            <a:r>
              <a:rPr altLang="en-GB" b="1" sz="3200" lang="en-US">
                <a:solidFill>
                  <a:srgbClr val="000000"/>
                </a:solidFill>
              </a:rPr>
              <a:t>s</a:t>
            </a:r>
            <a:r>
              <a:rPr altLang="en-GB" b="1" sz="3200" lang="en-US">
                <a:solidFill>
                  <a:srgbClr val="000000"/>
                </a:solidFill>
              </a:rPr>
              <a:t>i</a:t>
            </a:r>
            <a:r>
              <a:rPr altLang="en-GB" b="1" sz="3200" lang="en-US">
                <a:solidFill>
                  <a:srgbClr val="000000"/>
                </a:solidFill>
              </a:rPr>
              <a:t>er 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"/>
          <p:cNvSpPr>
            <a:spLocks noGrp="1"/>
          </p:cNvSpPr>
          <p:nvPr>
            <p:ph type="title"/>
          </p:nvPr>
        </p:nvSpPr>
        <p:spPr>
          <a:xfrm>
            <a:off x="1303873" y="1189787"/>
            <a:ext cx="4211027" cy="660400"/>
          </a:xfrm>
        </p:spPr>
        <p:txBody>
          <a:bodyPr/>
          <a:p>
            <a:r>
              <a:rPr altLang="en-GB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W</a:t>
            </a:r>
            <a:r>
              <a:rPr altLang="en-GB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GB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B</a:t>
            </a:r>
            <a:r>
              <a:rPr altLang="en-GB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GB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altLang="en-GB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GB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GB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K </a:t>
            </a:r>
            <a:endParaRPr lang="en-GB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16200000">
            <a:off x="2327764" y="741549"/>
            <a:ext cx="2377576" cy="4417644"/>
          </a:xfrm>
          <a:prstGeom prst="rect"/>
        </p:spPr>
      </p:pic>
      <p:grpSp>
        <p:nvGrpSpPr>
          <p:cNvPr id="22" name="组合 2"/>
          <p:cNvGrpSpPr/>
          <p:nvPr/>
        </p:nvGrpSpPr>
        <p:grpSpPr>
          <a:xfrm rot="21600000">
            <a:off x="3577589" y="4559378"/>
            <a:ext cx="5039995" cy="1436149"/>
            <a:chOff x="5634" y="5406"/>
            <a:chExt cx="7937" cy="6869"/>
          </a:xfrm>
        </p:grpSpPr>
        <p:sp>
          <p:nvSpPr>
            <p:cNvPr id="1048596" name="文本占位符 9"/>
            <p:cNvSpPr txBox="1"/>
            <p:nvPr/>
          </p:nvSpPr>
          <p:spPr>
            <a:xfrm>
              <a:off x="5634" y="5406"/>
              <a:ext cx="7935" cy="725"/>
            </a:xfrm>
            <a:prstGeom prst="rect"/>
          </p:spPr>
          <p:txBody>
            <a:bodyPr anchor="t" rtlCol="0" wrap="square">
              <a:noAutofit/>
            </a:bodyPr>
            <a:p>
              <a:pPr algn="l" fontAlgn="auto">
                <a:buNone/>
              </a:pPr>
              <a:r>
                <a:rPr altLang="en-US" sz="2400" lang="zh-CN">
                  <a:latin typeface="+mj-ea"/>
                  <a:ea typeface="+mj-ea"/>
                  <a:sym typeface="+mn-ea"/>
                </a:rPr>
                <a:t/>
              </a:r>
              <a:endParaRPr altLang="en-US" sz="2400" lang="zh-CN">
                <a:latin typeface="+mj-ea"/>
                <a:ea typeface="+mj-ea"/>
              </a:endParaRPr>
            </a:p>
          </p:txBody>
          <p:extLst>
            <p:ext uri="{D589DF8D-B311-4D76-A726-2CF4D000D303}">
              <wpsdc:modularGroupExt xmlns:wpsdc="http://www.wps.cn/officeDocument/2022/drawingmlCustomData" type="title" index="0"/>
            </p:ext>
          </p:extLst>
        </p:sp>
        <p:sp>
          <p:nvSpPr>
            <p:cNvPr id="1048597" name="文本框 11"/>
            <p:cNvSpPr txBox="1"/>
            <p:nvPr/>
          </p:nvSpPr>
          <p:spPr>
            <a:xfrm flipV="1">
              <a:off x="5634" y="9239"/>
              <a:ext cx="7937" cy="3036"/>
            </a:xfrm>
            <a:prstGeom prst="rect"/>
          </p:spPr>
          <p:txBody>
            <a:bodyPr anchor="t" rtlCol="0" wrap="square">
              <a:noAutofit/>
            </a:bodyPr>
            <a:p>
              <a:pPr algn="l" fontAlgn="auto">
                <a:lnSpc>
                  <a:spcPct val="120000"/>
                </a:lnSpc>
                <a:buNone/>
              </a:pPr>
              <a:endParaRPr altLang="en-US" sz="1600" lang="zh-CN"/>
            </a:p>
          </p:txBody>
          <p:extLst>
            <p:ext uri="{D589DF8D-B311-4D76-A726-2CF4D000D303}">
              <wpsdc:modularGroupExt xmlns:wpsdc="http://www.wps.cn/officeDocument/2022/drawingmlCustomData" type="text" index="0"/>
            </p:ext>
          </p:extLst>
        </p:sp>
        <p:extLst>
          <p:ext uri="{D589DF8D-B311-4D76-A726-2CF4D000D303}">
            <wpsdc:modularGroupExt xmlns:wpsdc="http://www.wps.cn/officeDocument/2022/drawingmlCustomData" type="group" index="6"/>
          </p:ext>
        </p:extLst>
      </p:grpSp>
      <p:sp>
        <p:nvSpPr>
          <p:cNvPr id="1048598" name=""/>
          <p:cNvSpPr txBox="1"/>
          <p:nvPr/>
        </p:nvSpPr>
        <p:spPr>
          <a:xfrm>
            <a:off x="1241652" y="4559378"/>
            <a:ext cx="8546496" cy="510541"/>
          </a:xfrm>
          <a:prstGeom prst="rect"/>
        </p:spPr>
        <p:txBody>
          <a:bodyPr rtlCol="0" wrap="square">
            <a:spAutoFit/>
          </a:bodyPr>
          <a:p>
            <a:r>
              <a:rPr altLang="en-GB" b="1" sz="2800" lang="en-US">
                <a:solidFill>
                  <a:srgbClr val="000000"/>
                </a:solidFill>
              </a:rPr>
              <a:t>https://github.com/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i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u</a:t>
            </a:r>
            <a:r>
              <a:rPr altLang="en-GB" b="1" sz="2800" lang="en-US">
                <a:solidFill>
                  <a:srgbClr val="000000"/>
                </a:solidFill>
              </a:rPr>
              <a:t>si</a:t>
            </a:r>
            <a:r>
              <a:rPr altLang="en-GB" b="1" sz="2800" lang="en-US">
                <a:solidFill>
                  <a:srgbClr val="000000"/>
                </a:solidFill>
              </a:rPr>
              <a:t>-max/TNSDC-FWD-DP.git</a:t>
            </a:r>
            <a:endParaRPr b="1"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1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5" name=""/>
          <p:cNvSpPr txBox="1"/>
          <p:nvPr/>
        </p:nvSpPr>
        <p:spPr>
          <a:xfrm>
            <a:off x="2694621" y="3303906"/>
            <a:ext cx="5380497" cy="574039"/>
          </a:xfrm>
          <a:prstGeom prst="rect"/>
        </p:spPr>
        <p:txBody>
          <a:bodyPr rtlCol="0" wrap="square">
            <a:spAutoFit/>
          </a:bodyPr>
          <a:p>
            <a:r>
              <a:rPr altLang="en-GB" b="1" sz="3200" lang="en-GB">
                <a:solidFill>
                  <a:srgbClr val="000000"/>
                </a:solidFill>
              </a:rPr>
              <a:t>♠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S</a:t>
            </a:r>
            <a:r>
              <a:rPr altLang="en-GB" b="1" sz="3200" lang="en-US">
                <a:solidFill>
                  <a:srgbClr val="000000"/>
                </a:solidFill>
              </a:rPr>
              <a:t>t</a:t>
            </a:r>
            <a:r>
              <a:rPr altLang="en-GB" b="1" sz="3200" lang="en-US">
                <a:solidFill>
                  <a:srgbClr val="000000"/>
                </a:solidFill>
              </a:rPr>
              <a:t>u</a:t>
            </a:r>
            <a:r>
              <a:rPr altLang="en-GB" b="1" sz="3200" lang="en-US">
                <a:solidFill>
                  <a:srgbClr val="000000"/>
                </a:solidFill>
              </a:rPr>
              <a:t>dent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D</a:t>
            </a:r>
            <a:r>
              <a:rPr altLang="en-GB" b="1" sz="3200" lang="en-US">
                <a:solidFill>
                  <a:srgbClr val="000000"/>
                </a:solidFill>
              </a:rPr>
              <a:t>i</a:t>
            </a:r>
            <a:r>
              <a:rPr altLang="en-GB" b="1" sz="3200" lang="en-US">
                <a:solidFill>
                  <a:srgbClr val="000000"/>
                </a:solidFill>
              </a:rPr>
              <a:t>g</a:t>
            </a:r>
            <a:r>
              <a:rPr altLang="en-GB" b="1" sz="3200" lang="en-US">
                <a:solidFill>
                  <a:srgbClr val="000000"/>
                </a:solidFill>
              </a:rPr>
              <a:t>i</a:t>
            </a:r>
            <a:r>
              <a:rPr altLang="en-GB" b="1" sz="3200" lang="en-US">
                <a:solidFill>
                  <a:srgbClr val="000000"/>
                </a:solidFill>
              </a:rPr>
              <a:t>tal </a:t>
            </a:r>
            <a:r>
              <a:rPr altLang="en-GB" b="1" sz="3200" lang="en-US">
                <a:solidFill>
                  <a:srgbClr val="000000"/>
                </a:solidFill>
              </a:rPr>
              <a:t>P</a:t>
            </a:r>
            <a:r>
              <a:rPr altLang="en-GB" b="1" sz="3200" lang="en-US">
                <a:solidFill>
                  <a:srgbClr val="000000"/>
                </a:solidFill>
              </a:rPr>
              <a:t>ortfolio 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5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25"/>
              <a:t>A</a:t>
            </a:r>
            <a:r>
              <a:rPr dirty="0" sz="4400" spc="-5"/>
              <a:t>G</a:t>
            </a:r>
            <a:r>
              <a:rPr dirty="0" sz="4400" spc="-35"/>
              <a:t>E</a:t>
            </a:r>
            <a:r>
              <a:rPr dirty="0" sz="4400" spc="15"/>
              <a:t>N</a:t>
            </a:r>
            <a:r>
              <a:rPr dirty="0" sz="4400"/>
              <a:t>DA</a:t>
            </a:r>
          </a:p>
        </p:txBody>
      </p:sp>
      <p:sp>
        <p:nvSpPr>
          <p:cNvPr id="104866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13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000" spc="-20"/>
              <a:t>P</a:t>
            </a:r>
            <a:r>
              <a:rPr dirty="0" sz="4000" spc="15"/>
              <a:t>ROB</a:t>
            </a:r>
            <a:r>
              <a:rPr dirty="0" sz="4000" spc="55"/>
              <a:t>L</a:t>
            </a:r>
            <a:r>
              <a:rPr dirty="0" sz="4000" spc="-20"/>
              <a:t>E</a:t>
            </a:r>
            <a:r>
              <a:rPr dirty="0" sz="4000" spc="20"/>
              <a:t>M</a:t>
            </a:r>
            <a:r>
              <a:rPr dirty="0" sz="4000"/>
              <a:t>	</a:t>
            </a:r>
            <a:r>
              <a:rPr dirty="0" sz="4000" spc="10"/>
              <a:t>S</a:t>
            </a:r>
            <a:r>
              <a:rPr dirty="0" sz="4000" spc="-370"/>
              <a:t>T</a:t>
            </a:r>
            <a:r>
              <a:rPr dirty="0" sz="4000" spc="-375"/>
              <a:t>A</a:t>
            </a:r>
            <a:r>
              <a:rPr dirty="0" sz="4000" spc="15"/>
              <a:t>T</a:t>
            </a:r>
            <a:r>
              <a:rPr dirty="0" sz="4000" spc="-10"/>
              <a:t>E</a:t>
            </a:r>
            <a:r>
              <a:rPr dirty="0" sz="4000" spc="-20"/>
              <a:t>ME</a:t>
            </a:r>
            <a:r>
              <a:rPr dirty="0" sz="4000" spc="1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 rot="16181">
            <a:off x="844260" y="2952812"/>
            <a:ext cx="6717236" cy="2186942"/>
          </a:xfrm>
          <a:prstGeom prst="rect"/>
        </p:spPr>
        <p:txBody>
          <a:bodyPr rtlCol="0" wrap="square">
            <a:spAutoFit/>
          </a:bodyPr>
          <a:p>
            <a:r>
              <a:rPr altLang="en-GB" b="1" sz="2800" lang="en-GB">
                <a:solidFill>
                  <a:srgbClr val="000000"/>
                </a:solidFill>
              </a:rPr>
              <a:t>☞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u</a:t>
            </a:r>
            <a:r>
              <a:rPr altLang="en-GB" b="1" sz="2800" lang="en-US">
                <a:solidFill>
                  <a:srgbClr val="000000"/>
                </a:solidFill>
              </a:rPr>
              <a:t>dents </a:t>
            </a:r>
            <a:r>
              <a:rPr altLang="en-GB" b="1" sz="2800" lang="en-US">
                <a:solidFill>
                  <a:srgbClr val="000000"/>
                </a:solidFill>
              </a:rPr>
              <a:t>l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c</a:t>
            </a:r>
            <a:r>
              <a:rPr altLang="en-GB" b="1" sz="2800" lang="en-US">
                <a:solidFill>
                  <a:srgbClr val="000000"/>
                </a:solidFill>
              </a:rPr>
              <a:t>k 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p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o</a:t>
            </a:r>
            <a:r>
              <a:rPr altLang="en-GB" b="1" sz="2800" lang="en-US">
                <a:solidFill>
                  <a:srgbClr val="000000"/>
                </a:solidFill>
              </a:rPr>
              <a:t>p</a:t>
            </a:r>
            <a:r>
              <a:rPr altLang="en-GB" b="1" sz="2800" lang="en-US">
                <a:solidFill>
                  <a:srgbClr val="000000"/>
                </a:solidFill>
              </a:rPr>
              <a:t>er </a:t>
            </a:r>
            <a:r>
              <a:rPr altLang="en-GB" b="1" sz="2800" lang="en-US">
                <a:solidFill>
                  <a:srgbClr val="000000"/>
                </a:solidFill>
              </a:rPr>
              <a:t>d</a:t>
            </a:r>
            <a:r>
              <a:rPr altLang="en-GB" b="1" sz="2800" lang="en-US">
                <a:solidFill>
                  <a:srgbClr val="000000"/>
                </a:solidFill>
              </a:rPr>
              <a:t>i</a:t>
            </a:r>
            <a:r>
              <a:rPr altLang="en-GB" b="1" sz="2800" lang="en-US">
                <a:solidFill>
                  <a:srgbClr val="000000"/>
                </a:solidFill>
              </a:rPr>
              <a:t>g</a:t>
            </a:r>
            <a:r>
              <a:rPr altLang="en-GB" b="1" sz="2800" lang="en-US">
                <a:solidFill>
                  <a:srgbClr val="000000"/>
                </a:solidFill>
              </a:rPr>
              <a:t>i</a:t>
            </a:r>
            <a:r>
              <a:rPr altLang="en-GB" b="1" sz="2800" lang="en-US">
                <a:solidFill>
                  <a:srgbClr val="000000"/>
                </a:solidFill>
              </a:rPr>
              <a:t>tal </a:t>
            </a:r>
            <a:r>
              <a:rPr altLang="en-GB" b="1" sz="2800" lang="en-US">
                <a:solidFill>
                  <a:srgbClr val="000000"/>
                </a:solidFill>
              </a:rPr>
              <a:t>p</a:t>
            </a:r>
            <a:r>
              <a:rPr altLang="en-GB" b="1" sz="2800" lang="en-US">
                <a:solidFill>
                  <a:srgbClr val="000000"/>
                </a:solidFill>
              </a:rPr>
              <a:t>l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tform 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o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p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sent </a:t>
            </a:r>
            <a:r>
              <a:rPr altLang="en-GB" b="1" sz="2800" lang="en-US">
                <a:solidFill>
                  <a:srgbClr val="000000"/>
                </a:solidFill>
              </a:rPr>
              <a:t>their 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k</a:t>
            </a:r>
            <a:r>
              <a:rPr altLang="en-GB" b="1" sz="2800" lang="en-US">
                <a:solidFill>
                  <a:srgbClr val="000000"/>
                </a:solidFill>
              </a:rPr>
              <a:t>ills </a:t>
            </a:r>
            <a:r>
              <a:rPr altLang="en-GB" b="1" sz="2800" lang="en-US">
                <a:solidFill>
                  <a:srgbClr val="000000"/>
                </a:solidFill>
              </a:rPr>
              <a:t>and </a:t>
            </a:r>
            <a:r>
              <a:rPr altLang="en-GB" b="1" sz="2800" lang="en-US">
                <a:solidFill>
                  <a:srgbClr val="000000"/>
                </a:solidFill>
              </a:rPr>
              <a:t>projects</a:t>
            </a:r>
            <a:r>
              <a:rPr altLang="en-GB" b="1"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r>
              <a:rPr altLang="en-GB" b="1" sz="2800" lang="en-GB">
                <a:solidFill>
                  <a:srgbClr val="000000"/>
                </a:solidFill>
              </a:rPr>
              <a:t>☞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aditional 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u</a:t>
            </a:r>
            <a:r>
              <a:rPr altLang="en-GB" b="1" sz="2800" lang="en-US">
                <a:solidFill>
                  <a:srgbClr val="000000"/>
                </a:solidFill>
              </a:rPr>
              <a:t>m</a:t>
            </a:r>
            <a:r>
              <a:rPr altLang="en-GB" b="1" sz="2800" lang="en-US">
                <a:solidFill>
                  <a:srgbClr val="000000"/>
                </a:solidFill>
              </a:rPr>
              <a:t>es 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e 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i</a:t>
            </a:r>
            <a:r>
              <a:rPr altLang="en-GB" b="1" sz="2800" lang="en-US">
                <a:solidFill>
                  <a:srgbClr val="000000"/>
                </a:solidFill>
              </a:rPr>
              <a:t>c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and </a:t>
            </a:r>
            <a:r>
              <a:rPr altLang="en-GB" b="1" sz="2800" lang="en-US">
                <a:solidFill>
                  <a:srgbClr val="000000"/>
                </a:solidFill>
              </a:rPr>
              <a:t>l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ss </a:t>
            </a:r>
            <a:r>
              <a:rPr altLang="en-GB" b="1" sz="2800" lang="en-US">
                <a:solidFill>
                  <a:srgbClr val="000000"/>
                </a:solidFill>
              </a:rPr>
              <a:t>i</a:t>
            </a:r>
            <a:r>
              <a:rPr altLang="en-GB" b="1" sz="2800" lang="en-US">
                <a:solidFill>
                  <a:srgbClr val="000000"/>
                </a:solidFill>
              </a:rPr>
              <a:t>n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eractive 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6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4" name=""/>
          <p:cNvSpPr txBox="1"/>
          <p:nvPr/>
        </p:nvSpPr>
        <p:spPr>
          <a:xfrm rot="10759">
            <a:off x="652090" y="1952799"/>
            <a:ext cx="8417899" cy="4701540"/>
          </a:xfrm>
          <a:prstGeom prst="rect"/>
          <a:ln>
            <a:noFill/>
            <a:prstDash val="solid"/>
          </a:ln>
        </p:spPr>
        <p:txBody>
          <a:bodyPr rtlCol="0" vert="horz" wrap="square">
            <a:spAutoFit/>
          </a:bodyPr>
          <a:p>
            <a:pPr indent="-457200" marL="457200">
              <a:buFont typeface="Wingdings" charset="2"/>
              <a:buChar char="ü"/>
            </a:pP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h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u</a:t>
            </a:r>
            <a:r>
              <a:rPr altLang="en-GB" b="1" sz="2800" lang="en-US">
                <a:solidFill>
                  <a:srgbClr val="000000"/>
                </a:solidFill>
              </a:rPr>
              <a:t>dent </a:t>
            </a:r>
            <a:r>
              <a:rPr altLang="en-GB" b="1" sz="2800" lang="en-US">
                <a:solidFill>
                  <a:srgbClr val="000000"/>
                </a:solidFill>
              </a:rPr>
              <a:t>p</a:t>
            </a:r>
            <a:r>
              <a:rPr altLang="en-GB" b="1" sz="2800" lang="en-US">
                <a:solidFill>
                  <a:srgbClr val="000000"/>
                </a:solidFill>
              </a:rPr>
              <a:t>o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folio </a:t>
            </a:r>
            <a:r>
              <a:rPr altLang="en-GB" b="1" sz="2800" lang="en-US">
                <a:solidFill>
                  <a:srgbClr val="000000"/>
                </a:solidFill>
              </a:rPr>
              <a:t>i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a </a:t>
            </a:r>
            <a:r>
              <a:rPr altLang="en-GB" b="1" sz="2800" lang="en-US">
                <a:solidFill>
                  <a:srgbClr val="000000"/>
                </a:solidFill>
              </a:rPr>
              <a:t>w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b</a:t>
            </a:r>
            <a:r>
              <a:rPr altLang="en-GB" b="1" sz="2800" lang="en-US">
                <a:solidFill>
                  <a:srgbClr val="000000"/>
                </a:solidFill>
              </a:rPr>
              <a:t>-</a:t>
            </a:r>
            <a:r>
              <a:rPr altLang="en-GB" b="1" sz="2800" lang="en-US">
                <a:solidFill>
                  <a:srgbClr val="000000"/>
                </a:solidFill>
              </a:rPr>
              <a:t>based 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y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tem </a:t>
            </a:r>
            <a:r>
              <a:rPr altLang="en-GB" b="1" sz="2800" lang="en-US">
                <a:solidFill>
                  <a:srgbClr val="000000"/>
                </a:solidFill>
              </a:rPr>
              <a:t>w</a:t>
            </a:r>
            <a:r>
              <a:rPr altLang="en-GB" b="1" sz="2800" lang="en-US">
                <a:solidFill>
                  <a:srgbClr val="000000"/>
                </a:solidFill>
              </a:rPr>
              <a:t>h</a:t>
            </a:r>
            <a:r>
              <a:rPr altLang="en-GB" b="1" sz="2800" lang="en-US">
                <a:solidFill>
                  <a:srgbClr val="000000"/>
                </a:solidFill>
              </a:rPr>
              <a:t>ere 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u</a:t>
            </a:r>
            <a:r>
              <a:rPr altLang="en-GB" b="1" sz="2800" lang="en-US">
                <a:solidFill>
                  <a:srgbClr val="000000"/>
                </a:solidFill>
              </a:rPr>
              <a:t>dents </a:t>
            </a:r>
            <a:r>
              <a:rPr altLang="en-GB" b="1" sz="2800" lang="en-US">
                <a:solidFill>
                  <a:srgbClr val="000000"/>
                </a:solidFill>
              </a:rPr>
              <a:t>c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n </a:t>
            </a:r>
            <a:r>
              <a:rPr altLang="en-GB" b="1" sz="2800" lang="en-US">
                <a:solidFill>
                  <a:srgbClr val="000000"/>
                </a:solidFill>
              </a:rPr>
              <a:t>c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ate 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d</a:t>
            </a:r>
            <a:r>
              <a:rPr altLang="en-GB" b="1" sz="2800" lang="en-US">
                <a:solidFill>
                  <a:srgbClr val="000000"/>
                </a:solidFill>
              </a:rPr>
              <a:t>i</a:t>
            </a:r>
            <a:r>
              <a:rPr altLang="en-GB" b="1" sz="2800" lang="en-US">
                <a:solidFill>
                  <a:srgbClr val="000000"/>
                </a:solidFill>
              </a:rPr>
              <a:t>g</a:t>
            </a:r>
            <a:r>
              <a:rPr altLang="en-GB" b="1" sz="2800" lang="en-US">
                <a:solidFill>
                  <a:srgbClr val="000000"/>
                </a:solidFill>
              </a:rPr>
              <a:t>i</a:t>
            </a:r>
            <a:r>
              <a:rPr altLang="en-GB" b="1" sz="2800" lang="en-US">
                <a:solidFill>
                  <a:srgbClr val="000000"/>
                </a:solidFill>
              </a:rPr>
              <a:t>tal </a:t>
            </a:r>
            <a:r>
              <a:rPr altLang="en-GB" b="1" sz="2800" lang="en-US">
                <a:solidFill>
                  <a:srgbClr val="000000"/>
                </a:solidFill>
              </a:rPr>
              <a:t>p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ofile</a:t>
            </a:r>
            <a:r>
              <a:rPr altLang="en-GB" b="1"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endParaRPr sz="2800" lang="en-GB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ü"/>
            </a:pPr>
            <a:r>
              <a:rPr altLang="en-GB" b="1" sz="2800" lang="en-US">
                <a:solidFill>
                  <a:srgbClr val="000000"/>
                </a:solidFill>
              </a:rPr>
              <a:t>I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i</a:t>
            </a:r>
            <a:r>
              <a:rPr altLang="en-GB" b="1" sz="2800" lang="en-US">
                <a:solidFill>
                  <a:srgbClr val="000000"/>
                </a:solidFill>
              </a:rPr>
              <a:t>n</a:t>
            </a:r>
            <a:r>
              <a:rPr altLang="en-GB" b="1" sz="2800" lang="en-US">
                <a:solidFill>
                  <a:srgbClr val="000000"/>
                </a:solidFill>
              </a:rPr>
              <a:t>c</a:t>
            </a:r>
            <a:r>
              <a:rPr altLang="en-GB" b="1" sz="2800" lang="en-US">
                <a:solidFill>
                  <a:srgbClr val="000000"/>
                </a:solidFill>
              </a:rPr>
              <a:t>l</a:t>
            </a:r>
            <a:r>
              <a:rPr altLang="en-GB" b="1" sz="2800" lang="en-US">
                <a:solidFill>
                  <a:srgbClr val="000000"/>
                </a:solidFill>
              </a:rPr>
              <a:t>u</a:t>
            </a:r>
            <a:r>
              <a:rPr altLang="en-GB" b="1" sz="2800" lang="en-US">
                <a:solidFill>
                  <a:srgbClr val="000000"/>
                </a:solidFill>
              </a:rPr>
              <a:t>des </a:t>
            </a:r>
            <a:r>
              <a:rPr altLang="en-GB" b="1" sz="2800" lang="en-US">
                <a:solidFill>
                  <a:srgbClr val="000000"/>
                </a:solidFill>
              </a:rPr>
              <a:t>p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onal </a:t>
            </a:r>
            <a:r>
              <a:rPr altLang="en-GB" b="1" sz="2800" lang="en-US">
                <a:solidFill>
                  <a:srgbClr val="000000"/>
                </a:solidFill>
              </a:rPr>
              <a:t>d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tails </a:t>
            </a:r>
            <a:r>
              <a:rPr altLang="en-GB" b="1" sz="2800" lang="en-US">
                <a:solidFill>
                  <a:srgbClr val="000000"/>
                </a:solidFill>
              </a:rPr>
              <a:t>,</a:t>
            </a:r>
            <a:r>
              <a:rPr altLang="en-GB" b="1" sz="2800" lang="en-US">
                <a:solidFill>
                  <a:srgbClr val="000000"/>
                </a:solidFill>
              </a:rPr>
              <a:t> educational </a:t>
            </a:r>
            <a:r>
              <a:rPr altLang="en-GB" b="1" sz="2800" lang="en-US">
                <a:solidFill>
                  <a:srgbClr val="000000"/>
                </a:solidFill>
              </a:rPr>
              <a:t>b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ckground</a:t>
            </a:r>
            <a:r>
              <a:rPr altLang="en-GB" b="1" sz="2800" lang="en-US">
                <a:solidFill>
                  <a:srgbClr val="000000"/>
                </a:solidFill>
              </a:rPr>
              <a:t>,</a:t>
            </a:r>
            <a:r>
              <a:rPr altLang="en-GB" b="1" sz="2800" lang="en-US">
                <a:solidFill>
                  <a:srgbClr val="000000"/>
                </a:solidFill>
              </a:rPr>
              <a:t> skills</a:t>
            </a:r>
            <a:r>
              <a:rPr altLang="en-GB" b="1" sz="2800" lang="en-US">
                <a:solidFill>
                  <a:srgbClr val="000000"/>
                </a:solidFill>
              </a:rPr>
              <a:t>,</a:t>
            </a:r>
            <a:r>
              <a:rPr altLang="en-GB" b="1" sz="2800" lang="en-US">
                <a:solidFill>
                  <a:srgbClr val="000000"/>
                </a:solidFill>
              </a:rPr>
              <a:t> certification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,</a:t>
            </a:r>
            <a:r>
              <a:rPr altLang="en-GB" b="1" sz="2800" lang="en-US">
                <a:solidFill>
                  <a:srgbClr val="000000"/>
                </a:solidFill>
              </a:rPr>
              <a:t> projects 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n</a:t>
            </a:r>
            <a:r>
              <a:rPr altLang="en-GB" b="1" sz="2800" lang="en-US">
                <a:solidFill>
                  <a:srgbClr val="000000"/>
                </a:solidFill>
              </a:rPr>
              <a:t>d 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x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ra</a:t>
            </a:r>
            <a:r>
              <a:rPr altLang="en-GB" b="1" sz="2800" lang="en-US">
                <a:solidFill>
                  <a:srgbClr val="000000"/>
                </a:solidFill>
              </a:rPr>
              <a:t>c</a:t>
            </a:r>
            <a:r>
              <a:rPr altLang="en-GB" b="1" sz="2800" lang="en-US">
                <a:solidFill>
                  <a:srgbClr val="000000"/>
                </a:solidFill>
              </a:rPr>
              <a:t>u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ricular 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ctivities</a:t>
            </a:r>
            <a:r>
              <a:rPr altLang="en-GB" b="1"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ü"/>
            </a:pPr>
            <a:endParaRPr sz="2800" lang="en-GB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ü"/>
            </a:pP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h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y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tem </a:t>
            </a:r>
            <a:r>
              <a:rPr altLang="en-GB" b="1" sz="2800" lang="en-US">
                <a:solidFill>
                  <a:srgbClr val="000000"/>
                </a:solidFill>
              </a:rPr>
              <a:t>p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o</a:t>
            </a:r>
            <a:r>
              <a:rPr altLang="en-GB" b="1" sz="2800" lang="en-US">
                <a:solidFill>
                  <a:srgbClr val="000000"/>
                </a:solidFill>
              </a:rPr>
              <a:t>v</a:t>
            </a:r>
            <a:r>
              <a:rPr altLang="en-GB" b="1" sz="2800" lang="en-US">
                <a:solidFill>
                  <a:srgbClr val="000000"/>
                </a:solidFill>
              </a:rPr>
              <a:t>ides </a:t>
            </a:r>
            <a:r>
              <a:rPr altLang="en-GB" b="1" sz="2800" lang="en-US">
                <a:solidFill>
                  <a:srgbClr val="000000"/>
                </a:solidFill>
              </a:rPr>
              <a:t>an </a:t>
            </a:r>
            <a:r>
              <a:rPr altLang="en-GB" b="1" sz="2800" lang="en-US">
                <a:solidFill>
                  <a:srgbClr val="000000"/>
                </a:solidFill>
              </a:rPr>
              <a:t>i</a:t>
            </a:r>
            <a:r>
              <a:rPr altLang="en-GB" b="1" sz="2800" lang="en-US">
                <a:solidFill>
                  <a:srgbClr val="000000"/>
                </a:solidFill>
              </a:rPr>
              <a:t>n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ctive </a:t>
            </a:r>
            <a:r>
              <a:rPr altLang="en-GB" b="1" sz="2800" lang="en-US">
                <a:solidFill>
                  <a:srgbClr val="000000"/>
                </a:solidFill>
              </a:rPr>
              <a:t>and </a:t>
            </a:r>
            <a:r>
              <a:rPr altLang="en-GB" b="1" sz="2800" lang="en-US">
                <a:solidFill>
                  <a:srgbClr val="000000"/>
                </a:solidFill>
              </a:rPr>
              <a:t>p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o</a:t>
            </a:r>
            <a:r>
              <a:rPr altLang="en-GB" b="1" sz="2800" lang="en-US">
                <a:solidFill>
                  <a:srgbClr val="000000"/>
                </a:solidFill>
              </a:rPr>
              <a:t>f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ssional </a:t>
            </a:r>
            <a:r>
              <a:rPr altLang="en-GB" b="1" sz="2800" lang="en-US">
                <a:solidFill>
                  <a:srgbClr val="000000"/>
                </a:solidFill>
              </a:rPr>
              <a:t>l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y</a:t>
            </a:r>
            <a:r>
              <a:rPr altLang="en-GB" b="1" sz="2800" lang="en-US">
                <a:solidFill>
                  <a:srgbClr val="000000"/>
                </a:solidFill>
              </a:rPr>
              <a:t>out 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h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t 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c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s 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an </a:t>
            </a:r>
            <a:r>
              <a:rPr altLang="en-GB" b="1" sz="2800" lang="en-US">
                <a:solidFill>
                  <a:srgbClr val="000000"/>
                </a:solidFill>
              </a:rPr>
              <a:t>o</a:t>
            </a:r>
            <a:r>
              <a:rPr altLang="en-GB" b="1" sz="2800" lang="en-US">
                <a:solidFill>
                  <a:srgbClr val="000000"/>
                </a:solidFill>
              </a:rPr>
              <a:t>n</a:t>
            </a:r>
            <a:r>
              <a:rPr altLang="en-GB" b="1" sz="2800" lang="en-US">
                <a:solidFill>
                  <a:srgbClr val="000000"/>
                </a:solidFill>
              </a:rPr>
              <a:t>line 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u</a:t>
            </a:r>
            <a:r>
              <a:rPr altLang="en-GB" b="1" sz="2800" lang="en-US">
                <a:solidFill>
                  <a:srgbClr val="000000"/>
                </a:solidFill>
              </a:rPr>
              <a:t>m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ü"/>
            </a:pPr>
            <a:endParaRPr sz="2800" lang="en-GB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ü"/>
            </a:pP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406019" cy="613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000" spc="25"/>
              <a:t>W</a:t>
            </a:r>
            <a:r>
              <a:rPr dirty="0" sz="4000" spc="-20"/>
              <a:t>H</a:t>
            </a:r>
            <a:r>
              <a:rPr dirty="0" sz="4000" spc="20"/>
              <a:t>O</a:t>
            </a:r>
            <a:r>
              <a:rPr dirty="0" sz="4000" spc="-235"/>
              <a:t> </a:t>
            </a:r>
            <a:r>
              <a:rPr dirty="0" sz="4000" spc="-10"/>
              <a:t>AR</a:t>
            </a:r>
            <a:r>
              <a:rPr dirty="0" sz="4000" spc="15"/>
              <a:t>E</a:t>
            </a:r>
            <a:r>
              <a:rPr dirty="0" sz="4000" spc="-35"/>
              <a:t> </a:t>
            </a:r>
            <a:r>
              <a:rPr dirty="0" sz="4000" spc="-10"/>
              <a:t>T</a:t>
            </a:r>
            <a:r>
              <a:rPr dirty="0" sz="4000" spc="-15"/>
              <a:t>H</a:t>
            </a:r>
            <a:r>
              <a:rPr dirty="0" sz="4000" spc="15"/>
              <a:t>E</a:t>
            </a:r>
            <a:r>
              <a:rPr dirty="0" sz="4000" spc="-35"/>
              <a:t> </a:t>
            </a:r>
            <a:r>
              <a:rPr dirty="0" sz="4000" spc="-20"/>
              <a:t>E</a:t>
            </a:r>
            <a:r>
              <a:rPr dirty="0" sz="4000" spc="30"/>
              <a:t>N</a:t>
            </a:r>
            <a:r>
              <a:rPr dirty="0" sz="4000" spc="15"/>
              <a:t>D</a:t>
            </a:r>
            <a:r>
              <a:rPr dirty="0" sz="4000" spc="-45"/>
              <a:t> </a:t>
            </a:r>
            <a:r>
              <a:rPr dirty="0" sz="4000"/>
              <a:t>U</a:t>
            </a:r>
            <a:r>
              <a:rPr dirty="0" sz="4000" spc="10"/>
              <a:t>S</a:t>
            </a:r>
            <a:r>
              <a:rPr dirty="0" sz="4000" spc="-25"/>
              <a:t>E</a:t>
            </a:r>
            <a:r>
              <a:rPr dirty="0" sz="4000" spc="-10"/>
              <a:t>R</a:t>
            </a:r>
            <a:r>
              <a:rPr dirty="0" sz="4000" spc="5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7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0" name=""/>
          <p:cNvSpPr txBox="1"/>
          <p:nvPr/>
        </p:nvSpPr>
        <p:spPr>
          <a:xfrm rot="84">
            <a:off x="1842009" y="2664141"/>
            <a:ext cx="7257610" cy="3025141"/>
          </a:xfrm>
          <a:prstGeom prst="rect"/>
        </p:spPr>
        <p:txBody>
          <a:bodyPr rtlCol="0" wrap="square">
            <a:spAutoFit/>
          </a:bodyPr>
          <a:p>
            <a:r>
              <a:rPr altLang="en-GB" b="1" sz="2800" lang="en-US">
                <a:solidFill>
                  <a:srgbClr val="000000"/>
                </a:solidFill>
              </a:rPr>
              <a:t>✿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u</a:t>
            </a:r>
            <a:r>
              <a:rPr altLang="en-GB" b="1" sz="2800" lang="en-US">
                <a:solidFill>
                  <a:srgbClr val="000000"/>
                </a:solidFill>
              </a:rPr>
              <a:t>dents</a:t>
            </a:r>
            <a:r>
              <a:rPr altLang="en-GB" b="1" sz="2800" lang="en-GB">
                <a:solidFill>
                  <a:srgbClr val="000000"/>
                </a:solidFill>
              </a:rPr>
              <a:t>—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o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h</a:t>
            </a:r>
            <a:r>
              <a:rPr altLang="en-GB" b="1" sz="2800" lang="en-US">
                <a:solidFill>
                  <a:srgbClr val="000000"/>
                </a:solidFill>
              </a:rPr>
              <a:t>o</a:t>
            </a:r>
            <a:r>
              <a:rPr altLang="en-GB" b="1" sz="2800" lang="en-US">
                <a:solidFill>
                  <a:srgbClr val="000000"/>
                </a:solidFill>
              </a:rPr>
              <a:t>w</a:t>
            </a:r>
            <a:r>
              <a:rPr altLang="en-GB" b="1" sz="2800" lang="en-US">
                <a:solidFill>
                  <a:srgbClr val="000000"/>
                </a:solidFill>
              </a:rPr>
              <a:t>case </a:t>
            </a:r>
            <a:r>
              <a:rPr altLang="en-GB" b="1" sz="2800" lang="en-US">
                <a:solidFill>
                  <a:srgbClr val="000000"/>
                </a:solidFill>
              </a:rPr>
              <a:t>their 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k</a:t>
            </a:r>
            <a:r>
              <a:rPr altLang="en-GB" b="1" sz="2800" lang="en-US">
                <a:solidFill>
                  <a:srgbClr val="000000"/>
                </a:solidFill>
              </a:rPr>
              <a:t>i</a:t>
            </a:r>
            <a:r>
              <a:rPr altLang="en-GB" b="1" sz="2800" lang="en-US">
                <a:solidFill>
                  <a:srgbClr val="000000"/>
                </a:solidFill>
              </a:rPr>
              <a:t>lls </a:t>
            </a:r>
            <a:r>
              <a:rPr altLang="en-GB" b="1" sz="2800" lang="en-US">
                <a:solidFill>
                  <a:srgbClr val="000000"/>
                </a:solidFill>
              </a:rPr>
              <a:t>and </a:t>
            </a:r>
            <a:r>
              <a:rPr altLang="en-GB" b="1" sz="2800" lang="en-US">
                <a:solidFill>
                  <a:srgbClr val="000000"/>
                </a:solidFill>
              </a:rPr>
              <a:t>p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o</a:t>
            </a:r>
            <a:r>
              <a:rPr altLang="en-GB" b="1" sz="2800" lang="en-US">
                <a:solidFill>
                  <a:srgbClr val="000000"/>
                </a:solidFill>
              </a:rPr>
              <a:t>j</a:t>
            </a:r>
            <a:r>
              <a:rPr altLang="en-GB" b="1" sz="2800" lang="en-US">
                <a:solidFill>
                  <a:srgbClr val="000000"/>
                </a:solidFill>
              </a:rPr>
              <a:t>ect</a:t>
            </a:r>
            <a:r>
              <a:rPr altLang="en-GB" b="1" sz="2800" lang="en-US">
                <a:solidFill>
                  <a:srgbClr val="000000"/>
                </a:solidFill>
              </a:rPr>
              <a:t>s 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r>
              <a:rPr altLang="en-GB" b="1" sz="2800" lang="en-US">
                <a:solidFill>
                  <a:srgbClr val="000000"/>
                </a:solidFill>
              </a:rPr>
              <a:t>✿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c</a:t>
            </a:r>
            <a:r>
              <a:rPr altLang="en-GB" b="1" sz="2800" lang="en-US">
                <a:solidFill>
                  <a:srgbClr val="000000"/>
                </a:solidFill>
              </a:rPr>
              <a:t>h</a:t>
            </a:r>
            <a:r>
              <a:rPr altLang="en-GB" b="1" sz="2800" lang="en-US">
                <a:solidFill>
                  <a:srgbClr val="000000"/>
                </a:solidFill>
              </a:rPr>
              <a:t>ers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GB">
                <a:solidFill>
                  <a:srgbClr val="000000"/>
                </a:solidFill>
              </a:rPr>
              <a:t>—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o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u</a:t>
            </a:r>
            <a:r>
              <a:rPr altLang="en-GB" b="1" sz="2800" lang="en-US">
                <a:solidFill>
                  <a:srgbClr val="000000"/>
                </a:solidFill>
              </a:rPr>
              <a:t>d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nt </a:t>
            </a:r>
            <a:r>
              <a:rPr altLang="en-GB" b="1" sz="2800" lang="en-US">
                <a:solidFill>
                  <a:srgbClr val="000000"/>
                </a:solidFill>
              </a:rPr>
              <a:t>g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o</a:t>
            </a:r>
            <a:r>
              <a:rPr altLang="en-GB" b="1" sz="2800" lang="en-US">
                <a:solidFill>
                  <a:srgbClr val="000000"/>
                </a:solidFill>
              </a:rPr>
              <a:t>w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h</a:t>
            </a:r>
            <a:r>
              <a:rPr altLang="en-GB" b="1"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r>
              <a:rPr altLang="en-GB" b="1" sz="2800" lang="en-US">
                <a:solidFill>
                  <a:srgbClr val="000000"/>
                </a:solidFill>
              </a:rPr>
              <a:t>✿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c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uiters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GB">
                <a:solidFill>
                  <a:srgbClr val="000000"/>
                </a:solidFill>
              </a:rPr>
              <a:t>—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o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v</a:t>
            </a:r>
            <a:r>
              <a:rPr altLang="en-GB" b="1" sz="2800" lang="en-US">
                <a:solidFill>
                  <a:srgbClr val="000000"/>
                </a:solidFill>
              </a:rPr>
              <a:t>i</a:t>
            </a:r>
            <a:r>
              <a:rPr altLang="en-GB" b="1" sz="2800" lang="en-US">
                <a:solidFill>
                  <a:srgbClr val="000000"/>
                </a:solidFill>
              </a:rPr>
              <a:t>ew 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u</a:t>
            </a:r>
            <a:r>
              <a:rPr altLang="en-GB" b="1" sz="2800" lang="en-US">
                <a:solidFill>
                  <a:srgbClr val="000000"/>
                </a:solidFill>
              </a:rPr>
              <a:t>dent </a:t>
            </a:r>
            <a:r>
              <a:rPr altLang="en-GB" b="1" sz="2800" lang="en-US">
                <a:solidFill>
                  <a:srgbClr val="000000"/>
                </a:solidFill>
              </a:rPr>
              <a:t>profile</a:t>
            </a:r>
            <a:r>
              <a:rPr altLang="en-GB" b="1" sz="2800" lang="en-US">
                <a:solidFill>
                  <a:srgbClr val="000000"/>
                </a:solidFill>
              </a:rPr>
              <a:t>s </a:t>
            </a:r>
            <a:r>
              <a:rPr altLang="en-GB" b="1" sz="2800" lang="en-US">
                <a:solidFill>
                  <a:srgbClr val="000000"/>
                </a:solidFill>
              </a:rPr>
              <a:t>f</a:t>
            </a:r>
            <a:r>
              <a:rPr altLang="en-GB" b="1" sz="2800" lang="en-US">
                <a:solidFill>
                  <a:srgbClr val="000000"/>
                </a:solidFill>
              </a:rPr>
              <a:t>or </a:t>
            </a:r>
            <a:r>
              <a:rPr altLang="en-GB" b="1" sz="2800" lang="en-US">
                <a:solidFill>
                  <a:srgbClr val="000000"/>
                </a:solidFill>
              </a:rPr>
              <a:t>j</a:t>
            </a:r>
            <a:r>
              <a:rPr altLang="en-GB" b="1" sz="2800" lang="en-US">
                <a:solidFill>
                  <a:srgbClr val="000000"/>
                </a:solidFill>
              </a:rPr>
              <a:t>o</a:t>
            </a:r>
            <a:r>
              <a:rPr altLang="en-GB" b="1" sz="2800" lang="en-US">
                <a:solidFill>
                  <a:srgbClr val="000000"/>
                </a:solidFill>
              </a:rPr>
              <a:t>b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/</a:t>
            </a:r>
            <a:r>
              <a:rPr altLang="en-GB" b="1" sz="2800" lang="en-US">
                <a:solidFill>
                  <a:srgbClr val="000000"/>
                </a:solidFill>
              </a:rPr>
              <a:t>i</a:t>
            </a:r>
            <a:r>
              <a:rPr altLang="en-GB" b="1" sz="2800" lang="en-US">
                <a:solidFill>
                  <a:srgbClr val="000000"/>
                </a:solidFill>
              </a:rPr>
              <a:t>n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n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h</a:t>
            </a:r>
            <a:r>
              <a:rPr altLang="en-GB" b="1" sz="2800" lang="en-US">
                <a:solidFill>
                  <a:srgbClr val="000000"/>
                </a:solidFill>
              </a:rPr>
              <a:t>ips 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4" name="object 6"/>
          <p:cNvSpPr txBox="1">
            <a:spLocks noGrp="1"/>
          </p:cNvSpPr>
          <p:nvPr>
            <p:ph type="title"/>
          </p:nvPr>
        </p:nvSpPr>
        <p:spPr>
          <a:xfrm>
            <a:off x="1214438" y="319514"/>
            <a:ext cx="9763125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 lang="en-IN" spc="10"/>
              <a:t>TOOLS AND TECHNIQUES</a:t>
            </a:r>
            <a:endParaRPr dirty="0" sz="3600"/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6" name=""/>
          <p:cNvSpPr txBox="1"/>
          <p:nvPr/>
        </p:nvSpPr>
        <p:spPr>
          <a:xfrm rot="15300">
            <a:off x="3184899" y="2528942"/>
            <a:ext cx="6345723" cy="1767841"/>
          </a:xfrm>
          <a:prstGeom prst="rect"/>
        </p:spPr>
        <p:txBody>
          <a:bodyPr rtlCol="0" wrap="square">
            <a:spAutoFit/>
          </a:bodyPr>
          <a:p>
            <a:r>
              <a:rPr b="1" sz="2800" lang="en-GB">
                <a:solidFill>
                  <a:srgbClr val="000000"/>
                </a:solidFill>
              </a:rPr>
              <a:t>✧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F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o</a:t>
            </a:r>
            <a:r>
              <a:rPr altLang="en-GB" b="1" sz="2800" lang="en-US">
                <a:solidFill>
                  <a:srgbClr val="000000"/>
                </a:solidFill>
              </a:rPr>
              <a:t>n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n</a:t>
            </a:r>
            <a:r>
              <a:rPr altLang="en-GB" b="1" sz="2800" lang="en-US">
                <a:solidFill>
                  <a:srgbClr val="000000"/>
                </a:solidFill>
              </a:rPr>
              <a:t>d</a:t>
            </a:r>
            <a:r>
              <a:rPr altLang="en-GB" b="1" sz="2800" lang="en-US">
                <a:solidFill>
                  <a:srgbClr val="000000"/>
                </a:solidFill>
              </a:rPr>
              <a:t>:</a:t>
            </a:r>
            <a:r>
              <a:rPr altLang="en-GB" b="1" sz="2800" lang="en-US">
                <a:solidFill>
                  <a:srgbClr val="000000"/>
                </a:solidFill>
              </a:rPr>
              <a:t>H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M</a:t>
            </a:r>
            <a:r>
              <a:rPr altLang="en-GB" b="1" sz="2800" lang="en-US">
                <a:solidFill>
                  <a:srgbClr val="000000"/>
                </a:solidFill>
              </a:rPr>
              <a:t>L</a:t>
            </a:r>
            <a:r>
              <a:rPr altLang="en-GB" b="1" sz="2800" lang="en-US">
                <a:solidFill>
                  <a:srgbClr val="000000"/>
                </a:solidFill>
              </a:rPr>
              <a:t>/</a:t>
            </a:r>
            <a:r>
              <a:rPr altLang="en-GB" b="1" sz="2800" lang="en-US">
                <a:solidFill>
                  <a:srgbClr val="000000"/>
                </a:solidFill>
              </a:rPr>
              <a:t>C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/</a:t>
            </a:r>
            <a:r>
              <a:rPr altLang="en-GB" b="1" sz="2800" lang="en-US">
                <a:solidFill>
                  <a:srgbClr val="000000"/>
                </a:solidFill>
              </a:rPr>
              <a:t> JAVASCRIPT </a:t>
            </a:r>
            <a:endParaRPr b="1" sz="2800" lang="en-GB">
              <a:solidFill>
                <a:srgbClr val="000000"/>
              </a:solidFill>
            </a:endParaRPr>
          </a:p>
          <a:p>
            <a:r>
              <a:rPr altLang="en-GB" b="1" sz="2800" lang="en-GB">
                <a:solidFill>
                  <a:srgbClr val="000000"/>
                </a:solidFill>
              </a:rPr>
              <a:t>✧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B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c</a:t>
            </a:r>
            <a:r>
              <a:rPr altLang="en-GB" b="1" sz="2800" lang="en-US">
                <a:solidFill>
                  <a:srgbClr val="000000"/>
                </a:solidFill>
              </a:rPr>
              <a:t>k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n</a:t>
            </a:r>
            <a:r>
              <a:rPr altLang="en-GB" b="1" sz="2800" lang="en-US">
                <a:solidFill>
                  <a:srgbClr val="000000"/>
                </a:solidFill>
              </a:rPr>
              <a:t>d</a:t>
            </a:r>
            <a:r>
              <a:rPr altLang="en-GB" b="1" sz="2800" lang="en-US">
                <a:solidFill>
                  <a:srgbClr val="000000"/>
                </a:solidFill>
              </a:rPr>
              <a:t>:</a:t>
            </a:r>
            <a:r>
              <a:rPr altLang="en-GB" b="1" sz="2800" lang="en-US">
                <a:solidFill>
                  <a:srgbClr val="000000"/>
                </a:solidFill>
              </a:rPr>
              <a:t>P</a:t>
            </a:r>
            <a:r>
              <a:rPr altLang="en-GB" b="1" sz="2800" lang="en-US">
                <a:solidFill>
                  <a:srgbClr val="000000"/>
                </a:solidFill>
              </a:rPr>
              <a:t>H</a:t>
            </a:r>
            <a:r>
              <a:rPr altLang="en-GB" b="1" sz="2800" lang="en-US">
                <a:solidFill>
                  <a:srgbClr val="000000"/>
                </a:solidFill>
              </a:rPr>
              <a:t>P</a:t>
            </a:r>
            <a:r>
              <a:rPr altLang="en-GB" b="1" sz="2800" lang="en-US">
                <a:solidFill>
                  <a:srgbClr val="000000"/>
                </a:solidFill>
              </a:rPr>
              <a:t>/</a:t>
            </a:r>
            <a:r>
              <a:rPr altLang="en-GB" b="1" sz="2800" lang="en-US">
                <a:solidFill>
                  <a:srgbClr val="000000"/>
                </a:solidFill>
              </a:rPr>
              <a:t>N</a:t>
            </a:r>
            <a:r>
              <a:rPr altLang="en-GB" b="1" sz="2800" lang="en-US">
                <a:solidFill>
                  <a:srgbClr val="000000"/>
                </a:solidFill>
              </a:rPr>
              <a:t>o</a:t>
            </a:r>
            <a:r>
              <a:rPr altLang="en-GB" b="1" sz="2800" lang="en-US">
                <a:solidFill>
                  <a:srgbClr val="000000"/>
                </a:solidFill>
              </a:rPr>
              <a:t>d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.</a:t>
            </a:r>
            <a:r>
              <a:rPr altLang="en-GB" b="1" sz="2800" lang="en-US">
                <a:solidFill>
                  <a:srgbClr val="000000"/>
                </a:solidFill>
              </a:rPr>
              <a:t>j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/</a:t>
            </a:r>
            <a:r>
              <a:rPr altLang="en-GB" b="1" sz="2800" lang="en-US">
                <a:solidFill>
                  <a:srgbClr val="000000"/>
                </a:solidFill>
              </a:rPr>
              <a:t>Python</a:t>
            </a:r>
            <a:endParaRPr b="1" sz="2800" lang="en-GB">
              <a:solidFill>
                <a:srgbClr val="000000"/>
              </a:solidFill>
            </a:endParaRPr>
          </a:p>
          <a:p>
            <a:r>
              <a:rPr altLang="en-GB" b="1" sz="2800" lang="en-GB">
                <a:solidFill>
                  <a:srgbClr val="000000"/>
                </a:solidFill>
              </a:rPr>
              <a:t>✧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D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b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e </a:t>
            </a:r>
            <a:r>
              <a:rPr altLang="en-GB" b="1" sz="2800" lang="en-US">
                <a:solidFill>
                  <a:srgbClr val="000000"/>
                </a:solidFill>
              </a:rPr>
              <a:t>: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M</a:t>
            </a:r>
            <a:r>
              <a:rPr altLang="en-GB" b="1" sz="2800" lang="en-US">
                <a:solidFill>
                  <a:srgbClr val="000000"/>
                </a:solidFill>
              </a:rPr>
              <a:t>y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Q</a:t>
            </a:r>
            <a:r>
              <a:rPr altLang="en-GB" b="1" sz="2800" lang="en-US">
                <a:solidFill>
                  <a:srgbClr val="000000"/>
                </a:solidFill>
              </a:rPr>
              <a:t>L</a:t>
            </a:r>
            <a:r>
              <a:rPr altLang="en-GB" b="1" sz="2800" lang="en-US">
                <a:solidFill>
                  <a:srgbClr val="000000"/>
                </a:solidFill>
              </a:rPr>
              <a:t>/</a:t>
            </a:r>
            <a:r>
              <a:rPr altLang="en-GB" b="1" sz="2800" lang="en-US">
                <a:solidFill>
                  <a:srgbClr val="000000"/>
                </a:solidFill>
              </a:rPr>
              <a:t>M</a:t>
            </a:r>
            <a:r>
              <a:rPr altLang="en-GB" b="1" sz="2800" lang="en-US">
                <a:solidFill>
                  <a:srgbClr val="000000"/>
                </a:solidFill>
              </a:rPr>
              <a:t>o</a:t>
            </a:r>
            <a:r>
              <a:rPr altLang="en-GB" b="1" sz="2800" lang="en-US">
                <a:solidFill>
                  <a:srgbClr val="000000"/>
                </a:solidFill>
              </a:rPr>
              <a:t>n</a:t>
            </a:r>
            <a:r>
              <a:rPr altLang="en-GB" b="1" sz="2800" lang="en-US">
                <a:solidFill>
                  <a:srgbClr val="000000"/>
                </a:solidFill>
              </a:rPr>
              <a:t>g</a:t>
            </a:r>
            <a:r>
              <a:rPr altLang="en-GB" b="1" sz="2800" lang="en-US">
                <a:solidFill>
                  <a:srgbClr val="000000"/>
                </a:solidFill>
              </a:rPr>
              <a:t>o</a:t>
            </a:r>
            <a:r>
              <a:rPr altLang="en-GB" b="1" sz="2800" lang="en-US">
                <a:solidFill>
                  <a:srgbClr val="000000"/>
                </a:solidFill>
              </a:rPr>
              <a:t>D</a:t>
            </a:r>
            <a:r>
              <a:rPr altLang="en-GB" b="1" sz="2800" lang="en-US">
                <a:solidFill>
                  <a:srgbClr val="000000"/>
                </a:solidFill>
              </a:rPr>
              <a:t>B</a:t>
            </a:r>
            <a:endParaRPr b="1" sz="2800" lang="en-GB">
              <a:solidFill>
                <a:srgbClr val="000000"/>
              </a:solidFill>
            </a:endParaRPr>
          </a:p>
          <a:p>
            <a:r>
              <a:rPr altLang="en-GB" b="1" sz="2800" lang="en-GB">
                <a:solidFill>
                  <a:srgbClr val="000000"/>
                </a:solidFill>
              </a:rPr>
              <a:t>✧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V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ion </a:t>
            </a:r>
            <a:r>
              <a:rPr altLang="en-GB" b="1" sz="2800" lang="en-US">
                <a:solidFill>
                  <a:srgbClr val="000000"/>
                </a:solidFill>
              </a:rPr>
              <a:t>C</a:t>
            </a:r>
            <a:r>
              <a:rPr altLang="en-GB" b="1" sz="2800" lang="en-US">
                <a:solidFill>
                  <a:srgbClr val="000000"/>
                </a:solidFill>
              </a:rPr>
              <a:t>o</a:t>
            </a:r>
            <a:r>
              <a:rPr altLang="en-GB" b="1" sz="2800" lang="en-US">
                <a:solidFill>
                  <a:srgbClr val="000000"/>
                </a:solidFill>
              </a:rPr>
              <a:t>n</a:t>
            </a:r>
            <a:r>
              <a:rPr altLang="en-GB" b="1" sz="2800" lang="en-US">
                <a:solidFill>
                  <a:srgbClr val="000000"/>
                </a:solidFill>
              </a:rPr>
              <a:t>trol</a:t>
            </a:r>
            <a:r>
              <a:rPr altLang="en-GB" b="1" sz="2800" lang="en-US">
                <a:solidFill>
                  <a:srgbClr val="000000"/>
                </a:solidFill>
              </a:rPr>
              <a:t>: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G</a:t>
            </a:r>
            <a:r>
              <a:rPr altLang="en-GB" b="1" sz="2800" lang="en-US">
                <a:solidFill>
                  <a:srgbClr val="000000"/>
                </a:solidFill>
              </a:rPr>
              <a:t>i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H</a:t>
            </a:r>
            <a:r>
              <a:rPr altLang="en-GB" b="1" sz="2800" lang="en-US">
                <a:solidFill>
                  <a:srgbClr val="000000"/>
                </a:solidFill>
              </a:rPr>
              <a:t>u</a:t>
            </a:r>
            <a:r>
              <a:rPr altLang="en-GB" b="1" sz="2800" lang="en-US">
                <a:solidFill>
                  <a:srgbClr val="000000"/>
                </a:solidFill>
              </a:rPr>
              <a:t>b </a:t>
            </a:r>
            <a:endParaRPr b="1"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9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9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"/>
          <p:cNvSpPr txBox="1"/>
          <p:nvPr/>
        </p:nvSpPr>
        <p:spPr>
          <a:xfrm rot="18257">
            <a:off x="1367485" y="1144965"/>
            <a:ext cx="8196325" cy="5120640"/>
          </a:xfrm>
          <a:prstGeom prst="rect"/>
        </p:spPr>
        <p:txBody>
          <a:bodyPr rtlCol="0" wrap="square">
            <a:spAutoFit/>
          </a:bodyPr>
          <a:p>
            <a:r>
              <a:rPr altLang="en-GB" b="1" sz="2800" lang="en-GB">
                <a:solidFill>
                  <a:srgbClr val="000000"/>
                </a:solidFill>
              </a:rPr>
              <a:t>◉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H</a:t>
            </a:r>
            <a:r>
              <a:rPr altLang="en-GB" b="1" sz="2800" lang="en-US">
                <a:solidFill>
                  <a:srgbClr val="000000"/>
                </a:solidFill>
              </a:rPr>
              <a:t>o</a:t>
            </a:r>
            <a:r>
              <a:rPr altLang="en-GB" b="1" sz="2800" lang="en-US">
                <a:solidFill>
                  <a:srgbClr val="000000"/>
                </a:solidFill>
              </a:rPr>
              <a:t>m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p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g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: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u</a:t>
            </a:r>
            <a:r>
              <a:rPr altLang="en-GB" b="1" sz="2800" lang="en-US">
                <a:solidFill>
                  <a:srgbClr val="000000"/>
                </a:solidFill>
              </a:rPr>
              <a:t>dent </a:t>
            </a:r>
            <a:r>
              <a:rPr altLang="en-GB" b="1" sz="2800" lang="en-US">
                <a:solidFill>
                  <a:srgbClr val="000000"/>
                </a:solidFill>
              </a:rPr>
              <a:t>i</a:t>
            </a:r>
            <a:r>
              <a:rPr altLang="en-GB" b="1" sz="2800" lang="en-US">
                <a:solidFill>
                  <a:srgbClr val="000000"/>
                </a:solidFill>
              </a:rPr>
              <a:t>n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oduction </a:t>
            </a:r>
            <a:r>
              <a:rPr altLang="en-GB" b="1" sz="2800" lang="en-US">
                <a:solidFill>
                  <a:srgbClr val="000000"/>
                </a:solidFill>
              </a:rPr>
              <a:t>and 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u</a:t>
            </a:r>
            <a:r>
              <a:rPr altLang="en-GB" b="1" sz="2800" lang="en-US">
                <a:solidFill>
                  <a:srgbClr val="000000"/>
                </a:solidFill>
              </a:rPr>
              <a:t>m</a:t>
            </a:r>
            <a:r>
              <a:rPr altLang="en-GB" b="1" sz="2800" lang="en-US">
                <a:solidFill>
                  <a:srgbClr val="000000"/>
                </a:solidFill>
              </a:rPr>
              <a:t>m</a:t>
            </a:r>
            <a:r>
              <a:rPr altLang="en-GB" b="1" sz="2800" lang="en-US">
                <a:solidFill>
                  <a:srgbClr val="000000"/>
                </a:solidFill>
              </a:rPr>
              <a:t>ary </a:t>
            </a:r>
            <a:r>
              <a:rPr altLang="en-GB" b="1"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r>
              <a:rPr altLang="en-GB" b="1" sz="2800" lang="en-GB">
                <a:solidFill>
                  <a:srgbClr val="000000"/>
                </a:solidFill>
              </a:rPr>
              <a:t>◉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b</a:t>
            </a:r>
            <a:r>
              <a:rPr altLang="en-GB" b="1" sz="2800" lang="en-US">
                <a:solidFill>
                  <a:srgbClr val="000000"/>
                </a:solidFill>
              </a:rPr>
              <a:t>o</a:t>
            </a:r>
            <a:r>
              <a:rPr altLang="en-GB" b="1" sz="2800" lang="en-US">
                <a:solidFill>
                  <a:srgbClr val="000000"/>
                </a:solidFill>
              </a:rPr>
              <a:t>ut 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c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ion</a:t>
            </a:r>
            <a:r>
              <a:rPr altLang="en-GB" b="1" sz="2800" lang="en-US">
                <a:solidFill>
                  <a:srgbClr val="000000"/>
                </a:solidFill>
              </a:rPr>
              <a:t>: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P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onal </a:t>
            </a:r>
            <a:r>
              <a:rPr altLang="en-GB" b="1" sz="2800" lang="en-US">
                <a:solidFill>
                  <a:srgbClr val="000000"/>
                </a:solidFill>
              </a:rPr>
              <a:t>d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tails </a:t>
            </a:r>
            <a:r>
              <a:rPr altLang="en-GB" b="1" sz="2800" lang="en-US">
                <a:solidFill>
                  <a:srgbClr val="000000"/>
                </a:solidFill>
              </a:rPr>
              <a:t>and 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c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demic </a:t>
            </a:r>
            <a:r>
              <a:rPr altLang="en-GB" b="1" sz="2800" lang="en-US">
                <a:solidFill>
                  <a:srgbClr val="000000"/>
                </a:solidFill>
              </a:rPr>
              <a:t>b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c</a:t>
            </a:r>
            <a:r>
              <a:rPr altLang="en-GB" b="1" sz="2800" lang="en-US">
                <a:solidFill>
                  <a:srgbClr val="000000"/>
                </a:solidFill>
              </a:rPr>
              <a:t>kground</a:t>
            </a:r>
            <a:r>
              <a:rPr altLang="en-GB" b="1"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r>
              <a:rPr altLang="en-GB" b="1" sz="2800" lang="en-GB">
                <a:solidFill>
                  <a:srgbClr val="000000"/>
                </a:solidFill>
              </a:rPr>
              <a:t>◉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k</a:t>
            </a:r>
            <a:r>
              <a:rPr altLang="en-GB" b="1" sz="2800" lang="en-US">
                <a:solidFill>
                  <a:srgbClr val="000000"/>
                </a:solidFill>
              </a:rPr>
              <a:t>i</a:t>
            </a:r>
            <a:r>
              <a:rPr altLang="en-GB" b="1" sz="2800" lang="en-US">
                <a:solidFill>
                  <a:srgbClr val="000000"/>
                </a:solidFill>
              </a:rPr>
              <a:t>l</a:t>
            </a:r>
            <a:r>
              <a:rPr altLang="en-GB" b="1" sz="2800" lang="en-US">
                <a:solidFill>
                  <a:srgbClr val="000000"/>
                </a:solidFill>
              </a:rPr>
              <a:t>l</a:t>
            </a:r>
            <a:r>
              <a:rPr altLang="en-GB" b="1" sz="2800" lang="en-US">
                <a:solidFill>
                  <a:srgbClr val="000000"/>
                </a:solidFill>
              </a:rPr>
              <a:t>s 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c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ion </a:t>
            </a:r>
            <a:r>
              <a:rPr altLang="en-GB" b="1" sz="2800" lang="en-US">
                <a:solidFill>
                  <a:srgbClr val="000000"/>
                </a:solidFill>
              </a:rPr>
              <a:t>: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c</a:t>
            </a:r>
            <a:r>
              <a:rPr altLang="en-GB" b="1" sz="2800" lang="en-US">
                <a:solidFill>
                  <a:srgbClr val="000000"/>
                </a:solidFill>
              </a:rPr>
              <a:t>h</a:t>
            </a:r>
            <a:r>
              <a:rPr altLang="en-GB" b="1" sz="2800" lang="en-US">
                <a:solidFill>
                  <a:srgbClr val="000000"/>
                </a:solidFill>
              </a:rPr>
              <a:t>nical </a:t>
            </a:r>
            <a:r>
              <a:rPr altLang="en-GB" b="1" sz="2800" lang="en-US">
                <a:solidFill>
                  <a:srgbClr val="000000"/>
                </a:solidFill>
              </a:rPr>
              <a:t>and 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o</a:t>
            </a:r>
            <a:r>
              <a:rPr altLang="en-GB" b="1" sz="2800" lang="en-US">
                <a:solidFill>
                  <a:srgbClr val="000000"/>
                </a:solidFill>
              </a:rPr>
              <a:t>f</a:t>
            </a:r>
            <a:r>
              <a:rPr altLang="en-GB" b="1" sz="2800" lang="en-US">
                <a:solidFill>
                  <a:srgbClr val="000000"/>
                </a:solidFill>
              </a:rPr>
              <a:t>t 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k</a:t>
            </a:r>
            <a:r>
              <a:rPr altLang="en-GB" b="1" sz="2800" lang="en-US">
                <a:solidFill>
                  <a:srgbClr val="000000"/>
                </a:solidFill>
              </a:rPr>
              <a:t>i</a:t>
            </a:r>
            <a:r>
              <a:rPr altLang="en-GB" b="1" sz="2800" lang="en-US">
                <a:solidFill>
                  <a:srgbClr val="000000"/>
                </a:solidFill>
              </a:rPr>
              <a:t>lls </a:t>
            </a:r>
            <a:r>
              <a:rPr altLang="en-GB" b="1" sz="2800" lang="en-US">
                <a:solidFill>
                  <a:srgbClr val="000000"/>
                </a:solidFill>
              </a:rPr>
              <a:t>d</a:t>
            </a:r>
            <a:r>
              <a:rPr altLang="en-GB" b="1" sz="2800" lang="en-US">
                <a:solidFill>
                  <a:srgbClr val="000000"/>
                </a:solidFill>
              </a:rPr>
              <a:t>i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p</a:t>
            </a:r>
            <a:r>
              <a:rPr altLang="en-GB" b="1" sz="2800" lang="en-US">
                <a:solidFill>
                  <a:srgbClr val="000000"/>
                </a:solidFill>
              </a:rPr>
              <a:t>layed </a:t>
            </a:r>
            <a:r>
              <a:rPr altLang="en-GB" b="1" sz="2800" lang="en-US">
                <a:solidFill>
                  <a:srgbClr val="000000"/>
                </a:solidFill>
              </a:rPr>
              <a:t>w</a:t>
            </a:r>
            <a:r>
              <a:rPr altLang="en-GB" b="1" sz="2800" lang="en-US">
                <a:solidFill>
                  <a:srgbClr val="000000"/>
                </a:solidFill>
              </a:rPr>
              <a:t>i</a:t>
            </a:r>
            <a:r>
              <a:rPr altLang="en-GB" b="1" sz="2800" lang="en-US">
                <a:solidFill>
                  <a:srgbClr val="000000"/>
                </a:solidFill>
              </a:rPr>
              <a:t>th </a:t>
            </a:r>
            <a:r>
              <a:rPr altLang="en-GB" b="1" sz="2800" lang="en-US">
                <a:solidFill>
                  <a:srgbClr val="000000"/>
                </a:solidFill>
              </a:rPr>
              <a:t>p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o</a:t>
            </a:r>
            <a:r>
              <a:rPr altLang="en-GB" b="1" sz="2800" lang="en-US">
                <a:solidFill>
                  <a:srgbClr val="000000"/>
                </a:solidFill>
              </a:rPr>
              <a:t>g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ss </a:t>
            </a:r>
            <a:r>
              <a:rPr altLang="en-GB" b="1" sz="2800" lang="en-US">
                <a:solidFill>
                  <a:srgbClr val="000000"/>
                </a:solidFill>
              </a:rPr>
              <a:t>b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/</a:t>
            </a:r>
            <a:r>
              <a:rPr altLang="en-GB" b="1" sz="2800" lang="en-US">
                <a:solidFill>
                  <a:srgbClr val="000000"/>
                </a:solidFill>
              </a:rPr>
              <a:t>c</a:t>
            </a:r>
            <a:r>
              <a:rPr altLang="en-GB" b="1" sz="2800" lang="en-US">
                <a:solidFill>
                  <a:srgbClr val="000000"/>
                </a:solidFill>
              </a:rPr>
              <a:t>h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r>
              <a:rPr altLang="en-GB" b="1" sz="2800" lang="en-GB">
                <a:solidFill>
                  <a:srgbClr val="000000"/>
                </a:solidFill>
              </a:rPr>
              <a:t>◉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P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o</a:t>
            </a:r>
            <a:r>
              <a:rPr altLang="en-GB" b="1" sz="2800" lang="en-US">
                <a:solidFill>
                  <a:srgbClr val="000000"/>
                </a:solidFill>
              </a:rPr>
              <a:t>ject 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c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ion</a:t>
            </a:r>
            <a:r>
              <a:rPr altLang="en-GB" b="1" sz="2800" lang="en-US">
                <a:solidFill>
                  <a:srgbClr val="000000"/>
                </a:solidFill>
              </a:rPr>
              <a:t>: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D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i</a:t>
            </a:r>
            <a:r>
              <a:rPr altLang="en-GB" b="1" sz="2800" lang="en-US">
                <a:solidFill>
                  <a:srgbClr val="000000"/>
                </a:solidFill>
              </a:rPr>
              <a:t>l</a:t>
            </a:r>
            <a:r>
              <a:rPr altLang="en-GB" b="1" sz="2800" lang="en-US">
                <a:solidFill>
                  <a:srgbClr val="000000"/>
                </a:solidFill>
              </a:rPr>
              <a:t>ed 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h</a:t>
            </a:r>
            <a:r>
              <a:rPr altLang="en-GB" b="1" sz="2800" lang="en-US">
                <a:solidFill>
                  <a:srgbClr val="000000"/>
                </a:solidFill>
              </a:rPr>
              <a:t>o</a:t>
            </a:r>
            <a:r>
              <a:rPr altLang="en-GB" b="1" sz="2800" lang="en-US">
                <a:solidFill>
                  <a:srgbClr val="000000"/>
                </a:solidFill>
              </a:rPr>
              <a:t>w</a:t>
            </a:r>
            <a:r>
              <a:rPr altLang="en-GB" b="1" sz="2800" lang="en-US">
                <a:solidFill>
                  <a:srgbClr val="000000"/>
                </a:solidFill>
              </a:rPr>
              <a:t>case </a:t>
            </a:r>
            <a:r>
              <a:rPr altLang="en-GB" b="1" sz="2800" lang="en-US">
                <a:solidFill>
                  <a:srgbClr val="000000"/>
                </a:solidFill>
              </a:rPr>
              <a:t>of 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u</a:t>
            </a:r>
            <a:r>
              <a:rPr altLang="en-GB" b="1" sz="2800" lang="en-US">
                <a:solidFill>
                  <a:srgbClr val="000000"/>
                </a:solidFill>
              </a:rPr>
              <a:t>d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nt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p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o</a:t>
            </a:r>
            <a:r>
              <a:rPr altLang="en-GB" b="1" sz="2800" lang="en-US">
                <a:solidFill>
                  <a:srgbClr val="000000"/>
                </a:solidFill>
              </a:rPr>
              <a:t>j</a:t>
            </a:r>
            <a:r>
              <a:rPr altLang="en-GB" b="1" sz="2800" lang="en-US">
                <a:solidFill>
                  <a:srgbClr val="000000"/>
                </a:solidFill>
              </a:rPr>
              <a:t>ect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w</a:t>
            </a:r>
            <a:r>
              <a:rPr altLang="en-GB" b="1" sz="2800" lang="en-US">
                <a:solidFill>
                  <a:srgbClr val="000000"/>
                </a:solidFill>
              </a:rPr>
              <a:t>i</a:t>
            </a:r>
            <a:r>
              <a:rPr altLang="en-GB" b="1" sz="2800" lang="en-US">
                <a:solidFill>
                  <a:srgbClr val="000000"/>
                </a:solidFill>
              </a:rPr>
              <a:t>th </a:t>
            </a:r>
            <a:r>
              <a:rPr altLang="en-GB" b="1" sz="2800" lang="en-US">
                <a:solidFill>
                  <a:srgbClr val="000000"/>
                </a:solidFill>
              </a:rPr>
              <a:t>Screenshots </a:t>
            </a:r>
            <a:r>
              <a:rPr altLang="en-GB" b="1"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r>
              <a:rPr altLang="en-GB" b="1" sz="2800" lang="en-GB">
                <a:solidFill>
                  <a:srgbClr val="000000"/>
                </a:solidFill>
              </a:rPr>
              <a:t>◉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C</a:t>
            </a:r>
            <a:r>
              <a:rPr altLang="en-GB" b="1" sz="2800" lang="en-US">
                <a:solidFill>
                  <a:srgbClr val="000000"/>
                </a:solidFill>
              </a:rPr>
              <a:t>o</a:t>
            </a:r>
            <a:r>
              <a:rPr altLang="en-GB" b="1" sz="2800" lang="en-US">
                <a:solidFill>
                  <a:srgbClr val="000000"/>
                </a:solidFill>
              </a:rPr>
              <a:t>n</a:t>
            </a:r>
            <a:r>
              <a:rPr altLang="en-GB" b="1" sz="2800" lang="en-US">
                <a:solidFill>
                  <a:srgbClr val="000000"/>
                </a:solidFill>
              </a:rPr>
              <a:t>tact 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c</a:t>
            </a:r>
            <a:r>
              <a:rPr altLang="en-GB" b="1" sz="2800" lang="en-US">
                <a:solidFill>
                  <a:srgbClr val="000000"/>
                </a:solidFill>
              </a:rPr>
              <a:t>tion</a:t>
            </a:r>
            <a:r>
              <a:rPr altLang="en-GB" b="1" sz="2800" lang="en-US">
                <a:solidFill>
                  <a:srgbClr val="000000"/>
                </a:solidFill>
              </a:rPr>
              <a:t>: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m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i</a:t>
            </a:r>
            <a:r>
              <a:rPr altLang="en-GB" b="1" sz="2800" lang="en-US">
                <a:solidFill>
                  <a:srgbClr val="000000"/>
                </a:solidFill>
              </a:rPr>
              <a:t>l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n</a:t>
            </a:r>
            <a:r>
              <a:rPr altLang="en-GB" b="1" sz="2800" lang="en-US">
                <a:solidFill>
                  <a:srgbClr val="000000"/>
                </a:solidFill>
              </a:rPr>
              <a:t>d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o</a:t>
            </a:r>
            <a:r>
              <a:rPr altLang="en-GB" b="1" sz="2800" lang="en-US">
                <a:solidFill>
                  <a:srgbClr val="000000"/>
                </a:solidFill>
              </a:rPr>
              <a:t>c</a:t>
            </a:r>
            <a:r>
              <a:rPr altLang="en-GB" b="1" sz="2800" lang="en-US">
                <a:solidFill>
                  <a:srgbClr val="000000"/>
                </a:solidFill>
              </a:rPr>
              <a:t>i</a:t>
            </a:r>
            <a:r>
              <a:rPr altLang="en-GB" b="1" sz="2800" lang="en-US">
                <a:solidFill>
                  <a:srgbClr val="000000"/>
                </a:solidFill>
              </a:rPr>
              <a:t>al </a:t>
            </a:r>
            <a:r>
              <a:rPr altLang="en-GB" b="1" sz="2800" lang="en-US">
                <a:solidFill>
                  <a:srgbClr val="000000"/>
                </a:solidFill>
              </a:rPr>
              <a:t>m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dia </a:t>
            </a:r>
            <a:r>
              <a:rPr altLang="en-GB" b="1" sz="2800" lang="en-US">
                <a:solidFill>
                  <a:srgbClr val="000000"/>
                </a:solidFill>
              </a:rPr>
              <a:t>l</a:t>
            </a:r>
            <a:r>
              <a:rPr altLang="en-GB" b="1" sz="2800" lang="en-US">
                <a:solidFill>
                  <a:srgbClr val="000000"/>
                </a:solidFill>
              </a:rPr>
              <a:t>i</a:t>
            </a:r>
            <a:r>
              <a:rPr altLang="en-GB" b="1" sz="2800" lang="en-US">
                <a:solidFill>
                  <a:srgbClr val="000000"/>
                </a:solidFill>
              </a:rPr>
              <a:t>n</a:t>
            </a:r>
            <a:r>
              <a:rPr altLang="en-GB" b="1" sz="2800" lang="en-US">
                <a:solidFill>
                  <a:srgbClr val="000000"/>
                </a:solidFill>
              </a:rPr>
              <a:t>k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0"/>
          </a:xfrm>
        </p:spPr>
        <p:txBody>
          <a:bodyPr/>
          <a:p>
            <a:r>
              <a:rPr dirty="0" sz="4400" lang="en-IN"/>
              <a:t>FEATURES AND FUNCTIONALITY</a:t>
            </a:r>
          </a:p>
        </p:txBody>
      </p:sp>
      <p:sp>
        <p:nvSpPr>
          <p:cNvPr id="1048613" name=""/>
          <p:cNvSpPr txBox="1"/>
          <p:nvPr/>
        </p:nvSpPr>
        <p:spPr>
          <a:xfrm>
            <a:off x="2789754" y="2240972"/>
            <a:ext cx="6612492" cy="3863340"/>
          </a:xfrm>
          <a:prstGeom prst="rect"/>
        </p:spPr>
        <p:txBody>
          <a:bodyPr rtlCol="0" wrap="square">
            <a:spAutoFit/>
          </a:bodyPr>
          <a:p>
            <a:r>
              <a:rPr altLang="en-GB" b="1" sz="2800" lang="en-GB">
                <a:solidFill>
                  <a:srgbClr val="000000"/>
                </a:solidFill>
              </a:rPr>
              <a:t>♣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U</a:t>
            </a:r>
            <a:r>
              <a:rPr altLang="en-GB" b="1" sz="2800" lang="en-US">
                <a:solidFill>
                  <a:srgbClr val="000000"/>
                </a:solidFill>
              </a:rPr>
              <a:t>p</a:t>
            </a:r>
            <a:r>
              <a:rPr altLang="en-GB" b="1" sz="2800" lang="en-US">
                <a:solidFill>
                  <a:srgbClr val="000000"/>
                </a:solidFill>
              </a:rPr>
              <a:t>l</a:t>
            </a:r>
            <a:r>
              <a:rPr altLang="en-GB" b="1" sz="2800" lang="en-US">
                <a:solidFill>
                  <a:srgbClr val="000000"/>
                </a:solidFill>
              </a:rPr>
              <a:t>oad </a:t>
            </a:r>
            <a:r>
              <a:rPr altLang="en-GB" b="1" sz="2800" lang="en-US">
                <a:solidFill>
                  <a:srgbClr val="000000"/>
                </a:solidFill>
              </a:rPr>
              <a:t>p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o</a:t>
            </a:r>
            <a:r>
              <a:rPr altLang="en-GB" b="1" sz="2800" lang="en-US">
                <a:solidFill>
                  <a:srgbClr val="000000"/>
                </a:solidFill>
              </a:rPr>
              <a:t>j</a:t>
            </a:r>
            <a:r>
              <a:rPr altLang="en-GB" b="1" sz="2800" lang="en-US">
                <a:solidFill>
                  <a:srgbClr val="000000"/>
                </a:solidFill>
              </a:rPr>
              <a:t>ect 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c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eensho</a:t>
            </a:r>
            <a:r>
              <a:rPr altLang="en-GB" b="1" sz="2800" lang="en-US">
                <a:solidFill>
                  <a:srgbClr val="000000"/>
                </a:solidFill>
              </a:rPr>
              <a:t>ts </a:t>
            </a:r>
            <a:r>
              <a:rPr altLang="en-GB" b="1" sz="2800" lang="en-US">
                <a:solidFill>
                  <a:srgbClr val="000000"/>
                </a:solidFill>
              </a:rPr>
              <a:t>,</a:t>
            </a:r>
            <a:r>
              <a:rPr altLang="en-GB" b="1" sz="2800" lang="en-US">
                <a:solidFill>
                  <a:srgbClr val="000000"/>
                </a:solidFill>
              </a:rPr>
              <a:t> Certificate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and 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u</a:t>
            </a:r>
            <a:r>
              <a:rPr altLang="en-GB" b="1" sz="2800" lang="en-US">
                <a:solidFill>
                  <a:srgbClr val="000000"/>
                </a:solidFill>
              </a:rPr>
              <a:t>m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r>
              <a:rPr altLang="en-GB" b="1" sz="2800" lang="en-GB">
                <a:solidFill>
                  <a:srgbClr val="000000"/>
                </a:solidFill>
              </a:rPr>
              <a:t>♣</a:t>
            </a:r>
            <a:r>
              <a:rPr altLang="en-GB" b="1" sz="2800" lang="en-US">
                <a:solidFill>
                  <a:srgbClr val="000000"/>
                </a:solidFill>
              </a:rPr>
              <a:t> Responsive </a:t>
            </a:r>
            <a:r>
              <a:rPr altLang="en-GB" b="1" sz="2800" lang="en-US">
                <a:solidFill>
                  <a:srgbClr val="000000"/>
                </a:solidFill>
              </a:rPr>
              <a:t>d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sign </a:t>
            </a:r>
            <a:r>
              <a:rPr altLang="en-GB" b="1" sz="2800" lang="en-US">
                <a:solidFill>
                  <a:srgbClr val="000000"/>
                </a:solidFill>
              </a:rPr>
              <a:t>for </a:t>
            </a:r>
            <a:r>
              <a:rPr altLang="en-GB" b="1" sz="2800" lang="en-US">
                <a:solidFill>
                  <a:srgbClr val="000000"/>
                </a:solidFill>
              </a:rPr>
              <a:t>mobile 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n</a:t>
            </a:r>
            <a:r>
              <a:rPr altLang="en-GB" b="1" sz="2800" lang="en-US">
                <a:solidFill>
                  <a:srgbClr val="000000"/>
                </a:solidFill>
              </a:rPr>
              <a:t>d </a:t>
            </a:r>
            <a:r>
              <a:rPr altLang="en-GB" b="1" sz="2800" lang="en-US">
                <a:solidFill>
                  <a:srgbClr val="000000"/>
                </a:solidFill>
              </a:rPr>
              <a:t>desktop 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r>
              <a:rPr altLang="en-GB" b="1" sz="2800" lang="en-GB">
                <a:solidFill>
                  <a:srgbClr val="000000"/>
                </a:solidFill>
              </a:rPr>
              <a:t>♣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h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b</a:t>
            </a:r>
            <a:r>
              <a:rPr altLang="en-GB" b="1" sz="2800" lang="en-US">
                <a:solidFill>
                  <a:srgbClr val="000000"/>
                </a:solidFill>
              </a:rPr>
              <a:t>l</a:t>
            </a:r>
            <a:r>
              <a:rPr altLang="en-GB" b="1" sz="2800" lang="en-US">
                <a:solidFill>
                  <a:srgbClr val="000000"/>
                </a:solidFill>
              </a:rPr>
              <a:t>e </a:t>
            </a:r>
            <a:r>
              <a:rPr altLang="en-GB" b="1" sz="2800" lang="en-US">
                <a:solidFill>
                  <a:srgbClr val="000000"/>
                </a:solidFill>
              </a:rPr>
              <a:t>p</a:t>
            </a:r>
            <a:r>
              <a:rPr altLang="en-GB" b="1" sz="2800" lang="en-US">
                <a:solidFill>
                  <a:srgbClr val="000000"/>
                </a:solidFill>
              </a:rPr>
              <a:t>o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folio </a:t>
            </a:r>
            <a:r>
              <a:rPr altLang="en-GB" b="1" sz="2800" lang="en-US">
                <a:solidFill>
                  <a:srgbClr val="000000"/>
                </a:solidFill>
              </a:rPr>
              <a:t>l</a:t>
            </a:r>
            <a:r>
              <a:rPr altLang="en-GB" b="1" sz="2800" lang="en-US">
                <a:solidFill>
                  <a:srgbClr val="000000"/>
                </a:solidFill>
              </a:rPr>
              <a:t>i</a:t>
            </a:r>
            <a:r>
              <a:rPr altLang="en-GB" b="1" sz="2800" lang="en-US">
                <a:solidFill>
                  <a:srgbClr val="000000"/>
                </a:solidFill>
              </a:rPr>
              <a:t>nk </a:t>
            </a:r>
            <a:r>
              <a:rPr altLang="en-GB" b="1" sz="2800" lang="en-US">
                <a:solidFill>
                  <a:srgbClr val="000000"/>
                </a:solidFill>
              </a:rPr>
              <a:t>f</a:t>
            </a:r>
            <a:r>
              <a:rPr altLang="en-GB" b="1" sz="2800" lang="en-US">
                <a:solidFill>
                  <a:srgbClr val="000000"/>
                </a:solidFill>
              </a:rPr>
              <a:t>o</a:t>
            </a:r>
            <a:r>
              <a:rPr altLang="en-GB" b="1" sz="2800" lang="en-US">
                <a:solidFill>
                  <a:srgbClr val="000000"/>
                </a:solidFill>
              </a:rPr>
              <a:t>r 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c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u</a:t>
            </a:r>
            <a:r>
              <a:rPr altLang="en-GB" b="1" sz="2800" lang="en-US">
                <a:solidFill>
                  <a:srgbClr val="000000"/>
                </a:solidFill>
              </a:rPr>
              <a:t>i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s 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r>
              <a:rPr altLang="en-GB" b="1" sz="2800" lang="en-GB">
                <a:solidFill>
                  <a:srgbClr val="000000"/>
                </a:solidFill>
              </a:rPr>
              <a:t>♣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c</a:t>
            </a:r>
            <a:r>
              <a:rPr altLang="en-GB" b="1" sz="2800" lang="en-US">
                <a:solidFill>
                  <a:srgbClr val="000000"/>
                </a:solidFill>
              </a:rPr>
              <a:t>u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e </a:t>
            </a:r>
            <a:r>
              <a:rPr altLang="en-GB" b="1" sz="2800" lang="en-US">
                <a:solidFill>
                  <a:srgbClr val="000000"/>
                </a:solidFill>
              </a:rPr>
              <a:t>l</a:t>
            </a:r>
            <a:r>
              <a:rPr altLang="en-GB" b="1" sz="2800" lang="en-US">
                <a:solidFill>
                  <a:srgbClr val="000000"/>
                </a:solidFill>
              </a:rPr>
              <a:t>o</a:t>
            </a:r>
            <a:r>
              <a:rPr altLang="en-GB" b="1" sz="2800" lang="en-US">
                <a:solidFill>
                  <a:srgbClr val="000000"/>
                </a:solidFill>
              </a:rPr>
              <a:t>g</a:t>
            </a:r>
            <a:r>
              <a:rPr altLang="en-GB" b="1" sz="2800" lang="en-US">
                <a:solidFill>
                  <a:srgbClr val="000000"/>
                </a:solidFill>
              </a:rPr>
              <a:t>in 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n</a:t>
            </a:r>
            <a:r>
              <a:rPr altLang="en-GB" b="1" sz="2800" lang="en-US">
                <a:solidFill>
                  <a:srgbClr val="000000"/>
                </a:solidFill>
              </a:rPr>
              <a:t>d </a:t>
            </a:r>
            <a:r>
              <a:rPr altLang="en-GB" b="1" sz="2800" lang="en-US">
                <a:solidFill>
                  <a:srgbClr val="000000"/>
                </a:solidFill>
              </a:rPr>
              <a:t>d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a 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o</a:t>
            </a:r>
            <a:r>
              <a:rPr altLang="en-GB" b="1" sz="2800" lang="en-US">
                <a:solidFill>
                  <a:srgbClr val="000000"/>
                </a:solidFill>
              </a:rPr>
              <a:t>rage 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2024-03-26T21:07:22Z</dcterms:created>
  <dcterms:modified xsi:type="dcterms:W3CDTF">2025-09-09T01:37:20Z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5e1254ff90e842bb833af219777bf5f6</vt:lpwstr>
  </property>
</Properties>
</file>