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notesMasterIdLst>
    <p:notesMasterId r:id="rId31"/>
  </p:notesMasterIdLst>
  <p:sldIdLst>
    <p:sldId id="256" r:id="rId2"/>
    <p:sldId id="257" r:id="rId3"/>
    <p:sldId id="258" r:id="rId4"/>
    <p:sldId id="259" r:id="rId5"/>
    <p:sldId id="260" r:id="rId6"/>
    <p:sldId id="280" r:id="rId7"/>
    <p:sldId id="261" r:id="rId8"/>
    <p:sldId id="262" r:id="rId9"/>
    <p:sldId id="263" r:id="rId10"/>
    <p:sldId id="281" r:id="rId11"/>
    <p:sldId id="265" r:id="rId12"/>
    <p:sldId id="266" r:id="rId13"/>
    <p:sldId id="267" r:id="rId14"/>
    <p:sldId id="268" r:id="rId15"/>
    <p:sldId id="275" r:id="rId16"/>
    <p:sldId id="276" r:id="rId17"/>
    <p:sldId id="269" r:id="rId18"/>
    <p:sldId id="270" r:id="rId19"/>
    <p:sldId id="271" r:id="rId20"/>
    <p:sldId id="272" r:id="rId21"/>
    <p:sldId id="273" r:id="rId22"/>
    <p:sldId id="274" r:id="rId23"/>
    <p:sldId id="277" r:id="rId24"/>
    <p:sldId id="282" r:id="rId25"/>
    <p:sldId id="283" r:id="rId26"/>
    <p:sldId id="284" r:id="rId27"/>
    <p:sldId id="285" r:id="rId28"/>
    <p:sldId id="278" r:id="rId29"/>
    <p:sldId id="279"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018" autoAdjust="0"/>
  </p:normalViewPr>
  <p:slideViewPr>
    <p:cSldViewPr snapToGrid="0">
      <p:cViewPr varScale="1">
        <p:scale>
          <a:sx n="64" d="100"/>
          <a:sy n="64" d="100"/>
        </p:scale>
        <p:origin x="724" y="40"/>
      </p:cViewPr>
      <p:guideLst/>
    </p:cSldViewPr>
  </p:slideViewPr>
  <p:outlineViewPr>
    <p:cViewPr>
      <p:scale>
        <a:sx n="33" d="100"/>
        <a:sy n="33" d="100"/>
      </p:scale>
      <p:origin x="0" y="-2436"/>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2" d="100"/>
          <a:sy n="52" d="100"/>
        </p:scale>
        <p:origin x="268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swagath" userId="88b05c63d99371a2" providerId="LiveId" clId="{4B156E3C-403E-4107-8B55-B7004FE26766}"/>
    <pc:docChg chg="custSel modSld">
      <pc:chgData name="sai swagath" userId="88b05c63d99371a2" providerId="LiveId" clId="{4B156E3C-403E-4107-8B55-B7004FE26766}" dt="2018-12-12T21:44:19.744" v="4" actId="20577"/>
      <pc:docMkLst>
        <pc:docMk/>
      </pc:docMkLst>
      <pc:sldChg chg="modSp">
        <pc:chgData name="sai swagath" userId="88b05c63d99371a2" providerId="LiveId" clId="{4B156E3C-403E-4107-8B55-B7004FE26766}" dt="2018-12-12T21:44:19.744" v="4" actId="20577"/>
        <pc:sldMkLst>
          <pc:docMk/>
          <pc:sldMk cId="3374537061" sldId="257"/>
        </pc:sldMkLst>
        <pc:spChg chg="mod">
          <ac:chgData name="sai swagath" userId="88b05c63d99371a2" providerId="LiveId" clId="{4B156E3C-403E-4107-8B55-B7004FE26766}" dt="2018-12-12T21:44:19.744" v="4" actId="20577"/>
          <ac:spMkLst>
            <pc:docMk/>
            <pc:sldMk cId="3374537061" sldId="257"/>
            <ac:spMk id="3" creationId="{0DE5035D-F264-409D-A76F-FFD1B818FC4C}"/>
          </ac:spMkLst>
        </pc:spChg>
      </pc:sldChg>
    </pc:docChg>
  </pc:docChgLst>
  <pc:docChgLst>
    <pc:chgData name="sai swagath" userId="88b05c63d99371a2" providerId="LiveId" clId="{64245FDB-14AA-43E4-8476-839A06BF2011}"/>
    <pc:docChg chg="undo custSel modSld">
      <pc:chgData name="sai swagath" userId="88b05c63d99371a2" providerId="LiveId" clId="{64245FDB-14AA-43E4-8476-839A06BF2011}" dt="2018-12-08T08:06:10.997" v="2034" actId="20577"/>
      <pc:docMkLst>
        <pc:docMk/>
      </pc:docMkLst>
      <pc:sldChg chg="modSp">
        <pc:chgData name="sai swagath" userId="88b05c63d99371a2" providerId="LiveId" clId="{64245FDB-14AA-43E4-8476-839A06BF2011}" dt="2018-12-08T07:38:51.466" v="790" actId="20577"/>
        <pc:sldMkLst>
          <pc:docMk/>
          <pc:sldMk cId="2340736160" sldId="258"/>
        </pc:sldMkLst>
        <pc:spChg chg="mod">
          <ac:chgData name="sai swagath" userId="88b05c63d99371a2" providerId="LiveId" clId="{64245FDB-14AA-43E4-8476-839A06BF2011}" dt="2018-12-08T07:38:51.466" v="790" actId="20577"/>
          <ac:spMkLst>
            <pc:docMk/>
            <pc:sldMk cId="2340736160" sldId="258"/>
            <ac:spMk id="3" creationId="{B70088AA-5ED4-4F20-916F-ADBE38AD7710}"/>
          </ac:spMkLst>
        </pc:spChg>
      </pc:sldChg>
      <pc:sldChg chg="modSp">
        <pc:chgData name="sai swagath" userId="88b05c63d99371a2" providerId="LiveId" clId="{64245FDB-14AA-43E4-8476-839A06BF2011}" dt="2018-12-08T07:53:07.298" v="1702" actId="20577"/>
        <pc:sldMkLst>
          <pc:docMk/>
          <pc:sldMk cId="1770082569" sldId="259"/>
        </pc:sldMkLst>
        <pc:spChg chg="mod">
          <ac:chgData name="sai swagath" userId="88b05c63d99371a2" providerId="LiveId" clId="{64245FDB-14AA-43E4-8476-839A06BF2011}" dt="2018-12-08T07:53:07.298" v="1702" actId="20577"/>
          <ac:spMkLst>
            <pc:docMk/>
            <pc:sldMk cId="1770082569" sldId="259"/>
            <ac:spMk id="3" creationId="{392A9063-BD80-4D02-9B12-51436CA35F51}"/>
          </ac:spMkLst>
        </pc:spChg>
      </pc:sldChg>
      <pc:sldChg chg="modSp">
        <pc:chgData name="sai swagath" userId="88b05c63d99371a2" providerId="LiveId" clId="{64245FDB-14AA-43E4-8476-839A06BF2011}" dt="2018-12-08T07:55:27.308" v="1703" actId="20577"/>
        <pc:sldMkLst>
          <pc:docMk/>
          <pc:sldMk cId="610586651" sldId="260"/>
        </pc:sldMkLst>
        <pc:graphicFrameChg chg="mod">
          <ac:chgData name="sai swagath" userId="88b05c63d99371a2" providerId="LiveId" clId="{64245FDB-14AA-43E4-8476-839A06BF2011}" dt="2018-12-08T07:55:27.308" v="1703" actId="20577"/>
          <ac:graphicFrameMkLst>
            <pc:docMk/>
            <pc:sldMk cId="610586651" sldId="260"/>
            <ac:graphicFrameMk id="4" creationId="{44E003E6-C39E-40B6-AF85-5A96CD81F473}"/>
          </ac:graphicFrameMkLst>
        </pc:graphicFrameChg>
      </pc:sldChg>
      <pc:sldChg chg="modSp">
        <pc:chgData name="sai swagath" userId="88b05c63d99371a2" providerId="LiveId" clId="{64245FDB-14AA-43E4-8476-839A06BF2011}" dt="2018-12-08T08:06:10.997" v="2034" actId="20577"/>
        <pc:sldMkLst>
          <pc:docMk/>
          <pc:sldMk cId="4209211097" sldId="278"/>
        </pc:sldMkLst>
        <pc:spChg chg="mod">
          <ac:chgData name="sai swagath" userId="88b05c63d99371a2" providerId="LiveId" clId="{64245FDB-14AA-43E4-8476-839A06BF2011}" dt="2018-12-08T08:06:10.997" v="2034" actId="20577"/>
          <ac:spMkLst>
            <pc:docMk/>
            <pc:sldMk cId="4209211097" sldId="278"/>
            <ac:spMk id="3" creationId="{B81A8268-8086-4E3B-9270-9AE849692EAD}"/>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FBFAFB-7DCC-4D47-A96B-C469DA263CBA}"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BA6275C6-F24A-4181-B275-B931BFB1B43E}">
      <dgm:prSet phldrT="[Text]"/>
      <dgm:spPr/>
      <dgm:t>
        <a:bodyPr/>
        <a:lstStyle/>
        <a:p>
          <a:r>
            <a:rPr lang="en-US" dirty="0"/>
            <a:t>BIOGEN</a:t>
          </a:r>
        </a:p>
      </dgm:t>
    </dgm:pt>
    <dgm:pt modelId="{AAEAFCA1-3A93-4709-A035-0E9E2844E97C}" type="parTrans" cxnId="{C058EB77-3174-4F27-AA9C-24C4A992F67B}">
      <dgm:prSet/>
      <dgm:spPr/>
      <dgm:t>
        <a:bodyPr/>
        <a:lstStyle/>
        <a:p>
          <a:endParaRPr lang="en-US"/>
        </a:p>
      </dgm:t>
    </dgm:pt>
    <dgm:pt modelId="{613BE1FA-9BAC-49F8-9096-D655DD894970}" type="sibTrans" cxnId="{C058EB77-3174-4F27-AA9C-24C4A992F67B}">
      <dgm:prSet/>
      <dgm:spPr/>
      <dgm:t>
        <a:bodyPr/>
        <a:lstStyle/>
        <a:p>
          <a:endParaRPr lang="en-US"/>
        </a:p>
      </dgm:t>
    </dgm:pt>
    <dgm:pt modelId="{B07F9788-310A-4E2A-A76E-CB313BA75468}" type="asst">
      <dgm:prSet phldrT="[Text]"/>
      <dgm:spPr/>
      <dgm:t>
        <a:bodyPr/>
        <a:lstStyle/>
        <a:p>
          <a:r>
            <a:rPr lang="en-US" dirty="0"/>
            <a:t>BOSTON</a:t>
          </a:r>
        </a:p>
      </dgm:t>
    </dgm:pt>
    <dgm:pt modelId="{AA7B61CE-8175-4013-94F8-2C41FD743C4E}" type="parTrans" cxnId="{10209F92-B05D-44BE-972A-DAD3B627F75B}">
      <dgm:prSet/>
      <dgm:spPr/>
      <dgm:t>
        <a:bodyPr/>
        <a:lstStyle/>
        <a:p>
          <a:endParaRPr lang="en-US"/>
        </a:p>
      </dgm:t>
    </dgm:pt>
    <dgm:pt modelId="{FC99A057-D7BA-44FA-A6E8-4C73038C0A62}" type="sibTrans" cxnId="{10209F92-B05D-44BE-972A-DAD3B627F75B}">
      <dgm:prSet/>
      <dgm:spPr/>
      <dgm:t>
        <a:bodyPr/>
        <a:lstStyle/>
        <a:p>
          <a:endParaRPr lang="en-US"/>
        </a:p>
      </dgm:t>
    </dgm:pt>
    <dgm:pt modelId="{002CCA2B-4105-4E03-BC18-E1837819B96D}">
      <dgm:prSet phldrT="[Text]"/>
      <dgm:spPr/>
      <dgm:t>
        <a:bodyPr/>
        <a:lstStyle/>
        <a:p>
          <a:r>
            <a:rPr lang="en-US" dirty="0"/>
            <a:t>DALLAS</a:t>
          </a:r>
        </a:p>
      </dgm:t>
    </dgm:pt>
    <dgm:pt modelId="{DC992DC5-A29E-4026-8131-2AEC38307D83}" type="parTrans" cxnId="{0DE62B9D-C1E8-4D8D-BCD5-95662924BC4A}">
      <dgm:prSet/>
      <dgm:spPr/>
      <dgm:t>
        <a:bodyPr/>
        <a:lstStyle/>
        <a:p>
          <a:endParaRPr lang="en-US"/>
        </a:p>
      </dgm:t>
    </dgm:pt>
    <dgm:pt modelId="{ED2602B5-9F3B-4F2E-9067-DF8BDA222F75}" type="sibTrans" cxnId="{0DE62B9D-C1E8-4D8D-BCD5-95662924BC4A}">
      <dgm:prSet/>
      <dgm:spPr/>
      <dgm:t>
        <a:bodyPr/>
        <a:lstStyle/>
        <a:p>
          <a:endParaRPr lang="en-US"/>
        </a:p>
      </dgm:t>
    </dgm:pt>
    <dgm:pt modelId="{D3ABDF2A-208E-4C2F-879D-938710114A3B}">
      <dgm:prSet phldrT="[Text]"/>
      <dgm:spPr/>
      <dgm:t>
        <a:bodyPr/>
        <a:lstStyle/>
        <a:p>
          <a:r>
            <a:rPr lang="en-US" dirty="0"/>
            <a:t>CALIFORNIA</a:t>
          </a:r>
        </a:p>
      </dgm:t>
    </dgm:pt>
    <dgm:pt modelId="{7CD81745-6697-4F99-9377-454B85368080}" type="parTrans" cxnId="{5BCC5FF6-A3C9-4EF9-A6EC-10749C655883}">
      <dgm:prSet/>
      <dgm:spPr/>
      <dgm:t>
        <a:bodyPr/>
        <a:lstStyle/>
        <a:p>
          <a:endParaRPr lang="en-US"/>
        </a:p>
      </dgm:t>
    </dgm:pt>
    <dgm:pt modelId="{2CE57B5B-363A-4AE0-BBF2-BA9FA3CDAA1B}" type="sibTrans" cxnId="{5BCC5FF6-A3C9-4EF9-A6EC-10749C655883}">
      <dgm:prSet/>
      <dgm:spPr/>
      <dgm:t>
        <a:bodyPr/>
        <a:lstStyle/>
        <a:p>
          <a:endParaRPr lang="en-US"/>
        </a:p>
      </dgm:t>
    </dgm:pt>
    <dgm:pt modelId="{C8443DAA-E5D3-4133-878B-0AB927DB7EC7}" type="asst">
      <dgm:prSet phldrT="[Text]"/>
      <dgm:spPr/>
      <dgm:t>
        <a:bodyPr/>
        <a:lstStyle/>
        <a:p>
          <a:r>
            <a:rPr lang="en-US" dirty="0"/>
            <a:t>HOSPITAL</a:t>
          </a:r>
        </a:p>
      </dgm:t>
    </dgm:pt>
    <dgm:pt modelId="{6E9B683C-9107-4453-994B-DB1B11DD69B5}" type="parTrans" cxnId="{F67CDB0A-3A17-458B-A1BD-0CDA983AF29F}">
      <dgm:prSet/>
      <dgm:spPr/>
      <dgm:t>
        <a:bodyPr/>
        <a:lstStyle/>
        <a:p>
          <a:endParaRPr lang="en-US"/>
        </a:p>
      </dgm:t>
    </dgm:pt>
    <dgm:pt modelId="{AF71400A-2357-4F7C-9C70-24737D8AFDF4}" type="sibTrans" cxnId="{F67CDB0A-3A17-458B-A1BD-0CDA983AF29F}">
      <dgm:prSet/>
      <dgm:spPr/>
      <dgm:t>
        <a:bodyPr/>
        <a:lstStyle/>
        <a:p>
          <a:endParaRPr lang="en-US"/>
        </a:p>
      </dgm:t>
    </dgm:pt>
    <dgm:pt modelId="{8A6A0174-2608-4D0F-AAC7-2EA6FE7DE4A6}" type="asst">
      <dgm:prSet phldrT="[Text]"/>
      <dgm:spPr/>
      <dgm:t>
        <a:bodyPr/>
        <a:lstStyle/>
        <a:p>
          <a:r>
            <a:rPr lang="en-US" dirty="0"/>
            <a:t>PHARMACY</a:t>
          </a:r>
        </a:p>
      </dgm:t>
    </dgm:pt>
    <dgm:pt modelId="{6471CD3C-7C12-4E95-8E7A-45462ABCB342}" type="parTrans" cxnId="{2E0B538F-08F5-4FA7-A42A-F06C9BE85985}">
      <dgm:prSet/>
      <dgm:spPr/>
      <dgm:t>
        <a:bodyPr/>
        <a:lstStyle/>
        <a:p>
          <a:endParaRPr lang="en-US"/>
        </a:p>
      </dgm:t>
    </dgm:pt>
    <dgm:pt modelId="{FAFE3A19-9AC0-4433-8429-64407EDF6294}" type="sibTrans" cxnId="{2E0B538F-08F5-4FA7-A42A-F06C9BE85985}">
      <dgm:prSet/>
      <dgm:spPr/>
      <dgm:t>
        <a:bodyPr/>
        <a:lstStyle/>
        <a:p>
          <a:endParaRPr lang="en-US"/>
        </a:p>
      </dgm:t>
    </dgm:pt>
    <dgm:pt modelId="{CFE8087E-7846-41BB-8557-8B0953297FD0}" type="asst">
      <dgm:prSet phldrT="[Text]"/>
      <dgm:spPr/>
      <dgm:t>
        <a:bodyPr/>
        <a:lstStyle/>
        <a:p>
          <a:r>
            <a:rPr lang="en-US" dirty="0"/>
            <a:t>DRUG SUPPLIER</a:t>
          </a:r>
        </a:p>
      </dgm:t>
    </dgm:pt>
    <dgm:pt modelId="{AABFF955-39DD-4267-90EA-00A7480CB190}" type="parTrans" cxnId="{6A17B4CD-8D33-43A1-A08F-D8CE1E58C5CE}">
      <dgm:prSet/>
      <dgm:spPr/>
      <dgm:t>
        <a:bodyPr/>
        <a:lstStyle/>
        <a:p>
          <a:endParaRPr lang="en-US"/>
        </a:p>
      </dgm:t>
    </dgm:pt>
    <dgm:pt modelId="{F92E024B-7B93-4BF7-A129-1BBF065EB779}" type="sibTrans" cxnId="{6A17B4CD-8D33-43A1-A08F-D8CE1E58C5CE}">
      <dgm:prSet/>
      <dgm:spPr/>
      <dgm:t>
        <a:bodyPr/>
        <a:lstStyle/>
        <a:p>
          <a:endParaRPr lang="en-US"/>
        </a:p>
      </dgm:t>
    </dgm:pt>
    <dgm:pt modelId="{9C45A744-7DAF-4844-ABFE-2D2C6CACD583}" type="asst">
      <dgm:prSet phldrT="[Text]"/>
      <dgm:spPr/>
      <dgm:t>
        <a:bodyPr/>
        <a:lstStyle/>
        <a:p>
          <a:r>
            <a:rPr lang="en-US" dirty="0"/>
            <a:t>CHEMICAL</a:t>
          </a:r>
        </a:p>
      </dgm:t>
    </dgm:pt>
    <dgm:pt modelId="{03824D71-FF54-4341-AB3C-821A9A76CA3C}" type="parTrans" cxnId="{E7992353-DFFE-449F-A37B-2D9DA349D643}">
      <dgm:prSet/>
      <dgm:spPr/>
      <dgm:t>
        <a:bodyPr/>
        <a:lstStyle/>
        <a:p>
          <a:endParaRPr lang="en-US"/>
        </a:p>
      </dgm:t>
    </dgm:pt>
    <dgm:pt modelId="{58575364-38EA-4785-A056-4C6408068218}" type="sibTrans" cxnId="{E7992353-DFFE-449F-A37B-2D9DA349D643}">
      <dgm:prSet/>
      <dgm:spPr/>
      <dgm:t>
        <a:bodyPr/>
        <a:lstStyle/>
        <a:p>
          <a:endParaRPr lang="en-US"/>
        </a:p>
      </dgm:t>
    </dgm:pt>
    <dgm:pt modelId="{7E7DC135-0C5F-43F4-AAD2-1A13F9AE75E1}" type="pres">
      <dgm:prSet presAssocID="{E8FBFAFB-7DCC-4D47-A96B-C469DA263CBA}" presName="mainComposite" presStyleCnt="0">
        <dgm:presLayoutVars>
          <dgm:chPref val="1"/>
          <dgm:dir/>
          <dgm:animOne val="branch"/>
          <dgm:animLvl val="lvl"/>
          <dgm:resizeHandles val="exact"/>
        </dgm:presLayoutVars>
      </dgm:prSet>
      <dgm:spPr/>
    </dgm:pt>
    <dgm:pt modelId="{4992B7C8-42C4-4EEB-BE65-659BED56618A}" type="pres">
      <dgm:prSet presAssocID="{E8FBFAFB-7DCC-4D47-A96B-C469DA263CBA}" presName="hierFlow" presStyleCnt="0"/>
      <dgm:spPr/>
    </dgm:pt>
    <dgm:pt modelId="{D43308FD-295B-464C-BB35-5211A084E121}" type="pres">
      <dgm:prSet presAssocID="{E8FBFAFB-7DCC-4D47-A96B-C469DA263CBA}" presName="hierChild1" presStyleCnt="0">
        <dgm:presLayoutVars>
          <dgm:chPref val="1"/>
          <dgm:animOne val="branch"/>
          <dgm:animLvl val="lvl"/>
        </dgm:presLayoutVars>
      </dgm:prSet>
      <dgm:spPr/>
    </dgm:pt>
    <dgm:pt modelId="{6DC5936F-C438-487E-A6BA-09B7AE8E8505}" type="pres">
      <dgm:prSet presAssocID="{BA6275C6-F24A-4181-B275-B931BFB1B43E}" presName="Name14" presStyleCnt="0"/>
      <dgm:spPr/>
    </dgm:pt>
    <dgm:pt modelId="{ACCF48A8-6D93-47D5-A777-5A066CC2035A}" type="pres">
      <dgm:prSet presAssocID="{BA6275C6-F24A-4181-B275-B931BFB1B43E}" presName="level1Shape" presStyleLbl="node0" presStyleIdx="0" presStyleCnt="1">
        <dgm:presLayoutVars>
          <dgm:chPref val="3"/>
        </dgm:presLayoutVars>
      </dgm:prSet>
      <dgm:spPr/>
    </dgm:pt>
    <dgm:pt modelId="{86018D15-2B0F-4B6B-A2DD-FDC2279BC2EB}" type="pres">
      <dgm:prSet presAssocID="{BA6275C6-F24A-4181-B275-B931BFB1B43E}" presName="hierChild2" presStyleCnt="0"/>
      <dgm:spPr/>
    </dgm:pt>
    <dgm:pt modelId="{84B13379-C0EE-401C-A246-5DAD98776E82}" type="pres">
      <dgm:prSet presAssocID="{AA7B61CE-8175-4013-94F8-2C41FD743C4E}" presName="Name19" presStyleLbl="parChTrans1D2" presStyleIdx="0" presStyleCnt="3"/>
      <dgm:spPr/>
    </dgm:pt>
    <dgm:pt modelId="{1357E6EB-1873-4226-BD6E-C3C8CE66174B}" type="pres">
      <dgm:prSet presAssocID="{B07F9788-310A-4E2A-A76E-CB313BA75468}" presName="Name21" presStyleCnt="0"/>
      <dgm:spPr/>
    </dgm:pt>
    <dgm:pt modelId="{5C3439E9-1D14-4773-A49B-E4EC67920F0D}" type="pres">
      <dgm:prSet presAssocID="{B07F9788-310A-4E2A-A76E-CB313BA75468}" presName="level2Shape" presStyleLbl="asst1" presStyleIdx="0" presStyleCnt="5"/>
      <dgm:spPr/>
    </dgm:pt>
    <dgm:pt modelId="{BF643A83-6DF3-4EA5-8534-496F54978BF9}" type="pres">
      <dgm:prSet presAssocID="{B07F9788-310A-4E2A-A76E-CB313BA75468}" presName="hierChild3" presStyleCnt="0"/>
      <dgm:spPr/>
    </dgm:pt>
    <dgm:pt modelId="{0303AFBF-87CB-4679-BEA3-E48C5D5AB0FE}" type="pres">
      <dgm:prSet presAssocID="{6E9B683C-9107-4453-994B-DB1B11DD69B5}" presName="Name19" presStyleLbl="parChTrans1D3" presStyleIdx="0" presStyleCnt="4"/>
      <dgm:spPr/>
    </dgm:pt>
    <dgm:pt modelId="{25B7CC12-A803-4547-A4D1-371929F8DBD0}" type="pres">
      <dgm:prSet presAssocID="{C8443DAA-E5D3-4133-878B-0AB927DB7EC7}" presName="Name21" presStyleCnt="0"/>
      <dgm:spPr/>
    </dgm:pt>
    <dgm:pt modelId="{95BF35B2-BCD2-4C4B-9894-A3115C8626D1}" type="pres">
      <dgm:prSet presAssocID="{C8443DAA-E5D3-4133-878B-0AB927DB7EC7}" presName="level2Shape" presStyleLbl="asst1" presStyleIdx="1" presStyleCnt="5"/>
      <dgm:spPr/>
    </dgm:pt>
    <dgm:pt modelId="{48C9449B-BB2E-425C-A738-27A20EC12EE6}" type="pres">
      <dgm:prSet presAssocID="{C8443DAA-E5D3-4133-878B-0AB927DB7EC7}" presName="hierChild3" presStyleCnt="0"/>
      <dgm:spPr/>
    </dgm:pt>
    <dgm:pt modelId="{587134E7-E80F-4457-8218-4298D5D8CD79}" type="pres">
      <dgm:prSet presAssocID="{6471CD3C-7C12-4E95-8E7A-45462ABCB342}" presName="Name19" presStyleLbl="parChTrans1D3" presStyleIdx="1" presStyleCnt="4"/>
      <dgm:spPr/>
    </dgm:pt>
    <dgm:pt modelId="{15B0DF17-9943-4AD8-AD51-4ADBF70D3442}" type="pres">
      <dgm:prSet presAssocID="{8A6A0174-2608-4D0F-AAC7-2EA6FE7DE4A6}" presName="Name21" presStyleCnt="0"/>
      <dgm:spPr/>
    </dgm:pt>
    <dgm:pt modelId="{6F04A155-C1E4-4B75-BCC3-43667D1D41DB}" type="pres">
      <dgm:prSet presAssocID="{8A6A0174-2608-4D0F-AAC7-2EA6FE7DE4A6}" presName="level2Shape" presStyleLbl="asst1" presStyleIdx="2" presStyleCnt="5"/>
      <dgm:spPr/>
    </dgm:pt>
    <dgm:pt modelId="{ECA514F7-F0F1-4311-82FA-4FF88E70661A}" type="pres">
      <dgm:prSet presAssocID="{8A6A0174-2608-4D0F-AAC7-2EA6FE7DE4A6}" presName="hierChild3" presStyleCnt="0"/>
      <dgm:spPr/>
    </dgm:pt>
    <dgm:pt modelId="{54849A18-9F96-4667-828F-296D1A9AFEEE}" type="pres">
      <dgm:prSet presAssocID="{AABFF955-39DD-4267-90EA-00A7480CB190}" presName="Name19" presStyleLbl="parChTrans1D3" presStyleIdx="2" presStyleCnt="4"/>
      <dgm:spPr/>
    </dgm:pt>
    <dgm:pt modelId="{2A0CA3A3-D57C-40CC-B09C-DFC2B3BE6A93}" type="pres">
      <dgm:prSet presAssocID="{CFE8087E-7846-41BB-8557-8B0953297FD0}" presName="Name21" presStyleCnt="0"/>
      <dgm:spPr/>
    </dgm:pt>
    <dgm:pt modelId="{FC6756A4-CE90-437C-8270-E28367803C54}" type="pres">
      <dgm:prSet presAssocID="{CFE8087E-7846-41BB-8557-8B0953297FD0}" presName="level2Shape" presStyleLbl="asst1" presStyleIdx="3" presStyleCnt="5"/>
      <dgm:spPr/>
    </dgm:pt>
    <dgm:pt modelId="{67B3B150-C7D6-4988-8E1E-AD1BF616018B}" type="pres">
      <dgm:prSet presAssocID="{CFE8087E-7846-41BB-8557-8B0953297FD0}" presName="hierChild3" presStyleCnt="0"/>
      <dgm:spPr/>
    </dgm:pt>
    <dgm:pt modelId="{38DA679E-9F22-4746-A610-870346488364}" type="pres">
      <dgm:prSet presAssocID="{03824D71-FF54-4341-AB3C-821A9A76CA3C}" presName="Name19" presStyleLbl="parChTrans1D3" presStyleIdx="3" presStyleCnt="4"/>
      <dgm:spPr/>
    </dgm:pt>
    <dgm:pt modelId="{1AEC0224-BD44-4E29-B614-CF8F053E46EB}" type="pres">
      <dgm:prSet presAssocID="{9C45A744-7DAF-4844-ABFE-2D2C6CACD583}" presName="Name21" presStyleCnt="0"/>
      <dgm:spPr/>
    </dgm:pt>
    <dgm:pt modelId="{35A59AE7-E2BE-42D6-A9AB-6F8C9B5B548C}" type="pres">
      <dgm:prSet presAssocID="{9C45A744-7DAF-4844-ABFE-2D2C6CACD583}" presName="level2Shape" presStyleLbl="asst1" presStyleIdx="4" presStyleCnt="5"/>
      <dgm:spPr/>
    </dgm:pt>
    <dgm:pt modelId="{1E4C4767-0621-4775-BDFD-331D272DACF2}" type="pres">
      <dgm:prSet presAssocID="{9C45A744-7DAF-4844-ABFE-2D2C6CACD583}" presName="hierChild3" presStyleCnt="0"/>
      <dgm:spPr/>
    </dgm:pt>
    <dgm:pt modelId="{B5FA6F09-3778-40B1-8686-1CA044E63CF0}" type="pres">
      <dgm:prSet presAssocID="{DC992DC5-A29E-4026-8131-2AEC38307D83}" presName="Name19" presStyleLbl="parChTrans1D2" presStyleIdx="1" presStyleCnt="3"/>
      <dgm:spPr/>
    </dgm:pt>
    <dgm:pt modelId="{AE0A19C4-AF6F-4878-961F-BABFF240FEBE}" type="pres">
      <dgm:prSet presAssocID="{002CCA2B-4105-4E03-BC18-E1837819B96D}" presName="Name21" presStyleCnt="0"/>
      <dgm:spPr/>
    </dgm:pt>
    <dgm:pt modelId="{B3A9F0B1-0928-4039-A6AD-2DBC7E258DBB}" type="pres">
      <dgm:prSet presAssocID="{002CCA2B-4105-4E03-BC18-E1837819B96D}" presName="level2Shape" presStyleLbl="node2" presStyleIdx="0" presStyleCnt="2"/>
      <dgm:spPr/>
    </dgm:pt>
    <dgm:pt modelId="{ABD46565-78C4-432C-997C-B3CEAF8C4331}" type="pres">
      <dgm:prSet presAssocID="{002CCA2B-4105-4E03-BC18-E1837819B96D}" presName="hierChild3" presStyleCnt="0"/>
      <dgm:spPr/>
    </dgm:pt>
    <dgm:pt modelId="{CF590DB8-AEF7-4788-9B53-1A04F46AEE40}" type="pres">
      <dgm:prSet presAssocID="{7CD81745-6697-4F99-9377-454B85368080}" presName="Name19" presStyleLbl="parChTrans1D2" presStyleIdx="2" presStyleCnt="3"/>
      <dgm:spPr/>
    </dgm:pt>
    <dgm:pt modelId="{5E8220A8-E3A0-434C-ADC4-8A64676FE92F}" type="pres">
      <dgm:prSet presAssocID="{D3ABDF2A-208E-4C2F-879D-938710114A3B}" presName="Name21" presStyleCnt="0"/>
      <dgm:spPr/>
    </dgm:pt>
    <dgm:pt modelId="{D69E0E09-D731-4F46-A1A8-3258479C2941}" type="pres">
      <dgm:prSet presAssocID="{D3ABDF2A-208E-4C2F-879D-938710114A3B}" presName="level2Shape" presStyleLbl="node2" presStyleIdx="1" presStyleCnt="2"/>
      <dgm:spPr/>
    </dgm:pt>
    <dgm:pt modelId="{0072635F-4A22-4B09-9AA4-9550635E8EC8}" type="pres">
      <dgm:prSet presAssocID="{D3ABDF2A-208E-4C2F-879D-938710114A3B}" presName="hierChild3" presStyleCnt="0"/>
      <dgm:spPr/>
    </dgm:pt>
    <dgm:pt modelId="{8CAECF6E-F72F-4906-96CC-38AC57D4E873}" type="pres">
      <dgm:prSet presAssocID="{E8FBFAFB-7DCC-4D47-A96B-C469DA263CBA}" presName="bgShapesFlow" presStyleCnt="0"/>
      <dgm:spPr/>
    </dgm:pt>
  </dgm:ptLst>
  <dgm:cxnLst>
    <dgm:cxn modelId="{D733DE06-7581-4886-BA1F-F9A45EF4068C}" type="presOf" srcId="{B07F9788-310A-4E2A-A76E-CB313BA75468}" destId="{5C3439E9-1D14-4773-A49B-E4EC67920F0D}" srcOrd="0" destOrd="0" presId="urn:microsoft.com/office/officeart/2005/8/layout/hierarchy6"/>
    <dgm:cxn modelId="{F67CDB0A-3A17-458B-A1BD-0CDA983AF29F}" srcId="{B07F9788-310A-4E2A-A76E-CB313BA75468}" destId="{C8443DAA-E5D3-4133-878B-0AB927DB7EC7}" srcOrd="0" destOrd="0" parTransId="{6E9B683C-9107-4453-994B-DB1B11DD69B5}" sibTransId="{AF71400A-2357-4F7C-9C70-24737D8AFDF4}"/>
    <dgm:cxn modelId="{CB8D922D-C56C-46B4-9840-56CED28DD355}" type="presOf" srcId="{8A6A0174-2608-4D0F-AAC7-2EA6FE7DE4A6}" destId="{6F04A155-C1E4-4B75-BCC3-43667D1D41DB}" srcOrd="0" destOrd="0" presId="urn:microsoft.com/office/officeart/2005/8/layout/hierarchy6"/>
    <dgm:cxn modelId="{5526B06C-59A7-458F-992F-F7E77BF51031}" type="presOf" srcId="{03824D71-FF54-4341-AB3C-821A9A76CA3C}" destId="{38DA679E-9F22-4746-A610-870346488364}" srcOrd="0" destOrd="0" presId="urn:microsoft.com/office/officeart/2005/8/layout/hierarchy6"/>
    <dgm:cxn modelId="{E7992353-DFFE-449F-A37B-2D9DA349D643}" srcId="{B07F9788-310A-4E2A-A76E-CB313BA75468}" destId="{9C45A744-7DAF-4844-ABFE-2D2C6CACD583}" srcOrd="3" destOrd="0" parTransId="{03824D71-FF54-4341-AB3C-821A9A76CA3C}" sibTransId="{58575364-38EA-4785-A056-4C6408068218}"/>
    <dgm:cxn modelId="{C058EB77-3174-4F27-AA9C-24C4A992F67B}" srcId="{E8FBFAFB-7DCC-4D47-A96B-C469DA263CBA}" destId="{BA6275C6-F24A-4181-B275-B931BFB1B43E}" srcOrd="0" destOrd="0" parTransId="{AAEAFCA1-3A93-4709-A035-0E9E2844E97C}" sibTransId="{613BE1FA-9BAC-49F8-9096-D655DD894970}"/>
    <dgm:cxn modelId="{2E0B538F-08F5-4FA7-A42A-F06C9BE85985}" srcId="{B07F9788-310A-4E2A-A76E-CB313BA75468}" destId="{8A6A0174-2608-4D0F-AAC7-2EA6FE7DE4A6}" srcOrd="1" destOrd="0" parTransId="{6471CD3C-7C12-4E95-8E7A-45462ABCB342}" sibTransId="{FAFE3A19-9AC0-4433-8429-64407EDF6294}"/>
    <dgm:cxn modelId="{10209F92-B05D-44BE-972A-DAD3B627F75B}" srcId="{BA6275C6-F24A-4181-B275-B931BFB1B43E}" destId="{B07F9788-310A-4E2A-A76E-CB313BA75468}" srcOrd="0" destOrd="0" parTransId="{AA7B61CE-8175-4013-94F8-2C41FD743C4E}" sibTransId="{FC99A057-D7BA-44FA-A6E8-4C73038C0A62}"/>
    <dgm:cxn modelId="{0E86E198-532D-4270-A447-94AAC0A65A28}" type="presOf" srcId="{002CCA2B-4105-4E03-BC18-E1837819B96D}" destId="{B3A9F0B1-0928-4039-A6AD-2DBC7E258DBB}" srcOrd="0" destOrd="0" presId="urn:microsoft.com/office/officeart/2005/8/layout/hierarchy6"/>
    <dgm:cxn modelId="{0DE62B9D-C1E8-4D8D-BCD5-95662924BC4A}" srcId="{BA6275C6-F24A-4181-B275-B931BFB1B43E}" destId="{002CCA2B-4105-4E03-BC18-E1837819B96D}" srcOrd="1" destOrd="0" parTransId="{DC992DC5-A29E-4026-8131-2AEC38307D83}" sibTransId="{ED2602B5-9F3B-4F2E-9067-DF8BDA222F75}"/>
    <dgm:cxn modelId="{3E551EA5-8D19-4007-BDE6-8DD0A2461C12}" type="presOf" srcId="{CFE8087E-7846-41BB-8557-8B0953297FD0}" destId="{FC6756A4-CE90-437C-8270-E28367803C54}" srcOrd="0" destOrd="0" presId="urn:microsoft.com/office/officeart/2005/8/layout/hierarchy6"/>
    <dgm:cxn modelId="{A2FEB9A7-EFAD-4BAD-9F9E-30E60555A3C5}" type="presOf" srcId="{D3ABDF2A-208E-4C2F-879D-938710114A3B}" destId="{D69E0E09-D731-4F46-A1A8-3258479C2941}" srcOrd="0" destOrd="0" presId="urn:microsoft.com/office/officeart/2005/8/layout/hierarchy6"/>
    <dgm:cxn modelId="{B863D5BB-79B7-4AE5-A51C-D88EB8A9BE2E}" type="presOf" srcId="{7CD81745-6697-4F99-9377-454B85368080}" destId="{CF590DB8-AEF7-4788-9B53-1A04F46AEE40}" srcOrd="0" destOrd="0" presId="urn:microsoft.com/office/officeart/2005/8/layout/hierarchy6"/>
    <dgm:cxn modelId="{B16648C4-EE50-4395-B339-1FD03B9AAE5D}" type="presOf" srcId="{BA6275C6-F24A-4181-B275-B931BFB1B43E}" destId="{ACCF48A8-6D93-47D5-A777-5A066CC2035A}" srcOrd="0" destOrd="0" presId="urn:microsoft.com/office/officeart/2005/8/layout/hierarchy6"/>
    <dgm:cxn modelId="{A5E23CC9-A6DD-408C-9B2D-D832C7EF708B}" type="presOf" srcId="{6471CD3C-7C12-4E95-8E7A-45462ABCB342}" destId="{587134E7-E80F-4457-8218-4298D5D8CD79}" srcOrd="0" destOrd="0" presId="urn:microsoft.com/office/officeart/2005/8/layout/hierarchy6"/>
    <dgm:cxn modelId="{6A17B4CD-8D33-43A1-A08F-D8CE1E58C5CE}" srcId="{B07F9788-310A-4E2A-A76E-CB313BA75468}" destId="{CFE8087E-7846-41BB-8557-8B0953297FD0}" srcOrd="2" destOrd="0" parTransId="{AABFF955-39DD-4267-90EA-00A7480CB190}" sibTransId="{F92E024B-7B93-4BF7-A129-1BBF065EB779}"/>
    <dgm:cxn modelId="{5B5A20D6-0BF4-4D5D-AB59-955C3C096A41}" type="presOf" srcId="{E8FBFAFB-7DCC-4D47-A96B-C469DA263CBA}" destId="{7E7DC135-0C5F-43F4-AAD2-1A13F9AE75E1}" srcOrd="0" destOrd="0" presId="urn:microsoft.com/office/officeart/2005/8/layout/hierarchy6"/>
    <dgm:cxn modelId="{2261BEE7-F089-46E7-9666-ACB6BF207A2E}" type="presOf" srcId="{AABFF955-39DD-4267-90EA-00A7480CB190}" destId="{54849A18-9F96-4667-828F-296D1A9AFEEE}" srcOrd="0" destOrd="0" presId="urn:microsoft.com/office/officeart/2005/8/layout/hierarchy6"/>
    <dgm:cxn modelId="{EF1751EE-5A76-4CB4-8A5C-FF0339FA83E7}" type="presOf" srcId="{C8443DAA-E5D3-4133-878B-0AB927DB7EC7}" destId="{95BF35B2-BCD2-4C4B-9894-A3115C8626D1}" srcOrd="0" destOrd="0" presId="urn:microsoft.com/office/officeart/2005/8/layout/hierarchy6"/>
    <dgm:cxn modelId="{9E0322F5-2DB7-4157-BECE-B536F732EE41}" type="presOf" srcId="{6E9B683C-9107-4453-994B-DB1B11DD69B5}" destId="{0303AFBF-87CB-4679-BEA3-E48C5D5AB0FE}" srcOrd="0" destOrd="0" presId="urn:microsoft.com/office/officeart/2005/8/layout/hierarchy6"/>
    <dgm:cxn modelId="{5BCC5FF6-A3C9-4EF9-A6EC-10749C655883}" srcId="{BA6275C6-F24A-4181-B275-B931BFB1B43E}" destId="{D3ABDF2A-208E-4C2F-879D-938710114A3B}" srcOrd="2" destOrd="0" parTransId="{7CD81745-6697-4F99-9377-454B85368080}" sibTransId="{2CE57B5B-363A-4AE0-BBF2-BA9FA3CDAA1B}"/>
    <dgm:cxn modelId="{6906D7F8-E448-4201-97F4-5826D6181533}" type="presOf" srcId="{AA7B61CE-8175-4013-94F8-2C41FD743C4E}" destId="{84B13379-C0EE-401C-A246-5DAD98776E82}" srcOrd="0" destOrd="0" presId="urn:microsoft.com/office/officeart/2005/8/layout/hierarchy6"/>
    <dgm:cxn modelId="{9E3D08FD-BBC2-436D-A0EE-C1BD7938859D}" type="presOf" srcId="{DC992DC5-A29E-4026-8131-2AEC38307D83}" destId="{B5FA6F09-3778-40B1-8686-1CA044E63CF0}" srcOrd="0" destOrd="0" presId="urn:microsoft.com/office/officeart/2005/8/layout/hierarchy6"/>
    <dgm:cxn modelId="{34560AFE-D57F-4555-8B1F-A0AA873FD38F}" type="presOf" srcId="{9C45A744-7DAF-4844-ABFE-2D2C6CACD583}" destId="{35A59AE7-E2BE-42D6-A9AB-6F8C9B5B548C}" srcOrd="0" destOrd="0" presId="urn:microsoft.com/office/officeart/2005/8/layout/hierarchy6"/>
    <dgm:cxn modelId="{FBD493D9-42FC-49FC-BD37-EACADA37E988}" type="presParOf" srcId="{7E7DC135-0C5F-43F4-AAD2-1A13F9AE75E1}" destId="{4992B7C8-42C4-4EEB-BE65-659BED56618A}" srcOrd="0" destOrd="0" presId="urn:microsoft.com/office/officeart/2005/8/layout/hierarchy6"/>
    <dgm:cxn modelId="{91469B51-81E2-4D28-984B-0A280C6B011F}" type="presParOf" srcId="{4992B7C8-42C4-4EEB-BE65-659BED56618A}" destId="{D43308FD-295B-464C-BB35-5211A084E121}" srcOrd="0" destOrd="0" presId="urn:microsoft.com/office/officeart/2005/8/layout/hierarchy6"/>
    <dgm:cxn modelId="{49F24AD0-BEB2-47D3-9A73-2C2D7C31C23F}" type="presParOf" srcId="{D43308FD-295B-464C-BB35-5211A084E121}" destId="{6DC5936F-C438-487E-A6BA-09B7AE8E8505}" srcOrd="0" destOrd="0" presId="urn:microsoft.com/office/officeart/2005/8/layout/hierarchy6"/>
    <dgm:cxn modelId="{46C08727-4E82-47F3-8C90-449FE7098FB9}" type="presParOf" srcId="{6DC5936F-C438-487E-A6BA-09B7AE8E8505}" destId="{ACCF48A8-6D93-47D5-A777-5A066CC2035A}" srcOrd="0" destOrd="0" presId="urn:microsoft.com/office/officeart/2005/8/layout/hierarchy6"/>
    <dgm:cxn modelId="{05900394-4928-49B6-ABF0-D14672A9BF5D}" type="presParOf" srcId="{6DC5936F-C438-487E-A6BA-09B7AE8E8505}" destId="{86018D15-2B0F-4B6B-A2DD-FDC2279BC2EB}" srcOrd="1" destOrd="0" presId="urn:microsoft.com/office/officeart/2005/8/layout/hierarchy6"/>
    <dgm:cxn modelId="{ADEDF0BC-FC06-4205-B776-1CE6E039A49B}" type="presParOf" srcId="{86018D15-2B0F-4B6B-A2DD-FDC2279BC2EB}" destId="{84B13379-C0EE-401C-A246-5DAD98776E82}" srcOrd="0" destOrd="0" presId="urn:microsoft.com/office/officeart/2005/8/layout/hierarchy6"/>
    <dgm:cxn modelId="{0AE06C94-6ED7-490E-8862-C3A99D230635}" type="presParOf" srcId="{86018D15-2B0F-4B6B-A2DD-FDC2279BC2EB}" destId="{1357E6EB-1873-4226-BD6E-C3C8CE66174B}" srcOrd="1" destOrd="0" presId="urn:microsoft.com/office/officeart/2005/8/layout/hierarchy6"/>
    <dgm:cxn modelId="{76CEBB55-155E-4D80-83AF-B1ADD1850CF0}" type="presParOf" srcId="{1357E6EB-1873-4226-BD6E-C3C8CE66174B}" destId="{5C3439E9-1D14-4773-A49B-E4EC67920F0D}" srcOrd="0" destOrd="0" presId="urn:microsoft.com/office/officeart/2005/8/layout/hierarchy6"/>
    <dgm:cxn modelId="{6898FD66-5529-4047-A5AA-1251C67A5EFA}" type="presParOf" srcId="{1357E6EB-1873-4226-BD6E-C3C8CE66174B}" destId="{BF643A83-6DF3-4EA5-8534-496F54978BF9}" srcOrd="1" destOrd="0" presId="urn:microsoft.com/office/officeart/2005/8/layout/hierarchy6"/>
    <dgm:cxn modelId="{59CA27BD-12A8-4316-8607-AE6FB0235985}" type="presParOf" srcId="{BF643A83-6DF3-4EA5-8534-496F54978BF9}" destId="{0303AFBF-87CB-4679-BEA3-E48C5D5AB0FE}" srcOrd="0" destOrd="0" presId="urn:microsoft.com/office/officeart/2005/8/layout/hierarchy6"/>
    <dgm:cxn modelId="{3C7121DE-8F78-413F-8FF6-884C42C14827}" type="presParOf" srcId="{BF643A83-6DF3-4EA5-8534-496F54978BF9}" destId="{25B7CC12-A803-4547-A4D1-371929F8DBD0}" srcOrd="1" destOrd="0" presId="urn:microsoft.com/office/officeart/2005/8/layout/hierarchy6"/>
    <dgm:cxn modelId="{5FA2FEC6-C653-40ED-9949-D4FFB734AC43}" type="presParOf" srcId="{25B7CC12-A803-4547-A4D1-371929F8DBD0}" destId="{95BF35B2-BCD2-4C4B-9894-A3115C8626D1}" srcOrd="0" destOrd="0" presId="urn:microsoft.com/office/officeart/2005/8/layout/hierarchy6"/>
    <dgm:cxn modelId="{BBE4A101-A27E-40F1-90F6-BCA3677B49F1}" type="presParOf" srcId="{25B7CC12-A803-4547-A4D1-371929F8DBD0}" destId="{48C9449B-BB2E-425C-A738-27A20EC12EE6}" srcOrd="1" destOrd="0" presId="urn:microsoft.com/office/officeart/2005/8/layout/hierarchy6"/>
    <dgm:cxn modelId="{8DA5A287-4A60-4886-BAF1-92CCB02486D1}" type="presParOf" srcId="{BF643A83-6DF3-4EA5-8534-496F54978BF9}" destId="{587134E7-E80F-4457-8218-4298D5D8CD79}" srcOrd="2" destOrd="0" presId="urn:microsoft.com/office/officeart/2005/8/layout/hierarchy6"/>
    <dgm:cxn modelId="{C1830524-5C0C-47A3-A936-F9BFB1D7298B}" type="presParOf" srcId="{BF643A83-6DF3-4EA5-8534-496F54978BF9}" destId="{15B0DF17-9943-4AD8-AD51-4ADBF70D3442}" srcOrd="3" destOrd="0" presId="urn:microsoft.com/office/officeart/2005/8/layout/hierarchy6"/>
    <dgm:cxn modelId="{45C6D9FA-A74C-409E-9FA6-2C24FE523FA0}" type="presParOf" srcId="{15B0DF17-9943-4AD8-AD51-4ADBF70D3442}" destId="{6F04A155-C1E4-4B75-BCC3-43667D1D41DB}" srcOrd="0" destOrd="0" presId="urn:microsoft.com/office/officeart/2005/8/layout/hierarchy6"/>
    <dgm:cxn modelId="{1004E538-6E8E-4398-A017-03EB15BF8381}" type="presParOf" srcId="{15B0DF17-9943-4AD8-AD51-4ADBF70D3442}" destId="{ECA514F7-F0F1-4311-82FA-4FF88E70661A}" srcOrd="1" destOrd="0" presId="urn:microsoft.com/office/officeart/2005/8/layout/hierarchy6"/>
    <dgm:cxn modelId="{5702FEA2-DF7C-4394-927D-435EC6CD8499}" type="presParOf" srcId="{BF643A83-6DF3-4EA5-8534-496F54978BF9}" destId="{54849A18-9F96-4667-828F-296D1A9AFEEE}" srcOrd="4" destOrd="0" presId="urn:microsoft.com/office/officeart/2005/8/layout/hierarchy6"/>
    <dgm:cxn modelId="{C242C014-C394-4D8D-A412-2536EB59A246}" type="presParOf" srcId="{BF643A83-6DF3-4EA5-8534-496F54978BF9}" destId="{2A0CA3A3-D57C-40CC-B09C-DFC2B3BE6A93}" srcOrd="5" destOrd="0" presId="urn:microsoft.com/office/officeart/2005/8/layout/hierarchy6"/>
    <dgm:cxn modelId="{0A2DE04C-A65F-4800-BE6E-F77A06E0E5A9}" type="presParOf" srcId="{2A0CA3A3-D57C-40CC-B09C-DFC2B3BE6A93}" destId="{FC6756A4-CE90-437C-8270-E28367803C54}" srcOrd="0" destOrd="0" presId="urn:microsoft.com/office/officeart/2005/8/layout/hierarchy6"/>
    <dgm:cxn modelId="{3184D6FB-C9B8-47EC-99B6-68F845894CB5}" type="presParOf" srcId="{2A0CA3A3-D57C-40CC-B09C-DFC2B3BE6A93}" destId="{67B3B150-C7D6-4988-8E1E-AD1BF616018B}" srcOrd="1" destOrd="0" presId="urn:microsoft.com/office/officeart/2005/8/layout/hierarchy6"/>
    <dgm:cxn modelId="{C9C9BF69-DD7D-4501-B025-0F5170F714E7}" type="presParOf" srcId="{BF643A83-6DF3-4EA5-8534-496F54978BF9}" destId="{38DA679E-9F22-4746-A610-870346488364}" srcOrd="6" destOrd="0" presId="urn:microsoft.com/office/officeart/2005/8/layout/hierarchy6"/>
    <dgm:cxn modelId="{94ED5EE6-9C8A-481F-8CEE-07FCBC4BD55A}" type="presParOf" srcId="{BF643A83-6DF3-4EA5-8534-496F54978BF9}" destId="{1AEC0224-BD44-4E29-B614-CF8F053E46EB}" srcOrd="7" destOrd="0" presId="urn:microsoft.com/office/officeart/2005/8/layout/hierarchy6"/>
    <dgm:cxn modelId="{BEB978D8-432F-4AF9-8C17-0D5A88D87F43}" type="presParOf" srcId="{1AEC0224-BD44-4E29-B614-CF8F053E46EB}" destId="{35A59AE7-E2BE-42D6-A9AB-6F8C9B5B548C}" srcOrd="0" destOrd="0" presId="urn:microsoft.com/office/officeart/2005/8/layout/hierarchy6"/>
    <dgm:cxn modelId="{AC9296AE-106B-4055-B13E-0DA8E6CEB1F4}" type="presParOf" srcId="{1AEC0224-BD44-4E29-B614-CF8F053E46EB}" destId="{1E4C4767-0621-4775-BDFD-331D272DACF2}" srcOrd="1" destOrd="0" presId="urn:microsoft.com/office/officeart/2005/8/layout/hierarchy6"/>
    <dgm:cxn modelId="{25A73EB1-E673-4701-99C5-DC8ABCE6FBD9}" type="presParOf" srcId="{86018D15-2B0F-4B6B-A2DD-FDC2279BC2EB}" destId="{B5FA6F09-3778-40B1-8686-1CA044E63CF0}" srcOrd="2" destOrd="0" presId="urn:microsoft.com/office/officeart/2005/8/layout/hierarchy6"/>
    <dgm:cxn modelId="{B304C0FF-138C-4A81-9955-EF8B1AB5E346}" type="presParOf" srcId="{86018D15-2B0F-4B6B-A2DD-FDC2279BC2EB}" destId="{AE0A19C4-AF6F-4878-961F-BABFF240FEBE}" srcOrd="3" destOrd="0" presId="urn:microsoft.com/office/officeart/2005/8/layout/hierarchy6"/>
    <dgm:cxn modelId="{8B397F5C-618C-440F-A625-DEF1B53206A3}" type="presParOf" srcId="{AE0A19C4-AF6F-4878-961F-BABFF240FEBE}" destId="{B3A9F0B1-0928-4039-A6AD-2DBC7E258DBB}" srcOrd="0" destOrd="0" presId="urn:microsoft.com/office/officeart/2005/8/layout/hierarchy6"/>
    <dgm:cxn modelId="{AA31C9EB-4FFA-4D50-B657-C9A538132D50}" type="presParOf" srcId="{AE0A19C4-AF6F-4878-961F-BABFF240FEBE}" destId="{ABD46565-78C4-432C-997C-B3CEAF8C4331}" srcOrd="1" destOrd="0" presId="urn:microsoft.com/office/officeart/2005/8/layout/hierarchy6"/>
    <dgm:cxn modelId="{12152117-B53E-434B-BF95-D211080ABF61}" type="presParOf" srcId="{86018D15-2B0F-4B6B-A2DD-FDC2279BC2EB}" destId="{CF590DB8-AEF7-4788-9B53-1A04F46AEE40}" srcOrd="4" destOrd="0" presId="urn:microsoft.com/office/officeart/2005/8/layout/hierarchy6"/>
    <dgm:cxn modelId="{19681742-8F50-4D50-8664-F2F966735F39}" type="presParOf" srcId="{86018D15-2B0F-4B6B-A2DD-FDC2279BC2EB}" destId="{5E8220A8-E3A0-434C-ADC4-8A64676FE92F}" srcOrd="5" destOrd="0" presId="urn:microsoft.com/office/officeart/2005/8/layout/hierarchy6"/>
    <dgm:cxn modelId="{56FA0442-E483-4328-81FE-D0BEBE8C9E86}" type="presParOf" srcId="{5E8220A8-E3A0-434C-ADC4-8A64676FE92F}" destId="{D69E0E09-D731-4F46-A1A8-3258479C2941}" srcOrd="0" destOrd="0" presId="urn:microsoft.com/office/officeart/2005/8/layout/hierarchy6"/>
    <dgm:cxn modelId="{8A992142-5A06-47D4-9EC3-D2E3959B0AF0}" type="presParOf" srcId="{5E8220A8-E3A0-434C-ADC4-8A64676FE92F}" destId="{0072635F-4A22-4B09-9AA4-9550635E8EC8}" srcOrd="1" destOrd="0" presId="urn:microsoft.com/office/officeart/2005/8/layout/hierarchy6"/>
    <dgm:cxn modelId="{5A8D690C-0F97-43F1-990B-42B360B502DE}" type="presParOf" srcId="{7E7DC135-0C5F-43F4-AAD2-1A13F9AE75E1}" destId="{8CAECF6E-F72F-4906-96CC-38AC57D4E87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CF48A8-6D93-47D5-A777-5A066CC2035A}">
      <dsp:nvSpPr>
        <dsp:cNvPr id="0" name=""/>
        <dsp:cNvSpPr/>
      </dsp:nvSpPr>
      <dsp:spPr>
        <a:xfrm>
          <a:off x="6204414" y="614"/>
          <a:ext cx="1451450" cy="967633"/>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BIOGEN</a:t>
          </a:r>
        </a:p>
      </dsp:txBody>
      <dsp:txXfrm>
        <a:off x="6232755" y="28955"/>
        <a:ext cx="1394768" cy="910951"/>
      </dsp:txXfrm>
    </dsp:sp>
    <dsp:sp modelId="{84B13379-C0EE-401C-A246-5DAD98776E82}">
      <dsp:nvSpPr>
        <dsp:cNvPr id="0" name=""/>
        <dsp:cNvSpPr/>
      </dsp:nvSpPr>
      <dsp:spPr>
        <a:xfrm>
          <a:off x="5043253" y="968248"/>
          <a:ext cx="1886886" cy="387053"/>
        </a:xfrm>
        <a:custGeom>
          <a:avLst/>
          <a:gdLst/>
          <a:ahLst/>
          <a:cxnLst/>
          <a:rect l="0" t="0" r="0" b="0"/>
          <a:pathLst>
            <a:path>
              <a:moveTo>
                <a:pt x="1886886" y="0"/>
              </a:moveTo>
              <a:lnTo>
                <a:pt x="1886886" y="193526"/>
              </a:lnTo>
              <a:lnTo>
                <a:pt x="0" y="193526"/>
              </a:lnTo>
              <a:lnTo>
                <a:pt x="0" y="387053"/>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3439E9-1D14-4773-A49B-E4EC67920F0D}">
      <dsp:nvSpPr>
        <dsp:cNvPr id="0" name=""/>
        <dsp:cNvSpPr/>
      </dsp:nvSpPr>
      <dsp:spPr>
        <a:xfrm>
          <a:off x="4317527" y="1355302"/>
          <a:ext cx="1451450" cy="967633"/>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BOSTON</a:t>
          </a:r>
        </a:p>
      </dsp:txBody>
      <dsp:txXfrm>
        <a:off x="4345868" y="1383643"/>
        <a:ext cx="1394768" cy="910951"/>
      </dsp:txXfrm>
    </dsp:sp>
    <dsp:sp modelId="{0303AFBF-87CB-4679-BEA3-E48C5D5AB0FE}">
      <dsp:nvSpPr>
        <dsp:cNvPr id="0" name=""/>
        <dsp:cNvSpPr/>
      </dsp:nvSpPr>
      <dsp:spPr>
        <a:xfrm>
          <a:off x="2212924" y="2322935"/>
          <a:ext cx="2830329" cy="387053"/>
        </a:xfrm>
        <a:custGeom>
          <a:avLst/>
          <a:gdLst/>
          <a:ahLst/>
          <a:cxnLst/>
          <a:rect l="0" t="0" r="0" b="0"/>
          <a:pathLst>
            <a:path>
              <a:moveTo>
                <a:pt x="2830329" y="0"/>
              </a:moveTo>
              <a:lnTo>
                <a:pt x="2830329" y="193526"/>
              </a:lnTo>
              <a:lnTo>
                <a:pt x="0" y="193526"/>
              </a:lnTo>
              <a:lnTo>
                <a:pt x="0" y="387053"/>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5BF35B2-BCD2-4C4B-9894-A3115C8626D1}">
      <dsp:nvSpPr>
        <dsp:cNvPr id="0" name=""/>
        <dsp:cNvSpPr/>
      </dsp:nvSpPr>
      <dsp:spPr>
        <a:xfrm>
          <a:off x="1487198" y="2709989"/>
          <a:ext cx="1451450" cy="967633"/>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HOSPITAL</a:t>
          </a:r>
        </a:p>
      </dsp:txBody>
      <dsp:txXfrm>
        <a:off x="1515539" y="2738330"/>
        <a:ext cx="1394768" cy="910951"/>
      </dsp:txXfrm>
    </dsp:sp>
    <dsp:sp modelId="{587134E7-E80F-4457-8218-4298D5D8CD79}">
      <dsp:nvSpPr>
        <dsp:cNvPr id="0" name=""/>
        <dsp:cNvSpPr/>
      </dsp:nvSpPr>
      <dsp:spPr>
        <a:xfrm>
          <a:off x="4099810" y="2322935"/>
          <a:ext cx="943443" cy="387053"/>
        </a:xfrm>
        <a:custGeom>
          <a:avLst/>
          <a:gdLst/>
          <a:ahLst/>
          <a:cxnLst/>
          <a:rect l="0" t="0" r="0" b="0"/>
          <a:pathLst>
            <a:path>
              <a:moveTo>
                <a:pt x="943443" y="0"/>
              </a:moveTo>
              <a:lnTo>
                <a:pt x="943443" y="193526"/>
              </a:lnTo>
              <a:lnTo>
                <a:pt x="0" y="193526"/>
              </a:lnTo>
              <a:lnTo>
                <a:pt x="0" y="387053"/>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04A155-C1E4-4B75-BCC3-43667D1D41DB}">
      <dsp:nvSpPr>
        <dsp:cNvPr id="0" name=""/>
        <dsp:cNvSpPr/>
      </dsp:nvSpPr>
      <dsp:spPr>
        <a:xfrm>
          <a:off x="3374084" y="2709989"/>
          <a:ext cx="1451450" cy="967633"/>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PHARMACY</a:t>
          </a:r>
        </a:p>
      </dsp:txBody>
      <dsp:txXfrm>
        <a:off x="3402425" y="2738330"/>
        <a:ext cx="1394768" cy="910951"/>
      </dsp:txXfrm>
    </dsp:sp>
    <dsp:sp modelId="{54849A18-9F96-4667-828F-296D1A9AFEEE}">
      <dsp:nvSpPr>
        <dsp:cNvPr id="0" name=""/>
        <dsp:cNvSpPr/>
      </dsp:nvSpPr>
      <dsp:spPr>
        <a:xfrm>
          <a:off x="5043253" y="2322935"/>
          <a:ext cx="943443" cy="387053"/>
        </a:xfrm>
        <a:custGeom>
          <a:avLst/>
          <a:gdLst/>
          <a:ahLst/>
          <a:cxnLst/>
          <a:rect l="0" t="0" r="0" b="0"/>
          <a:pathLst>
            <a:path>
              <a:moveTo>
                <a:pt x="0" y="0"/>
              </a:moveTo>
              <a:lnTo>
                <a:pt x="0" y="193526"/>
              </a:lnTo>
              <a:lnTo>
                <a:pt x="943443" y="193526"/>
              </a:lnTo>
              <a:lnTo>
                <a:pt x="943443" y="387053"/>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6756A4-CE90-437C-8270-E28367803C54}">
      <dsp:nvSpPr>
        <dsp:cNvPr id="0" name=""/>
        <dsp:cNvSpPr/>
      </dsp:nvSpPr>
      <dsp:spPr>
        <a:xfrm>
          <a:off x="5260971" y="2709989"/>
          <a:ext cx="1451450" cy="967633"/>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DRUG SUPPLIER</a:t>
          </a:r>
        </a:p>
      </dsp:txBody>
      <dsp:txXfrm>
        <a:off x="5289312" y="2738330"/>
        <a:ext cx="1394768" cy="910951"/>
      </dsp:txXfrm>
    </dsp:sp>
    <dsp:sp modelId="{38DA679E-9F22-4746-A610-870346488364}">
      <dsp:nvSpPr>
        <dsp:cNvPr id="0" name=""/>
        <dsp:cNvSpPr/>
      </dsp:nvSpPr>
      <dsp:spPr>
        <a:xfrm>
          <a:off x="5043253" y="2322935"/>
          <a:ext cx="2830329" cy="387053"/>
        </a:xfrm>
        <a:custGeom>
          <a:avLst/>
          <a:gdLst/>
          <a:ahLst/>
          <a:cxnLst/>
          <a:rect l="0" t="0" r="0" b="0"/>
          <a:pathLst>
            <a:path>
              <a:moveTo>
                <a:pt x="0" y="0"/>
              </a:moveTo>
              <a:lnTo>
                <a:pt x="0" y="193526"/>
              </a:lnTo>
              <a:lnTo>
                <a:pt x="2830329" y="193526"/>
              </a:lnTo>
              <a:lnTo>
                <a:pt x="2830329" y="387053"/>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A59AE7-E2BE-42D6-A9AB-6F8C9B5B548C}">
      <dsp:nvSpPr>
        <dsp:cNvPr id="0" name=""/>
        <dsp:cNvSpPr/>
      </dsp:nvSpPr>
      <dsp:spPr>
        <a:xfrm>
          <a:off x="7147857" y="2709989"/>
          <a:ext cx="1451450" cy="967633"/>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CHEMICAL</a:t>
          </a:r>
        </a:p>
      </dsp:txBody>
      <dsp:txXfrm>
        <a:off x="7176198" y="2738330"/>
        <a:ext cx="1394768" cy="910951"/>
      </dsp:txXfrm>
    </dsp:sp>
    <dsp:sp modelId="{B5FA6F09-3778-40B1-8686-1CA044E63CF0}">
      <dsp:nvSpPr>
        <dsp:cNvPr id="0" name=""/>
        <dsp:cNvSpPr/>
      </dsp:nvSpPr>
      <dsp:spPr>
        <a:xfrm>
          <a:off x="6884419" y="968248"/>
          <a:ext cx="91440" cy="387053"/>
        </a:xfrm>
        <a:custGeom>
          <a:avLst/>
          <a:gdLst/>
          <a:ahLst/>
          <a:cxnLst/>
          <a:rect l="0" t="0" r="0" b="0"/>
          <a:pathLst>
            <a:path>
              <a:moveTo>
                <a:pt x="45720" y="0"/>
              </a:moveTo>
              <a:lnTo>
                <a:pt x="45720" y="387053"/>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3A9F0B1-0928-4039-A6AD-2DBC7E258DBB}">
      <dsp:nvSpPr>
        <dsp:cNvPr id="0" name=""/>
        <dsp:cNvSpPr/>
      </dsp:nvSpPr>
      <dsp:spPr>
        <a:xfrm>
          <a:off x="6204414" y="1355302"/>
          <a:ext cx="1451450" cy="967633"/>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DALLAS</a:t>
          </a:r>
        </a:p>
      </dsp:txBody>
      <dsp:txXfrm>
        <a:off x="6232755" y="1383643"/>
        <a:ext cx="1394768" cy="910951"/>
      </dsp:txXfrm>
    </dsp:sp>
    <dsp:sp modelId="{CF590DB8-AEF7-4788-9B53-1A04F46AEE40}">
      <dsp:nvSpPr>
        <dsp:cNvPr id="0" name=""/>
        <dsp:cNvSpPr/>
      </dsp:nvSpPr>
      <dsp:spPr>
        <a:xfrm>
          <a:off x="6930139" y="968248"/>
          <a:ext cx="1886886" cy="387053"/>
        </a:xfrm>
        <a:custGeom>
          <a:avLst/>
          <a:gdLst/>
          <a:ahLst/>
          <a:cxnLst/>
          <a:rect l="0" t="0" r="0" b="0"/>
          <a:pathLst>
            <a:path>
              <a:moveTo>
                <a:pt x="0" y="0"/>
              </a:moveTo>
              <a:lnTo>
                <a:pt x="0" y="193526"/>
              </a:lnTo>
              <a:lnTo>
                <a:pt x="1886886" y="193526"/>
              </a:lnTo>
              <a:lnTo>
                <a:pt x="1886886" y="387053"/>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69E0E09-D731-4F46-A1A8-3258479C2941}">
      <dsp:nvSpPr>
        <dsp:cNvPr id="0" name=""/>
        <dsp:cNvSpPr/>
      </dsp:nvSpPr>
      <dsp:spPr>
        <a:xfrm>
          <a:off x="8091300" y="1355302"/>
          <a:ext cx="1451450" cy="967633"/>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CALIFORNIA</a:t>
          </a:r>
        </a:p>
      </dsp:txBody>
      <dsp:txXfrm>
        <a:off x="8119641" y="1383643"/>
        <a:ext cx="1394768" cy="91095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ED6405-7FF1-4C5B-9A27-66391F717D53}" type="datetimeFigureOut">
              <a:rPr lang="en-US" smtClean="0"/>
              <a:t>12/12/2018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D36ECB-AE06-4A38-9E9E-44CFC3A361DD}" type="slidenum">
              <a:rPr lang="en-US" smtClean="0"/>
              <a:t>‹#›</a:t>
            </a:fld>
            <a:endParaRPr lang="en-US"/>
          </a:p>
        </p:txBody>
      </p:sp>
    </p:spTree>
    <p:extLst>
      <p:ext uri="{BB962C8B-B14F-4D97-AF65-F5344CB8AC3E}">
        <p14:creationId xmlns:p14="http://schemas.microsoft.com/office/powerpoint/2010/main" val="1759362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D36ECB-AE06-4A38-9E9E-44CFC3A361DD}" type="slidenum">
              <a:rPr lang="en-US" smtClean="0"/>
              <a:t>5</a:t>
            </a:fld>
            <a:endParaRPr lang="en-US"/>
          </a:p>
        </p:txBody>
      </p:sp>
    </p:spTree>
    <p:extLst>
      <p:ext uri="{BB962C8B-B14F-4D97-AF65-F5344CB8AC3E}">
        <p14:creationId xmlns:p14="http://schemas.microsoft.com/office/powerpoint/2010/main" val="306921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D36ECB-AE06-4A38-9E9E-44CFC3A361DD}" type="slidenum">
              <a:rPr lang="en-US" smtClean="0"/>
              <a:t>7</a:t>
            </a:fld>
            <a:endParaRPr lang="en-US"/>
          </a:p>
        </p:txBody>
      </p:sp>
    </p:spTree>
    <p:extLst>
      <p:ext uri="{BB962C8B-B14F-4D97-AF65-F5344CB8AC3E}">
        <p14:creationId xmlns:p14="http://schemas.microsoft.com/office/powerpoint/2010/main" val="634722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0ABFCD65-941F-4E96-9D3D-E0A9458A5DEB}" type="datetimeFigureOut">
              <a:rPr lang="en-US" smtClean="0"/>
              <a:t>12/12/2018</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352D35FF-27CD-498C-B274-FB1E617AA463}" type="slidenum">
              <a:rPr lang="en-US" smtClean="0"/>
              <a:t>‹#›</a:t>
            </a:fld>
            <a:endParaRPr lang="en-US"/>
          </a:p>
        </p:txBody>
      </p:sp>
    </p:spTree>
    <p:extLst>
      <p:ext uri="{BB962C8B-B14F-4D97-AF65-F5344CB8AC3E}">
        <p14:creationId xmlns:p14="http://schemas.microsoft.com/office/powerpoint/2010/main" val="17102397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BFCD65-941F-4E96-9D3D-E0A9458A5DEB}" type="datetimeFigureOut">
              <a:rPr lang="en-US" smtClean="0"/>
              <a:t>12/12/2018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D35FF-27CD-498C-B274-FB1E617AA463}" type="slidenum">
              <a:rPr lang="en-US" smtClean="0"/>
              <a:t>‹#›</a:t>
            </a:fld>
            <a:endParaRPr lang="en-US"/>
          </a:p>
        </p:txBody>
      </p:sp>
    </p:spTree>
    <p:extLst>
      <p:ext uri="{BB962C8B-B14F-4D97-AF65-F5344CB8AC3E}">
        <p14:creationId xmlns:p14="http://schemas.microsoft.com/office/powerpoint/2010/main" val="1366354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0ABFCD65-941F-4E96-9D3D-E0A9458A5DEB}" type="datetimeFigureOut">
              <a:rPr lang="en-US" smtClean="0"/>
              <a:t>12/12/2018</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352D35FF-27CD-498C-B274-FB1E617AA463}" type="slidenum">
              <a:rPr lang="en-US" smtClean="0"/>
              <a:t>‹#›</a:t>
            </a:fld>
            <a:endParaRPr lang="en-US"/>
          </a:p>
        </p:txBody>
      </p:sp>
    </p:spTree>
    <p:extLst>
      <p:ext uri="{BB962C8B-B14F-4D97-AF65-F5344CB8AC3E}">
        <p14:creationId xmlns:p14="http://schemas.microsoft.com/office/powerpoint/2010/main" val="1987499189"/>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BFCD65-941F-4E96-9D3D-E0A9458A5DEB}" type="datetimeFigureOut">
              <a:rPr lang="en-US" smtClean="0"/>
              <a:t>12/12/2018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352D35FF-27CD-498C-B274-FB1E617AA463}" type="slidenum">
              <a:rPr lang="en-US" smtClean="0"/>
              <a:t>‹#›</a:t>
            </a:fld>
            <a:endParaRPr lang="en-US"/>
          </a:p>
        </p:txBody>
      </p:sp>
    </p:spTree>
    <p:extLst>
      <p:ext uri="{BB962C8B-B14F-4D97-AF65-F5344CB8AC3E}">
        <p14:creationId xmlns:p14="http://schemas.microsoft.com/office/powerpoint/2010/main" val="1259219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0ABFCD65-941F-4E96-9D3D-E0A9458A5DEB}" type="datetimeFigureOut">
              <a:rPr lang="en-US" smtClean="0"/>
              <a:t>12/12/2018</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352D35FF-27CD-498C-B274-FB1E617AA463}" type="slidenum">
              <a:rPr lang="en-US" smtClean="0"/>
              <a:t>‹#›</a:t>
            </a:fld>
            <a:endParaRPr lang="en-US"/>
          </a:p>
        </p:txBody>
      </p:sp>
    </p:spTree>
    <p:extLst>
      <p:ext uri="{BB962C8B-B14F-4D97-AF65-F5344CB8AC3E}">
        <p14:creationId xmlns:p14="http://schemas.microsoft.com/office/powerpoint/2010/main" val="4099696117"/>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BFCD65-941F-4E96-9D3D-E0A9458A5DEB}" type="datetimeFigureOut">
              <a:rPr lang="en-US" smtClean="0"/>
              <a:t>12/12/2018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2D35FF-27CD-498C-B274-FB1E617AA463}" type="slidenum">
              <a:rPr lang="en-US" smtClean="0"/>
              <a:t>‹#›</a:t>
            </a:fld>
            <a:endParaRPr lang="en-US"/>
          </a:p>
        </p:txBody>
      </p:sp>
    </p:spTree>
    <p:extLst>
      <p:ext uri="{BB962C8B-B14F-4D97-AF65-F5344CB8AC3E}">
        <p14:creationId xmlns:p14="http://schemas.microsoft.com/office/powerpoint/2010/main" val="292754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BFCD65-941F-4E96-9D3D-E0A9458A5DEB}" type="datetimeFigureOut">
              <a:rPr lang="en-US" smtClean="0"/>
              <a:t>12/12/2018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2D35FF-27CD-498C-B274-FB1E617AA463}" type="slidenum">
              <a:rPr lang="en-US" smtClean="0"/>
              <a:t>‹#›</a:t>
            </a:fld>
            <a:endParaRPr lang="en-US"/>
          </a:p>
        </p:txBody>
      </p:sp>
    </p:spTree>
    <p:extLst>
      <p:ext uri="{BB962C8B-B14F-4D97-AF65-F5344CB8AC3E}">
        <p14:creationId xmlns:p14="http://schemas.microsoft.com/office/powerpoint/2010/main" val="2948129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BFCD65-941F-4E96-9D3D-E0A9458A5DEB}" type="datetimeFigureOut">
              <a:rPr lang="en-US" smtClean="0"/>
              <a:t>12/12/2018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2D35FF-27CD-498C-B274-FB1E617AA463}" type="slidenum">
              <a:rPr lang="en-US" smtClean="0"/>
              <a:t>‹#›</a:t>
            </a:fld>
            <a:endParaRPr lang="en-US"/>
          </a:p>
        </p:txBody>
      </p:sp>
    </p:spTree>
    <p:extLst>
      <p:ext uri="{BB962C8B-B14F-4D97-AF65-F5344CB8AC3E}">
        <p14:creationId xmlns:p14="http://schemas.microsoft.com/office/powerpoint/2010/main" val="1746742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BFCD65-941F-4E96-9D3D-E0A9458A5DEB}" type="datetimeFigureOut">
              <a:rPr lang="en-US" smtClean="0"/>
              <a:t>12/12/2018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2D35FF-27CD-498C-B274-FB1E617AA463}" type="slidenum">
              <a:rPr lang="en-US" smtClean="0"/>
              <a:t>‹#›</a:t>
            </a:fld>
            <a:endParaRPr lang="en-US"/>
          </a:p>
        </p:txBody>
      </p:sp>
    </p:spTree>
    <p:extLst>
      <p:ext uri="{BB962C8B-B14F-4D97-AF65-F5344CB8AC3E}">
        <p14:creationId xmlns:p14="http://schemas.microsoft.com/office/powerpoint/2010/main" val="3636714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0ABFCD65-941F-4E96-9D3D-E0A9458A5DEB}" type="datetimeFigureOut">
              <a:rPr lang="en-US" smtClean="0"/>
              <a:t>12/12/2018</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352D35FF-27CD-498C-B274-FB1E617AA463}" type="slidenum">
              <a:rPr lang="en-US" smtClean="0"/>
              <a:t>‹#›</a:t>
            </a:fld>
            <a:endParaRPr lang="en-US"/>
          </a:p>
        </p:txBody>
      </p:sp>
    </p:spTree>
    <p:extLst>
      <p:ext uri="{BB962C8B-B14F-4D97-AF65-F5344CB8AC3E}">
        <p14:creationId xmlns:p14="http://schemas.microsoft.com/office/powerpoint/2010/main" val="3176540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ABFCD65-941F-4E96-9D3D-E0A9458A5DEB}" type="datetimeFigureOut">
              <a:rPr lang="en-US" smtClean="0"/>
              <a:t>12/12/2018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2D35FF-27CD-498C-B274-FB1E617AA463}" type="slidenum">
              <a:rPr lang="en-US" smtClean="0"/>
              <a:t>‹#›</a:t>
            </a:fld>
            <a:endParaRPr lang="en-US"/>
          </a:p>
        </p:txBody>
      </p:sp>
    </p:spTree>
    <p:extLst>
      <p:ext uri="{BB962C8B-B14F-4D97-AF65-F5344CB8AC3E}">
        <p14:creationId xmlns:p14="http://schemas.microsoft.com/office/powerpoint/2010/main" val="2455685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0ABFCD65-941F-4E96-9D3D-E0A9458A5DEB}" type="datetimeFigureOut">
              <a:rPr lang="en-US" smtClean="0"/>
              <a:t>12/12/2018</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352D35FF-27CD-498C-B274-FB1E617AA463}"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98135751"/>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 name="Rectangle 83">
            <a:extLst>
              <a:ext uri="{FF2B5EF4-FFF2-40B4-BE49-F238E27FC236}">
                <a16:creationId xmlns:a16="http://schemas.microsoft.com/office/drawing/2014/main" id="{26B8EAA4-E9A7-4025-829C-9B369E93F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descr="A tree in front of a building&#10;&#10;Description generated with very high confidence">
            <a:extLst>
              <a:ext uri="{FF2B5EF4-FFF2-40B4-BE49-F238E27FC236}">
                <a16:creationId xmlns:a16="http://schemas.microsoft.com/office/drawing/2014/main" id="{C437AAD2-A75A-49BB-A960-CF637836D61A}"/>
              </a:ext>
            </a:extLst>
          </p:cNvPr>
          <p:cNvPicPr>
            <a:picLocks noChangeAspect="1"/>
          </p:cNvPicPr>
          <p:nvPr/>
        </p:nvPicPr>
        <p:blipFill rotWithShape="1">
          <a:blip r:embed="rId2">
            <a:extLst>
              <a:ext uri="{28A0092B-C50C-407E-A947-70E740481C1C}">
                <a14:useLocalDpi xmlns:a14="http://schemas.microsoft.com/office/drawing/2010/main" val="0"/>
              </a:ext>
            </a:extLst>
          </a:blip>
          <a:srcRect l="13375" t="9091" r="4606" b="1"/>
          <a:stretch/>
        </p:blipFill>
        <p:spPr>
          <a:xfrm>
            <a:off x="20" y="10"/>
            <a:ext cx="12191980" cy="6857990"/>
          </a:xfrm>
          <a:prstGeom prst="rect">
            <a:avLst/>
          </a:prstGeom>
        </p:spPr>
      </p:pic>
      <p:grpSp>
        <p:nvGrpSpPr>
          <p:cNvPr id="82" name="Group 85">
            <a:extLst>
              <a:ext uri="{FF2B5EF4-FFF2-40B4-BE49-F238E27FC236}">
                <a16:creationId xmlns:a16="http://schemas.microsoft.com/office/drawing/2014/main" id="{720479CA-0FC6-4618-9AD6-4EE3BEB93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87" name="Rectangle 86">
              <a:extLst>
                <a:ext uri="{FF2B5EF4-FFF2-40B4-BE49-F238E27FC236}">
                  <a16:creationId xmlns:a16="http://schemas.microsoft.com/office/drawing/2014/main" id="{4ABD1825-BE06-4377-B19E-5AFD35291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8" name="Rectangle 87">
              <a:extLst>
                <a:ext uri="{FF2B5EF4-FFF2-40B4-BE49-F238E27FC236}">
                  <a16:creationId xmlns:a16="http://schemas.microsoft.com/office/drawing/2014/main" id="{4A32B8CE-F79D-4460-B6EA-55ECEBA0E2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89" name="Rectangle 88">
              <a:extLst>
                <a:ext uri="{FF2B5EF4-FFF2-40B4-BE49-F238E27FC236}">
                  <a16:creationId xmlns:a16="http://schemas.microsoft.com/office/drawing/2014/main" id="{BB5D40C4-5249-4DBD-A713-A9827E417A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91" name="Rectangle 90">
            <a:extLst>
              <a:ext uri="{FF2B5EF4-FFF2-40B4-BE49-F238E27FC236}">
                <a16:creationId xmlns:a16="http://schemas.microsoft.com/office/drawing/2014/main" id="{BB78C735-89AA-4799-9CF7-8F5AD1AFD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BE1ACF3-C472-48E8-9B82-BB39CC3AD332}"/>
              </a:ext>
            </a:extLst>
          </p:cNvPr>
          <p:cNvSpPr>
            <a:spLocks noGrp="1"/>
          </p:cNvSpPr>
          <p:nvPr>
            <p:ph type="ctrTitle"/>
          </p:nvPr>
        </p:nvSpPr>
        <p:spPr>
          <a:xfrm>
            <a:off x="446534" y="5056824"/>
            <a:ext cx="10993549" cy="895244"/>
          </a:xfrm>
        </p:spPr>
        <p:txBody>
          <a:bodyPr>
            <a:normAutofit fontScale="90000"/>
          </a:bodyPr>
          <a:lstStyle/>
          <a:p>
            <a:pPr algn="ctr">
              <a:lnSpc>
                <a:spcPct val="90000"/>
              </a:lnSpc>
            </a:pPr>
            <a:r>
              <a:rPr lang="en-US" sz="8000" b="1" u="sng" dirty="0">
                <a:solidFill>
                  <a:schemeClr val="bg1"/>
                </a:solidFill>
                <a:latin typeface="Freestyle Script" panose="030804020302050B0404" pitchFamily="66" charset="0"/>
              </a:rPr>
              <a:t>Bio-Gen Eco System</a:t>
            </a:r>
            <a:br>
              <a:rPr lang="en-US" sz="2800" dirty="0">
                <a:solidFill>
                  <a:schemeClr val="bg1"/>
                </a:solidFill>
              </a:rPr>
            </a:br>
            <a:endParaRPr lang="en-US" sz="2800" dirty="0">
              <a:solidFill>
                <a:schemeClr val="bg1"/>
              </a:solidFill>
            </a:endParaRPr>
          </a:p>
        </p:txBody>
      </p:sp>
      <p:sp>
        <p:nvSpPr>
          <p:cNvPr id="3" name="Subtitle 2">
            <a:extLst>
              <a:ext uri="{FF2B5EF4-FFF2-40B4-BE49-F238E27FC236}">
                <a16:creationId xmlns:a16="http://schemas.microsoft.com/office/drawing/2014/main" id="{942C4767-7FC1-4A52-805C-6A30FDB2EBF1}"/>
              </a:ext>
            </a:extLst>
          </p:cNvPr>
          <p:cNvSpPr>
            <a:spLocks noGrp="1"/>
          </p:cNvSpPr>
          <p:nvPr>
            <p:ph type="subTitle" idx="1"/>
          </p:nvPr>
        </p:nvSpPr>
        <p:spPr>
          <a:xfrm>
            <a:off x="581194" y="5467246"/>
            <a:ext cx="10993546" cy="484822"/>
          </a:xfrm>
        </p:spPr>
        <p:txBody>
          <a:bodyPr>
            <a:normAutofit/>
          </a:bodyPr>
          <a:lstStyle/>
          <a:p>
            <a:endParaRPr lang="en-US">
              <a:solidFill>
                <a:srgbClr val="AE3A13"/>
              </a:solidFill>
            </a:endParaRPr>
          </a:p>
        </p:txBody>
      </p:sp>
    </p:spTree>
    <p:extLst>
      <p:ext uri="{BB962C8B-B14F-4D97-AF65-F5344CB8AC3E}">
        <p14:creationId xmlns:p14="http://schemas.microsoft.com/office/powerpoint/2010/main" val="2712840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7D0CB02-4A43-4D53-B6C2-C649A30EEE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5353" y="584462"/>
            <a:ext cx="11378152" cy="5788057"/>
          </a:xfrm>
        </p:spPr>
      </p:pic>
    </p:spTree>
    <p:extLst>
      <p:ext uri="{BB962C8B-B14F-4D97-AF65-F5344CB8AC3E}">
        <p14:creationId xmlns:p14="http://schemas.microsoft.com/office/powerpoint/2010/main" val="2119176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441E7DC-C148-4A95-AF2B-D613C2820E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3FB3E502-7B9D-4CC2-AEF1-61E35D08E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BC3DFB63-5ACC-44EB-A0A9-33D0ADA3E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useBgFill="1">
        <p:nvSpPr>
          <p:cNvPr id="15" name="Rectangle 14">
            <a:extLst>
              <a:ext uri="{FF2B5EF4-FFF2-40B4-BE49-F238E27FC236}">
                <a16:creationId xmlns:a16="http://schemas.microsoft.com/office/drawing/2014/main" id="{5E22EDAF-5B6B-4EDA-874A-D2323A5631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47093E9-0FF5-4C8A-87CA-1A77A8A8A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1531B9EF-E1F9-40FE-9CC0-C4C5F7025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A8457049-EBE6-4D4A-9603-74419DBBE7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D54EC586-DBC6-420F-A910-59AC50ABF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873675"/>
            <a:ext cx="11296733" cy="51689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6" name="Content Placeholder 5">
            <a:extLst>
              <a:ext uri="{FF2B5EF4-FFF2-40B4-BE49-F238E27FC236}">
                <a16:creationId xmlns:a16="http://schemas.microsoft.com/office/drawing/2014/main" id="{E99DBDBE-85B1-41E9-940D-115894CCDD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6181" y="548640"/>
            <a:ext cx="11104776" cy="5310823"/>
          </a:xfrm>
        </p:spPr>
      </p:pic>
    </p:spTree>
    <p:extLst>
      <p:ext uri="{BB962C8B-B14F-4D97-AF65-F5344CB8AC3E}">
        <p14:creationId xmlns:p14="http://schemas.microsoft.com/office/powerpoint/2010/main" val="3674726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8">
            <a:extLst>
              <a:ext uri="{FF2B5EF4-FFF2-40B4-BE49-F238E27FC236}">
                <a16:creationId xmlns:a16="http://schemas.microsoft.com/office/drawing/2014/main" id="{D441E7DC-C148-4A95-AF2B-D613C2820E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10">
            <a:extLst>
              <a:ext uri="{FF2B5EF4-FFF2-40B4-BE49-F238E27FC236}">
                <a16:creationId xmlns:a16="http://schemas.microsoft.com/office/drawing/2014/main" id="{3FB3E502-7B9D-4CC2-AEF1-61E35D08E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12">
            <a:extLst>
              <a:ext uri="{FF2B5EF4-FFF2-40B4-BE49-F238E27FC236}">
                <a16:creationId xmlns:a16="http://schemas.microsoft.com/office/drawing/2014/main" id="{BC3DFB63-5ACC-44EB-A0A9-33D0ADA3E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useBgFill="1">
        <p:nvSpPr>
          <p:cNvPr id="28" name="Rectangle 14">
            <a:extLst>
              <a:ext uri="{FF2B5EF4-FFF2-40B4-BE49-F238E27FC236}">
                <a16:creationId xmlns:a16="http://schemas.microsoft.com/office/drawing/2014/main" id="{5E22EDAF-5B6B-4EDA-874A-D2323A5631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6">
            <a:extLst>
              <a:ext uri="{FF2B5EF4-FFF2-40B4-BE49-F238E27FC236}">
                <a16:creationId xmlns:a16="http://schemas.microsoft.com/office/drawing/2014/main" id="{447093E9-0FF5-4C8A-87CA-1A77A8A8A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18">
            <a:extLst>
              <a:ext uri="{FF2B5EF4-FFF2-40B4-BE49-F238E27FC236}">
                <a16:creationId xmlns:a16="http://schemas.microsoft.com/office/drawing/2014/main" id="{1531B9EF-E1F9-40FE-9CC0-C4C5F7025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0">
            <a:extLst>
              <a:ext uri="{FF2B5EF4-FFF2-40B4-BE49-F238E27FC236}">
                <a16:creationId xmlns:a16="http://schemas.microsoft.com/office/drawing/2014/main" id="{A8457049-EBE6-4D4A-9603-74419DBBE7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2">
            <a:extLst>
              <a:ext uri="{FF2B5EF4-FFF2-40B4-BE49-F238E27FC236}">
                <a16:creationId xmlns:a16="http://schemas.microsoft.com/office/drawing/2014/main" id="{D54EC586-DBC6-420F-A910-59AC50ABF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873675"/>
            <a:ext cx="11296733" cy="51689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6" name="Content Placeholder 5">
            <a:extLst>
              <a:ext uri="{FF2B5EF4-FFF2-40B4-BE49-F238E27FC236}">
                <a16:creationId xmlns:a16="http://schemas.microsoft.com/office/drawing/2014/main" id="{6B60D343-D14D-49A1-AA3F-2EE0E53A60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533" y="548640"/>
            <a:ext cx="11296732" cy="5310823"/>
          </a:xfrm>
        </p:spPr>
      </p:pic>
    </p:spTree>
    <p:extLst>
      <p:ext uri="{BB962C8B-B14F-4D97-AF65-F5344CB8AC3E}">
        <p14:creationId xmlns:p14="http://schemas.microsoft.com/office/powerpoint/2010/main" val="4224986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441E7DC-C148-4A95-AF2B-D613C2820E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3FB3E502-7B9D-4CC2-AEF1-61E35D08E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BC3DFB63-5ACC-44EB-A0A9-33D0ADA3E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useBgFill="1">
        <p:nvSpPr>
          <p:cNvPr id="15" name="Rectangle 14">
            <a:extLst>
              <a:ext uri="{FF2B5EF4-FFF2-40B4-BE49-F238E27FC236}">
                <a16:creationId xmlns:a16="http://schemas.microsoft.com/office/drawing/2014/main" id="{5E22EDAF-5B6B-4EDA-874A-D2323A5631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47093E9-0FF5-4C8A-87CA-1A77A8A8A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1531B9EF-E1F9-40FE-9CC0-C4C5F7025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A8457049-EBE6-4D4A-9603-74419DBBE7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D54EC586-DBC6-420F-A910-59AC50ABF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873675"/>
            <a:ext cx="11296733" cy="51689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6" name="Content Placeholder 5">
            <a:extLst>
              <a:ext uri="{FF2B5EF4-FFF2-40B4-BE49-F238E27FC236}">
                <a16:creationId xmlns:a16="http://schemas.microsoft.com/office/drawing/2014/main" id="{CEB5B0C3-F71F-41EE-9413-366F904BFD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533" y="548640"/>
            <a:ext cx="11296733" cy="5310823"/>
          </a:xfrm>
        </p:spPr>
      </p:pic>
    </p:spTree>
    <p:extLst>
      <p:ext uri="{BB962C8B-B14F-4D97-AF65-F5344CB8AC3E}">
        <p14:creationId xmlns:p14="http://schemas.microsoft.com/office/powerpoint/2010/main" val="3505923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441E7DC-C148-4A95-AF2B-D613C2820E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3FB3E502-7B9D-4CC2-AEF1-61E35D08E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BC3DFB63-5ACC-44EB-A0A9-33D0ADA3E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useBgFill="1">
        <p:nvSpPr>
          <p:cNvPr id="15" name="Rectangle 14">
            <a:extLst>
              <a:ext uri="{FF2B5EF4-FFF2-40B4-BE49-F238E27FC236}">
                <a16:creationId xmlns:a16="http://schemas.microsoft.com/office/drawing/2014/main" id="{5E22EDAF-5B6B-4EDA-874A-D2323A5631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47093E9-0FF5-4C8A-87CA-1A77A8A8A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1531B9EF-E1F9-40FE-9CC0-C4C5F7025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A8457049-EBE6-4D4A-9603-74419DBBE7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D54EC586-DBC6-420F-A910-59AC50ABF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873675"/>
            <a:ext cx="11296733" cy="51689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6" name="Content Placeholder 5">
            <a:extLst>
              <a:ext uri="{FF2B5EF4-FFF2-40B4-BE49-F238E27FC236}">
                <a16:creationId xmlns:a16="http://schemas.microsoft.com/office/drawing/2014/main" id="{13640024-1746-4062-A4F6-4C2E7BE2A4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534" y="548640"/>
            <a:ext cx="11296732" cy="5310823"/>
          </a:xfrm>
        </p:spPr>
      </p:pic>
    </p:spTree>
    <p:extLst>
      <p:ext uri="{BB962C8B-B14F-4D97-AF65-F5344CB8AC3E}">
        <p14:creationId xmlns:p14="http://schemas.microsoft.com/office/powerpoint/2010/main" val="2846536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441E7DC-C148-4A95-AF2B-D613C2820E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3FB3E502-7B9D-4CC2-AEF1-61E35D08E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BC3DFB63-5ACC-44EB-A0A9-33D0ADA3E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useBgFill="1">
        <p:nvSpPr>
          <p:cNvPr id="15" name="Rectangle 14">
            <a:extLst>
              <a:ext uri="{FF2B5EF4-FFF2-40B4-BE49-F238E27FC236}">
                <a16:creationId xmlns:a16="http://schemas.microsoft.com/office/drawing/2014/main" id="{5E22EDAF-5B6B-4EDA-874A-D2323A5631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47093E9-0FF5-4C8A-87CA-1A77A8A8A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1531B9EF-E1F9-40FE-9CC0-C4C5F7025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A8457049-EBE6-4D4A-9603-74419DBBE7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D54EC586-DBC6-420F-A910-59AC50ABF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873675"/>
            <a:ext cx="11296733" cy="51689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6" name="Content Placeholder 5">
            <a:extLst>
              <a:ext uri="{FF2B5EF4-FFF2-40B4-BE49-F238E27FC236}">
                <a16:creationId xmlns:a16="http://schemas.microsoft.com/office/drawing/2014/main" id="{E08B0600-3208-457F-822D-64B4DD4D74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534" y="548640"/>
            <a:ext cx="11296732" cy="5310823"/>
          </a:xfrm>
        </p:spPr>
      </p:pic>
    </p:spTree>
    <p:extLst>
      <p:ext uri="{BB962C8B-B14F-4D97-AF65-F5344CB8AC3E}">
        <p14:creationId xmlns:p14="http://schemas.microsoft.com/office/powerpoint/2010/main" val="1981236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441E7DC-C148-4A95-AF2B-D613C2820E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3FB3E502-7B9D-4CC2-AEF1-61E35D08E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BC3DFB63-5ACC-44EB-A0A9-33D0ADA3E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useBgFill="1">
        <p:nvSpPr>
          <p:cNvPr id="15" name="Rectangle 14">
            <a:extLst>
              <a:ext uri="{FF2B5EF4-FFF2-40B4-BE49-F238E27FC236}">
                <a16:creationId xmlns:a16="http://schemas.microsoft.com/office/drawing/2014/main" id="{5E22EDAF-5B6B-4EDA-874A-D2323A5631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47093E9-0FF5-4C8A-87CA-1A77A8A8A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1531B9EF-E1F9-40FE-9CC0-C4C5F7025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A8457049-EBE6-4D4A-9603-74419DBBE7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D54EC586-DBC6-420F-A910-59AC50ABF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873675"/>
            <a:ext cx="11296733" cy="51689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6" name="Content Placeholder 5">
            <a:extLst>
              <a:ext uri="{FF2B5EF4-FFF2-40B4-BE49-F238E27FC236}">
                <a16:creationId xmlns:a16="http://schemas.microsoft.com/office/drawing/2014/main" id="{9A885674-683B-47AD-9E38-498743D023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532" y="548640"/>
            <a:ext cx="11296733" cy="5310823"/>
          </a:xfrm>
        </p:spPr>
      </p:pic>
    </p:spTree>
    <p:extLst>
      <p:ext uri="{BB962C8B-B14F-4D97-AF65-F5344CB8AC3E}">
        <p14:creationId xmlns:p14="http://schemas.microsoft.com/office/powerpoint/2010/main" val="2361612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441E7DC-C148-4A95-AF2B-D613C2820E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3FB3E502-7B9D-4CC2-AEF1-61E35D08E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BC3DFB63-5ACC-44EB-A0A9-33D0ADA3E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useBgFill="1">
        <p:nvSpPr>
          <p:cNvPr id="15" name="Rectangle 14">
            <a:extLst>
              <a:ext uri="{FF2B5EF4-FFF2-40B4-BE49-F238E27FC236}">
                <a16:creationId xmlns:a16="http://schemas.microsoft.com/office/drawing/2014/main" id="{5E22EDAF-5B6B-4EDA-874A-D2323A5631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47093E9-0FF5-4C8A-87CA-1A77A8A8A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1531B9EF-E1F9-40FE-9CC0-C4C5F7025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A8457049-EBE6-4D4A-9603-74419DBBE7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D54EC586-DBC6-420F-A910-59AC50ABF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873675"/>
            <a:ext cx="11296733" cy="51689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6" name="Content Placeholder 5">
            <a:extLst>
              <a:ext uri="{FF2B5EF4-FFF2-40B4-BE49-F238E27FC236}">
                <a16:creationId xmlns:a16="http://schemas.microsoft.com/office/drawing/2014/main" id="{49CA66B4-85D1-4EBE-A0CA-080F0697A6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532" y="548640"/>
            <a:ext cx="11296733" cy="5310823"/>
          </a:xfrm>
        </p:spPr>
      </p:pic>
    </p:spTree>
    <p:extLst>
      <p:ext uri="{BB962C8B-B14F-4D97-AF65-F5344CB8AC3E}">
        <p14:creationId xmlns:p14="http://schemas.microsoft.com/office/powerpoint/2010/main" val="35136133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441E7DC-C148-4A95-AF2B-D613C2820E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3FB3E502-7B9D-4CC2-AEF1-61E35D08E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BC3DFB63-5ACC-44EB-A0A9-33D0ADA3E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useBgFill="1">
        <p:nvSpPr>
          <p:cNvPr id="15" name="Rectangle 14">
            <a:extLst>
              <a:ext uri="{FF2B5EF4-FFF2-40B4-BE49-F238E27FC236}">
                <a16:creationId xmlns:a16="http://schemas.microsoft.com/office/drawing/2014/main" id="{5E22EDAF-5B6B-4EDA-874A-D2323A5631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47093E9-0FF5-4C8A-87CA-1A77A8A8A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1531B9EF-E1F9-40FE-9CC0-C4C5F7025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A8457049-EBE6-4D4A-9603-74419DBBE7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D54EC586-DBC6-420F-A910-59AC50ABF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873675"/>
            <a:ext cx="11296733" cy="51689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6" name="Content Placeholder 5">
            <a:extLst>
              <a:ext uri="{FF2B5EF4-FFF2-40B4-BE49-F238E27FC236}">
                <a16:creationId xmlns:a16="http://schemas.microsoft.com/office/drawing/2014/main" id="{E8750352-63C9-42EB-8249-B2A46C8ECC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532" y="548640"/>
            <a:ext cx="11296733" cy="5310823"/>
          </a:xfrm>
        </p:spPr>
      </p:pic>
    </p:spTree>
    <p:extLst>
      <p:ext uri="{BB962C8B-B14F-4D97-AF65-F5344CB8AC3E}">
        <p14:creationId xmlns:p14="http://schemas.microsoft.com/office/powerpoint/2010/main" val="3235951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441E7DC-C148-4A95-AF2B-D613C2820E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3FB3E502-7B9D-4CC2-AEF1-61E35D08E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BC3DFB63-5ACC-44EB-A0A9-33D0ADA3E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useBgFill="1">
        <p:nvSpPr>
          <p:cNvPr id="15" name="Rectangle 14">
            <a:extLst>
              <a:ext uri="{FF2B5EF4-FFF2-40B4-BE49-F238E27FC236}">
                <a16:creationId xmlns:a16="http://schemas.microsoft.com/office/drawing/2014/main" id="{5E22EDAF-5B6B-4EDA-874A-D2323A5631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47093E9-0FF5-4C8A-87CA-1A77A8A8A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1531B9EF-E1F9-40FE-9CC0-C4C5F7025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A8457049-EBE6-4D4A-9603-74419DBBE7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D54EC586-DBC6-420F-A910-59AC50ABF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873675"/>
            <a:ext cx="11296733" cy="51689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6" name="Content Placeholder 5">
            <a:extLst>
              <a:ext uri="{FF2B5EF4-FFF2-40B4-BE49-F238E27FC236}">
                <a16:creationId xmlns:a16="http://schemas.microsoft.com/office/drawing/2014/main" id="{8BA94DA6-F212-49A3-9E98-F865086ABE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533" y="548640"/>
            <a:ext cx="11296733" cy="5310823"/>
          </a:xfrm>
        </p:spPr>
      </p:pic>
    </p:spTree>
    <p:extLst>
      <p:ext uri="{BB962C8B-B14F-4D97-AF65-F5344CB8AC3E}">
        <p14:creationId xmlns:p14="http://schemas.microsoft.com/office/powerpoint/2010/main" val="3598595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028B0-712E-49FC-B315-7F7DA32A94E2}"/>
              </a:ext>
            </a:extLst>
          </p:cNvPr>
          <p:cNvSpPr>
            <a:spLocks noGrp="1"/>
          </p:cNvSpPr>
          <p:nvPr>
            <p:ph type="title"/>
          </p:nvPr>
        </p:nvSpPr>
        <p:spPr/>
        <p:txBody>
          <a:bodyPr>
            <a:normAutofit/>
          </a:bodyPr>
          <a:lstStyle/>
          <a:p>
            <a:r>
              <a:rPr lang="en-IN" sz="4800" dirty="0">
                <a:latin typeface="Imprint MT Shadow" panose="04020605060303030202" pitchFamily="82" charset="0"/>
              </a:rPr>
              <a:t>Problem statement</a:t>
            </a:r>
            <a:endParaRPr lang="en-US" sz="4800" dirty="0">
              <a:solidFill>
                <a:srgbClr val="FF0000"/>
              </a:solidFill>
              <a:latin typeface="Imprint MT Shadow" panose="04020605060303030202" pitchFamily="82" charset="0"/>
            </a:endParaRPr>
          </a:p>
        </p:txBody>
      </p:sp>
      <p:sp>
        <p:nvSpPr>
          <p:cNvPr id="3" name="Content Placeholder 2">
            <a:extLst>
              <a:ext uri="{FF2B5EF4-FFF2-40B4-BE49-F238E27FC236}">
                <a16:creationId xmlns:a16="http://schemas.microsoft.com/office/drawing/2014/main" id="{0DE5035D-F264-409D-A76F-FFD1B818FC4C}"/>
              </a:ext>
            </a:extLst>
          </p:cNvPr>
          <p:cNvSpPr>
            <a:spLocks noGrp="1"/>
          </p:cNvSpPr>
          <p:nvPr>
            <p:ph idx="1"/>
          </p:nvPr>
        </p:nvSpPr>
        <p:spPr>
          <a:xfrm>
            <a:off x="581193" y="2180496"/>
            <a:ext cx="10932382" cy="4348123"/>
          </a:xfrm>
        </p:spPr>
        <p:txBody>
          <a:bodyPr>
            <a:normAutofit lnSpcReduction="10000"/>
          </a:bodyPr>
          <a:lstStyle/>
          <a:p>
            <a:pPr algn="just"/>
            <a:r>
              <a:rPr lang="en-US" sz="2800" b="1" dirty="0">
                <a:solidFill>
                  <a:schemeClr val="tx1"/>
                </a:solidFill>
                <a:latin typeface="Calibri Light" panose="020F0302020204030204" pitchFamily="34" charset="0"/>
                <a:cs typeface="Calibri Light" panose="020F0302020204030204" pitchFamily="34" charset="0"/>
              </a:rPr>
              <a:t>Bio-Gen eco-system is a Java swing application which integrates data coming from all areas of healthcare value system to do analytics on data of the healthcare value chain from chemical compounds to all the way to patient’s treatment and recovery. Bio-Gen eco-system maintains statistical data of an active chemical compound effective in targeting a certain gene in a disease and provides a chemical compound to the test the effectiveness in targeting other diseases that share the same gene. We believe that adopting a common global data standard and upgrading healthcare value system would benefit Bio-Gen eco-system in further improvements of patient care</a:t>
            </a:r>
            <a:r>
              <a:rPr lang="en-US" sz="2800" b="1" dirty="0">
                <a:latin typeface="Calibri Light" panose="020F0302020204030204" pitchFamily="34" charset="0"/>
                <a:cs typeface="Calibri Light" panose="020F0302020204030204" pitchFamily="34" charset="0"/>
              </a:rPr>
              <a:t>.</a:t>
            </a:r>
          </a:p>
          <a:p>
            <a:endParaRPr lang="en-US" dirty="0"/>
          </a:p>
        </p:txBody>
      </p:sp>
    </p:spTree>
    <p:extLst>
      <p:ext uri="{BB962C8B-B14F-4D97-AF65-F5344CB8AC3E}">
        <p14:creationId xmlns:p14="http://schemas.microsoft.com/office/powerpoint/2010/main" val="33745370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441E7DC-C148-4A95-AF2B-D613C2820E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3FB3E502-7B9D-4CC2-AEF1-61E35D08E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BC3DFB63-5ACC-44EB-A0A9-33D0ADA3E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useBgFill="1">
        <p:nvSpPr>
          <p:cNvPr id="15" name="Rectangle 14">
            <a:extLst>
              <a:ext uri="{FF2B5EF4-FFF2-40B4-BE49-F238E27FC236}">
                <a16:creationId xmlns:a16="http://schemas.microsoft.com/office/drawing/2014/main" id="{5E22EDAF-5B6B-4EDA-874A-D2323A5631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47093E9-0FF5-4C8A-87CA-1A77A8A8A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1531B9EF-E1F9-40FE-9CC0-C4C5F7025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A8457049-EBE6-4D4A-9603-74419DBBE7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D54EC586-DBC6-420F-A910-59AC50ABF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873675"/>
            <a:ext cx="11296733" cy="51689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6" name="Content Placeholder 5">
            <a:extLst>
              <a:ext uri="{FF2B5EF4-FFF2-40B4-BE49-F238E27FC236}">
                <a16:creationId xmlns:a16="http://schemas.microsoft.com/office/drawing/2014/main" id="{778C3F62-5EB8-4427-BDA3-02B7A40C9B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534" y="548640"/>
            <a:ext cx="11296732" cy="5310823"/>
          </a:xfrm>
        </p:spPr>
      </p:pic>
    </p:spTree>
    <p:extLst>
      <p:ext uri="{BB962C8B-B14F-4D97-AF65-F5344CB8AC3E}">
        <p14:creationId xmlns:p14="http://schemas.microsoft.com/office/powerpoint/2010/main" val="18507010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441E7DC-C148-4A95-AF2B-D613C2820E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3FB3E502-7B9D-4CC2-AEF1-61E35D08E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BC3DFB63-5ACC-44EB-A0A9-33D0ADA3E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useBgFill="1">
        <p:nvSpPr>
          <p:cNvPr id="15" name="Rectangle 14">
            <a:extLst>
              <a:ext uri="{FF2B5EF4-FFF2-40B4-BE49-F238E27FC236}">
                <a16:creationId xmlns:a16="http://schemas.microsoft.com/office/drawing/2014/main" id="{5E22EDAF-5B6B-4EDA-874A-D2323A5631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47093E9-0FF5-4C8A-87CA-1A77A8A8A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1531B9EF-E1F9-40FE-9CC0-C4C5F7025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A8457049-EBE6-4D4A-9603-74419DBBE7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D54EC586-DBC6-420F-A910-59AC50ABF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873675"/>
            <a:ext cx="11296733" cy="51689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6" name="Content Placeholder 5">
            <a:extLst>
              <a:ext uri="{FF2B5EF4-FFF2-40B4-BE49-F238E27FC236}">
                <a16:creationId xmlns:a16="http://schemas.microsoft.com/office/drawing/2014/main" id="{46EF5233-1BBA-4322-B48B-98F9F7D9D2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533" y="548640"/>
            <a:ext cx="11296732" cy="5310823"/>
          </a:xfrm>
        </p:spPr>
      </p:pic>
    </p:spTree>
    <p:extLst>
      <p:ext uri="{BB962C8B-B14F-4D97-AF65-F5344CB8AC3E}">
        <p14:creationId xmlns:p14="http://schemas.microsoft.com/office/powerpoint/2010/main" val="5205646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441E7DC-C148-4A95-AF2B-D613C2820E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3FB3E502-7B9D-4CC2-AEF1-61E35D08E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BC3DFB63-5ACC-44EB-A0A9-33D0ADA3E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useBgFill="1">
        <p:nvSpPr>
          <p:cNvPr id="15" name="Rectangle 14">
            <a:extLst>
              <a:ext uri="{FF2B5EF4-FFF2-40B4-BE49-F238E27FC236}">
                <a16:creationId xmlns:a16="http://schemas.microsoft.com/office/drawing/2014/main" id="{5E22EDAF-5B6B-4EDA-874A-D2323A5631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47093E9-0FF5-4C8A-87CA-1A77A8A8A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1531B9EF-E1F9-40FE-9CC0-C4C5F7025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A8457049-EBE6-4D4A-9603-74419DBBE7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D54EC586-DBC6-420F-A910-59AC50ABF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873675"/>
            <a:ext cx="11296733" cy="51689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6" name="Content Placeholder 5">
            <a:extLst>
              <a:ext uri="{FF2B5EF4-FFF2-40B4-BE49-F238E27FC236}">
                <a16:creationId xmlns:a16="http://schemas.microsoft.com/office/drawing/2014/main" id="{D6AA35E5-0EB9-4021-BCD7-78E3967F83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532" y="548640"/>
            <a:ext cx="11296733" cy="5310823"/>
          </a:xfrm>
        </p:spPr>
      </p:pic>
    </p:spTree>
    <p:extLst>
      <p:ext uri="{BB962C8B-B14F-4D97-AF65-F5344CB8AC3E}">
        <p14:creationId xmlns:p14="http://schemas.microsoft.com/office/powerpoint/2010/main" val="751939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441E7DC-C148-4A95-AF2B-D613C2820E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3FB3E502-7B9D-4CC2-AEF1-61E35D08E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BC3DFB63-5ACC-44EB-A0A9-33D0ADA3E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useBgFill="1">
        <p:nvSpPr>
          <p:cNvPr id="15" name="Rectangle 14">
            <a:extLst>
              <a:ext uri="{FF2B5EF4-FFF2-40B4-BE49-F238E27FC236}">
                <a16:creationId xmlns:a16="http://schemas.microsoft.com/office/drawing/2014/main" id="{5E22EDAF-5B6B-4EDA-874A-D2323A5631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47093E9-0FF5-4C8A-87CA-1A77A8A8A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1531B9EF-E1F9-40FE-9CC0-C4C5F7025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A8457049-EBE6-4D4A-9603-74419DBBE7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D54EC586-DBC6-420F-A910-59AC50ABF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873675"/>
            <a:ext cx="11296733" cy="51689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6" name="Content Placeholder 5">
            <a:extLst>
              <a:ext uri="{FF2B5EF4-FFF2-40B4-BE49-F238E27FC236}">
                <a16:creationId xmlns:a16="http://schemas.microsoft.com/office/drawing/2014/main" id="{D949654E-E4EF-4368-899B-8CFDB2A14A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533" y="548640"/>
            <a:ext cx="11296733" cy="5310823"/>
          </a:xfrm>
        </p:spPr>
      </p:pic>
    </p:spTree>
    <p:extLst>
      <p:ext uri="{BB962C8B-B14F-4D97-AF65-F5344CB8AC3E}">
        <p14:creationId xmlns:p14="http://schemas.microsoft.com/office/powerpoint/2010/main" val="42715203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7" name="Rectangle 26">
            <a:extLst>
              <a:ext uri="{FF2B5EF4-FFF2-40B4-BE49-F238E27FC236}">
                <a16:creationId xmlns:a16="http://schemas.microsoft.com/office/drawing/2014/main" id="{0883F11E-ECB3-4046-A121-A45C6FF631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Graphic 6" descr="Bar chart">
            <a:extLst>
              <a:ext uri="{FF2B5EF4-FFF2-40B4-BE49-F238E27FC236}">
                <a16:creationId xmlns:a16="http://schemas.microsoft.com/office/drawing/2014/main" id="{A8C9DD67-CF28-4A6D-B43F-99C55861B127}"/>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2949" y="1047665"/>
            <a:ext cx="4984740" cy="4984740"/>
          </a:xfrm>
          <a:prstGeom prst="rect">
            <a:avLst/>
          </a:prstGeom>
        </p:spPr>
      </p:pic>
      <p:sp>
        <p:nvSpPr>
          <p:cNvPr id="29" name="Rectangle 28">
            <a:extLst>
              <a:ext uri="{FF2B5EF4-FFF2-40B4-BE49-F238E27FC236}">
                <a16:creationId xmlns:a16="http://schemas.microsoft.com/office/drawing/2014/main" id="{7B28B346-1639-4F05-9EBC-808A9DC665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6079" y="723899"/>
            <a:ext cx="5009388"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814D1D9-32D0-4B63-BF2D-4103FA6ADF34}"/>
              </a:ext>
            </a:extLst>
          </p:cNvPr>
          <p:cNvSpPr>
            <a:spLocks noGrp="1"/>
          </p:cNvSpPr>
          <p:nvPr>
            <p:ph type="title"/>
          </p:nvPr>
        </p:nvSpPr>
        <p:spPr>
          <a:xfrm>
            <a:off x="7261934" y="1419225"/>
            <a:ext cx="4115917" cy="2085869"/>
          </a:xfrm>
        </p:spPr>
        <p:txBody>
          <a:bodyPr vert="horz" lIns="91440" tIns="45720" rIns="91440" bIns="45720" rtlCol="0" anchor="b">
            <a:normAutofit/>
          </a:bodyPr>
          <a:lstStyle/>
          <a:p>
            <a:r>
              <a:rPr lang="en-US" sz="3600">
                <a:solidFill>
                  <a:srgbClr val="FFFFFF"/>
                </a:solidFill>
              </a:rPr>
              <a:t>ANALYSIS</a:t>
            </a:r>
          </a:p>
        </p:txBody>
      </p:sp>
      <p:sp>
        <p:nvSpPr>
          <p:cNvPr id="31" name="Rectangle 30">
            <a:extLst>
              <a:ext uri="{FF2B5EF4-FFF2-40B4-BE49-F238E27FC236}">
                <a16:creationId xmlns:a16="http://schemas.microsoft.com/office/drawing/2014/main" id="{5CF77191-9839-40D9-B04E-85DF01BB02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052796"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BF007B11-F4C3-4A9E-AAA8-D52C8C1AD9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91306" y="457200"/>
            <a:ext cx="3052798"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34">
            <a:extLst>
              <a:ext uri="{FF2B5EF4-FFF2-40B4-BE49-F238E27FC236}">
                <a16:creationId xmlns:a16="http://schemas.microsoft.com/office/drawing/2014/main" id="{871D0F6C-C993-4E97-A103-9448E35FE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6079" y="453643"/>
            <a:ext cx="5009388"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9257178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0DBD4729-DBDF-40A6-9BA4-E4C97EF6D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55125130-F4AB-465E-8AE2-E583FCAAB2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E0BA65A2-0302-4468-ADA7-9EC3F9593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8C266B9D-DC87-430A-8D3A-2E83639A1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9282F36-261B-49B3-8CA9-FB857C475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B87215C3-3B83-4BE7-9213-26E084BD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13A105D4-2907-419E-8223-4C266BA1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pic>
        <p:nvPicPr>
          <p:cNvPr id="9" name="Content Placeholder 8">
            <a:extLst>
              <a:ext uri="{FF2B5EF4-FFF2-40B4-BE49-F238E27FC236}">
                <a16:creationId xmlns:a16="http://schemas.microsoft.com/office/drawing/2014/main" id="{D70E3897-44C7-40BC-9DB1-9B64D6610634}"/>
              </a:ext>
            </a:extLst>
          </p:cNvPr>
          <p:cNvPicPr>
            <a:picLocks noGrp="1" noChangeAspect="1"/>
          </p:cNvPicPr>
          <p:nvPr>
            <p:ph idx="1"/>
          </p:nvPr>
        </p:nvPicPr>
        <p:blipFill>
          <a:blip r:embed="rId2"/>
          <a:stretch>
            <a:fillRect/>
          </a:stretch>
        </p:blipFill>
        <p:spPr>
          <a:xfrm>
            <a:off x="994249" y="599724"/>
            <a:ext cx="10196709" cy="5200321"/>
          </a:xfrm>
          <a:prstGeom prst="rect">
            <a:avLst/>
          </a:prstGeom>
        </p:spPr>
      </p:pic>
      <p:sp>
        <p:nvSpPr>
          <p:cNvPr id="33" name="Rectangle 32">
            <a:extLst>
              <a:ext uri="{FF2B5EF4-FFF2-40B4-BE49-F238E27FC236}">
                <a16:creationId xmlns:a16="http://schemas.microsoft.com/office/drawing/2014/main" id="{1EEE7F17-8E08-4C69-8E22-661908E6D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873675"/>
            <a:ext cx="11296733" cy="51689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1072955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8">
            <a:extLst>
              <a:ext uri="{FF2B5EF4-FFF2-40B4-BE49-F238E27FC236}">
                <a16:creationId xmlns:a16="http://schemas.microsoft.com/office/drawing/2014/main" id="{0DBD4729-DBDF-40A6-9BA4-E4C97EF6D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0">
            <a:extLst>
              <a:ext uri="{FF2B5EF4-FFF2-40B4-BE49-F238E27FC236}">
                <a16:creationId xmlns:a16="http://schemas.microsoft.com/office/drawing/2014/main" id="{55125130-F4AB-465E-8AE2-E583FCAAB2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12">
            <a:extLst>
              <a:ext uri="{FF2B5EF4-FFF2-40B4-BE49-F238E27FC236}">
                <a16:creationId xmlns:a16="http://schemas.microsoft.com/office/drawing/2014/main" id="{E0BA65A2-0302-4468-ADA7-9EC3F9593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14">
            <a:extLst>
              <a:ext uri="{FF2B5EF4-FFF2-40B4-BE49-F238E27FC236}">
                <a16:creationId xmlns:a16="http://schemas.microsoft.com/office/drawing/2014/main" id="{8C266B9D-DC87-430A-8D3A-2E83639A1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9282F36-261B-49B3-8CA9-FB857C475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B87215C3-3B83-4BE7-9213-26E084BD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13A105D4-2907-419E-8223-4C266BA1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pic>
        <p:nvPicPr>
          <p:cNvPr id="4" name="Content Placeholder 3" descr="A screenshot of a cell phone&#10;&#10;Description generated with very high confidence">
            <a:extLst>
              <a:ext uri="{FF2B5EF4-FFF2-40B4-BE49-F238E27FC236}">
                <a16:creationId xmlns:a16="http://schemas.microsoft.com/office/drawing/2014/main" id="{30C4D772-EA75-4EE2-9B81-1C0FB0645FDA}"/>
              </a:ext>
            </a:extLst>
          </p:cNvPr>
          <p:cNvPicPr>
            <a:picLocks noGrp="1" noChangeAspect="1"/>
          </p:cNvPicPr>
          <p:nvPr>
            <p:ph idx="1"/>
          </p:nvPr>
        </p:nvPicPr>
        <p:blipFill>
          <a:blip r:embed="rId2"/>
          <a:stretch>
            <a:fillRect/>
          </a:stretch>
        </p:blipFill>
        <p:spPr>
          <a:xfrm>
            <a:off x="1277491" y="599724"/>
            <a:ext cx="9630225" cy="5200321"/>
          </a:xfrm>
          <a:prstGeom prst="rect">
            <a:avLst/>
          </a:prstGeom>
        </p:spPr>
      </p:pic>
      <p:sp>
        <p:nvSpPr>
          <p:cNvPr id="23" name="Rectangle 22">
            <a:extLst>
              <a:ext uri="{FF2B5EF4-FFF2-40B4-BE49-F238E27FC236}">
                <a16:creationId xmlns:a16="http://schemas.microsoft.com/office/drawing/2014/main" id="{1EEE7F17-8E08-4C69-8E22-661908E6D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873675"/>
            <a:ext cx="11296733" cy="51689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225582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441E7DC-C148-4A95-AF2B-D613C2820E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3FB3E502-7B9D-4CC2-AEF1-61E35D08E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BC3DFB63-5ACC-44EB-A0A9-33D0ADA3E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useBgFill="1">
        <p:nvSpPr>
          <p:cNvPr id="15" name="Rectangle 14">
            <a:extLst>
              <a:ext uri="{FF2B5EF4-FFF2-40B4-BE49-F238E27FC236}">
                <a16:creationId xmlns:a16="http://schemas.microsoft.com/office/drawing/2014/main" id="{5E22EDAF-5B6B-4EDA-874A-D2323A5631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47093E9-0FF5-4C8A-87CA-1A77A8A8A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1531B9EF-E1F9-40FE-9CC0-C4C5F7025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A8457049-EBE6-4D4A-9603-74419DBBE7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pic>
        <p:nvPicPr>
          <p:cNvPr id="4" name="Content Placeholder 3">
            <a:extLst>
              <a:ext uri="{FF2B5EF4-FFF2-40B4-BE49-F238E27FC236}">
                <a16:creationId xmlns:a16="http://schemas.microsoft.com/office/drawing/2014/main" id="{C142C8E9-F9B5-4317-B15A-F63076C65296}"/>
              </a:ext>
            </a:extLst>
          </p:cNvPr>
          <p:cNvPicPr>
            <a:picLocks noGrp="1" noChangeAspect="1"/>
          </p:cNvPicPr>
          <p:nvPr>
            <p:ph idx="1"/>
          </p:nvPr>
        </p:nvPicPr>
        <p:blipFill rotWithShape="1">
          <a:blip r:embed="rId2"/>
          <a:srcRect t="2544" r="-1" b="12172"/>
          <a:stretch/>
        </p:blipFill>
        <p:spPr>
          <a:xfrm>
            <a:off x="446532" y="599724"/>
            <a:ext cx="11292143" cy="5200321"/>
          </a:xfrm>
          <a:prstGeom prst="rect">
            <a:avLst/>
          </a:prstGeom>
        </p:spPr>
      </p:pic>
      <p:sp>
        <p:nvSpPr>
          <p:cNvPr id="23" name="Rectangle 22">
            <a:extLst>
              <a:ext uri="{FF2B5EF4-FFF2-40B4-BE49-F238E27FC236}">
                <a16:creationId xmlns:a16="http://schemas.microsoft.com/office/drawing/2014/main" id="{D54EC586-DBC6-420F-A910-59AC50ABF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873675"/>
            <a:ext cx="11296733" cy="51689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969291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C6EB8-5995-4C8F-92E7-37F871EE2785}"/>
              </a:ext>
            </a:extLst>
          </p:cNvPr>
          <p:cNvSpPr>
            <a:spLocks noGrp="1"/>
          </p:cNvSpPr>
          <p:nvPr>
            <p:ph type="title"/>
          </p:nvPr>
        </p:nvSpPr>
        <p:spPr/>
        <p:txBody>
          <a:bodyPr>
            <a:normAutofit fontScale="90000"/>
          </a:bodyPr>
          <a:lstStyle/>
          <a:p>
            <a:pPr algn="ctr"/>
            <a:br>
              <a:rPr lang="en-IN" dirty="0"/>
            </a:br>
            <a:br>
              <a:rPr lang="en-IN" dirty="0"/>
            </a:br>
            <a:r>
              <a:rPr lang="en-IN" sz="4900" dirty="0"/>
              <a:t>BENEFITS</a:t>
            </a:r>
            <a:br>
              <a:rPr lang="en-IN" dirty="0"/>
            </a:br>
            <a:endParaRPr lang="en-US" dirty="0"/>
          </a:p>
        </p:txBody>
      </p:sp>
      <p:sp>
        <p:nvSpPr>
          <p:cNvPr id="3" name="Content Placeholder 2">
            <a:extLst>
              <a:ext uri="{FF2B5EF4-FFF2-40B4-BE49-F238E27FC236}">
                <a16:creationId xmlns:a16="http://schemas.microsoft.com/office/drawing/2014/main" id="{B81A8268-8086-4E3B-9270-9AE849692EAD}"/>
              </a:ext>
            </a:extLst>
          </p:cNvPr>
          <p:cNvSpPr>
            <a:spLocks noGrp="1"/>
          </p:cNvSpPr>
          <p:nvPr>
            <p:ph idx="1"/>
          </p:nvPr>
        </p:nvSpPr>
        <p:spPr/>
        <p:txBody>
          <a:bodyPr>
            <a:normAutofit fontScale="70000" lnSpcReduction="20000"/>
          </a:bodyPr>
          <a:lstStyle/>
          <a:p>
            <a:pPr marL="285750" indent="-285750" algn="just">
              <a:buFont typeface="Arial" panose="020B0604020202020204" pitchFamily="34" charset="0"/>
              <a:buChar char="•"/>
            </a:pPr>
            <a:r>
              <a:rPr lang="en-US" sz="4900" dirty="0">
                <a:solidFill>
                  <a:schemeClr val="tx1"/>
                </a:solidFill>
              </a:rPr>
              <a:t>We believe that adopting a common global data standard and upgrading healthcare value system would benefit Bio-Gen eco-system in further improvements of patient care.</a:t>
            </a:r>
            <a:r>
              <a:rPr lang="en-IN" sz="4900" dirty="0">
                <a:solidFill>
                  <a:schemeClr val="tx1"/>
                </a:solidFill>
              </a:rPr>
              <a:t> </a:t>
            </a:r>
          </a:p>
          <a:p>
            <a:pPr marL="285750" indent="-285750" algn="just">
              <a:buFont typeface="Arial" panose="020B0604020202020204" pitchFamily="34" charset="0"/>
              <a:buChar char="•"/>
            </a:pPr>
            <a:r>
              <a:rPr lang="en-IN" sz="4800" dirty="0">
                <a:solidFill>
                  <a:schemeClr val="tx1"/>
                </a:solidFill>
              </a:rPr>
              <a:t>Also, safer and cost effective healthcare can be provided to millions of patients across the country.</a:t>
            </a:r>
          </a:p>
          <a:p>
            <a:pPr marL="285750" indent="-285750" algn="just">
              <a:buFont typeface="Arial" panose="020B0604020202020204" pitchFamily="34" charset="0"/>
              <a:buChar char="•"/>
            </a:pPr>
            <a:r>
              <a:rPr lang="en-IN" sz="4800" dirty="0">
                <a:solidFill>
                  <a:schemeClr val="tx1"/>
                </a:solidFill>
              </a:rPr>
              <a:t>Keeping track of inventory across multiple enterprises helps in faster deliver of medicines to patients.</a:t>
            </a:r>
          </a:p>
          <a:p>
            <a:endParaRPr lang="en-US" dirty="0"/>
          </a:p>
        </p:txBody>
      </p:sp>
    </p:spTree>
    <p:extLst>
      <p:ext uri="{BB962C8B-B14F-4D97-AF65-F5344CB8AC3E}">
        <p14:creationId xmlns:p14="http://schemas.microsoft.com/office/powerpoint/2010/main" val="42092110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9">
            <a:extLst>
              <a:ext uri="{FF2B5EF4-FFF2-40B4-BE49-F238E27FC236}">
                <a16:creationId xmlns:a16="http://schemas.microsoft.com/office/drawing/2014/main" id="{9ADDB9E1-AB12-462E-8E0D-83CA31C6E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1"/>
            <a:ext cx="12191999"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11">
            <a:extLst>
              <a:ext uri="{FF2B5EF4-FFF2-40B4-BE49-F238E27FC236}">
                <a16:creationId xmlns:a16="http://schemas.microsoft.com/office/drawing/2014/main" id="{214040EB-4842-44D5-9380-BDF41FB7B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2C79323-3732-4A63-B9DC-AD4BD341E7FB}"/>
              </a:ext>
            </a:extLst>
          </p:cNvPr>
          <p:cNvSpPr>
            <a:spLocks noGrp="1"/>
          </p:cNvSpPr>
          <p:nvPr>
            <p:ph type="title"/>
          </p:nvPr>
        </p:nvSpPr>
        <p:spPr>
          <a:xfrm>
            <a:off x="803189" y="1209184"/>
            <a:ext cx="3089189" cy="4734416"/>
          </a:xfrm>
        </p:spPr>
        <p:txBody>
          <a:bodyPr anchor="ctr">
            <a:normAutofit/>
          </a:bodyPr>
          <a:lstStyle/>
          <a:p>
            <a:r>
              <a:rPr lang="en-IN">
                <a:solidFill>
                  <a:srgbClr val="FFFFFF"/>
                </a:solidFill>
              </a:rPr>
              <a:t>Thank you</a:t>
            </a:r>
            <a:endParaRPr lang="en-US">
              <a:solidFill>
                <a:srgbClr val="FFFFFF"/>
              </a:solidFill>
            </a:endParaRPr>
          </a:p>
        </p:txBody>
      </p:sp>
      <p:sp>
        <p:nvSpPr>
          <p:cNvPr id="40" name="Rectangle 13">
            <a:extLst>
              <a:ext uri="{FF2B5EF4-FFF2-40B4-BE49-F238E27FC236}">
                <a16:creationId xmlns:a16="http://schemas.microsoft.com/office/drawing/2014/main" id="{0C076E08-C160-41E7-8D09-E2436B591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15">
            <a:extLst>
              <a:ext uri="{FF2B5EF4-FFF2-40B4-BE49-F238E27FC236}">
                <a16:creationId xmlns:a16="http://schemas.microsoft.com/office/drawing/2014/main" id="{25A65B62-07C4-4876-A101-9C85F48A02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17">
            <a:extLst>
              <a:ext uri="{FF2B5EF4-FFF2-40B4-BE49-F238E27FC236}">
                <a16:creationId xmlns:a16="http://schemas.microsoft.com/office/drawing/2014/main" id="{D02BCE7C-4E97-4627-9FD1-DD7B633E55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63E16FAB-0590-4B3F-993D-60FF1C7F1374}"/>
              </a:ext>
            </a:extLst>
          </p:cNvPr>
          <p:cNvSpPr>
            <a:spLocks noGrp="1"/>
          </p:cNvSpPr>
          <p:nvPr>
            <p:ph idx="1"/>
          </p:nvPr>
        </p:nvSpPr>
        <p:spPr>
          <a:xfrm>
            <a:off x="4561870" y="723900"/>
            <a:ext cx="7183597" cy="3252678"/>
          </a:xfrm>
        </p:spPr>
        <p:txBody>
          <a:bodyPr numCol="3">
            <a:normAutofit/>
          </a:bodyPr>
          <a:lstStyle/>
          <a:p>
            <a:pPr marL="0" indent="0">
              <a:buNone/>
            </a:pPr>
            <a:r>
              <a:rPr lang="en-US" b="1"/>
              <a:t>By ,</a:t>
            </a:r>
          </a:p>
          <a:p>
            <a:pPr>
              <a:buFont typeface="Wingdings" panose="05000000000000000000" pitchFamily="2" charset="2"/>
              <a:buChar char="q"/>
            </a:pPr>
            <a:r>
              <a:rPr lang="en-US" b="1"/>
              <a:t>Sai Swagath</a:t>
            </a:r>
          </a:p>
          <a:p>
            <a:pPr>
              <a:buFont typeface="Wingdings" panose="05000000000000000000" pitchFamily="2" charset="2"/>
              <a:buChar char="q"/>
            </a:pPr>
            <a:r>
              <a:rPr lang="en-US" b="1"/>
              <a:t>Goutham Reddy</a:t>
            </a:r>
          </a:p>
          <a:p>
            <a:pPr>
              <a:buFont typeface="Wingdings" panose="05000000000000000000" pitchFamily="2" charset="2"/>
              <a:buChar char="q"/>
            </a:pPr>
            <a:r>
              <a:rPr lang="en-US" b="1"/>
              <a:t>Venu Gopal</a:t>
            </a:r>
            <a:endParaRPr lang="en-US" b="1" dirty="0"/>
          </a:p>
        </p:txBody>
      </p:sp>
      <p:pic>
        <p:nvPicPr>
          <p:cNvPr id="43" name="Graphic 6" descr="Handshake">
            <a:extLst>
              <a:ext uri="{FF2B5EF4-FFF2-40B4-BE49-F238E27FC236}">
                <a16:creationId xmlns:a16="http://schemas.microsoft.com/office/drawing/2014/main" id="{6CC87D34-AAC5-4E51-BB41-A05297B1883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61870" y="4253024"/>
            <a:ext cx="2093402" cy="2093402"/>
          </a:xfrm>
          <a:prstGeom prst="rect">
            <a:avLst/>
          </a:prstGeom>
        </p:spPr>
      </p:pic>
    </p:spTree>
    <p:extLst>
      <p:ext uri="{BB962C8B-B14F-4D97-AF65-F5344CB8AC3E}">
        <p14:creationId xmlns:p14="http://schemas.microsoft.com/office/powerpoint/2010/main" val="852357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E57B0-424B-4523-9F4F-D767DADEE691}"/>
              </a:ext>
            </a:extLst>
          </p:cNvPr>
          <p:cNvSpPr>
            <a:spLocks noGrp="1"/>
          </p:cNvSpPr>
          <p:nvPr>
            <p:ph type="title"/>
          </p:nvPr>
        </p:nvSpPr>
        <p:spPr/>
        <p:txBody>
          <a:bodyPr>
            <a:noAutofit/>
          </a:bodyPr>
          <a:lstStyle/>
          <a:p>
            <a:pPr algn="ctr"/>
            <a:r>
              <a:rPr lang="en-US" sz="7200" dirty="0"/>
              <a:t>Approach</a:t>
            </a:r>
          </a:p>
        </p:txBody>
      </p:sp>
      <p:sp>
        <p:nvSpPr>
          <p:cNvPr id="3" name="Content Placeholder 2">
            <a:extLst>
              <a:ext uri="{FF2B5EF4-FFF2-40B4-BE49-F238E27FC236}">
                <a16:creationId xmlns:a16="http://schemas.microsoft.com/office/drawing/2014/main" id="{B70088AA-5ED4-4F20-916F-ADBE38AD7710}"/>
              </a:ext>
            </a:extLst>
          </p:cNvPr>
          <p:cNvSpPr>
            <a:spLocks noGrp="1"/>
          </p:cNvSpPr>
          <p:nvPr>
            <p:ph idx="1"/>
          </p:nvPr>
        </p:nvSpPr>
        <p:spPr>
          <a:xfrm>
            <a:off x="581192" y="2180496"/>
            <a:ext cx="11029615" cy="4269465"/>
          </a:xfrm>
        </p:spPr>
        <p:txBody>
          <a:bodyPr>
            <a:normAutofit/>
          </a:bodyPr>
          <a:lstStyle/>
          <a:p>
            <a:pPr marL="285750" indent="-285750" algn="just">
              <a:buFont typeface="Arial" panose="020B0604020202020204" pitchFamily="34" charset="0"/>
              <a:buChar char="•"/>
            </a:pPr>
            <a:r>
              <a:rPr lang="en-IN" sz="2800" dirty="0">
                <a:solidFill>
                  <a:schemeClr val="tx1"/>
                </a:solidFill>
              </a:rPr>
              <a:t>To help Bio-Gen integrate data coming from different sources of healthcare system. </a:t>
            </a:r>
          </a:p>
          <a:p>
            <a:pPr marL="285750" indent="-285750" algn="just">
              <a:buFont typeface="Arial" panose="020B0604020202020204" pitchFamily="34" charset="0"/>
              <a:buChar char="•"/>
            </a:pPr>
            <a:r>
              <a:rPr lang="en-US" sz="2800" dirty="0">
                <a:solidFill>
                  <a:schemeClr val="tx1"/>
                </a:solidFill>
              </a:rPr>
              <a:t>To provide a common platform for global biotechnology company like Bio-Gen to focus on the development and marketing of new drugs for the treatment of disease in healthcare patients anywhere in the world</a:t>
            </a:r>
            <a:r>
              <a:rPr lang="en-IN" sz="2800" dirty="0">
                <a:solidFill>
                  <a:schemeClr val="tx1"/>
                </a:solidFill>
              </a:rPr>
              <a:t>.</a:t>
            </a:r>
          </a:p>
          <a:p>
            <a:pPr marL="285750" indent="-285750" algn="just">
              <a:buFont typeface="Arial" panose="020B0604020202020204" pitchFamily="34" charset="0"/>
              <a:buChar char="•"/>
            </a:pPr>
            <a:r>
              <a:rPr lang="en-US" sz="2800" dirty="0">
                <a:solidFill>
                  <a:schemeClr val="tx1"/>
                </a:solidFill>
              </a:rPr>
              <a:t>Drug enterprise keeps tracks of the gene and their targeting chemical compound. This way, a drug manufacturer can create a new drug in the future when a new disease is occurred by combination of existing genes to avoid any delays in manufacturing a new drug.</a:t>
            </a:r>
          </a:p>
        </p:txBody>
      </p:sp>
    </p:spTree>
    <p:extLst>
      <p:ext uri="{BB962C8B-B14F-4D97-AF65-F5344CB8AC3E}">
        <p14:creationId xmlns:p14="http://schemas.microsoft.com/office/powerpoint/2010/main" val="2340736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2E9ED-E591-47BC-9B23-48A4A88C12F2}"/>
              </a:ext>
            </a:extLst>
          </p:cNvPr>
          <p:cNvSpPr>
            <a:spLocks noGrp="1"/>
          </p:cNvSpPr>
          <p:nvPr>
            <p:ph type="title"/>
          </p:nvPr>
        </p:nvSpPr>
        <p:spPr/>
        <p:txBody>
          <a:bodyPr>
            <a:noAutofit/>
          </a:bodyPr>
          <a:lstStyle/>
          <a:p>
            <a:pPr algn="ctr"/>
            <a:r>
              <a:rPr lang="en-IN" sz="7200" dirty="0"/>
              <a:t>Areas To FOCUS</a:t>
            </a:r>
            <a:endParaRPr lang="en-US" sz="7200" dirty="0"/>
          </a:p>
        </p:txBody>
      </p:sp>
      <p:sp>
        <p:nvSpPr>
          <p:cNvPr id="3" name="Content Placeholder 2">
            <a:extLst>
              <a:ext uri="{FF2B5EF4-FFF2-40B4-BE49-F238E27FC236}">
                <a16:creationId xmlns:a16="http://schemas.microsoft.com/office/drawing/2014/main" id="{392A9063-BD80-4D02-9B12-51436CA35F51}"/>
              </a:ext>
            </a:extLst>
          </p:cNvPr>
          <p:cNvSpPr>
            <a:spLocks noGrp="1"/>
          </p:cNvSpPr>
          <p:nvPr>
            <p:ph idx="1"/>
          </p:nvPr>
        </p:nvSpPr>
        <p:spPr>
          <a:xfrm>
            <a:off x="581192" y="1858617"/>
            <a:ext cx="11029615" cy="4830418"/>
          </a:xfrm>
        </p:spPr>
        <p:txBody>
          <a:bodyPr>
            <a:normAutofit/>
          </a:bodyPr>
          <a:lstStyle/>
          <a:p>
            <a:pPr lvl="0"/>
            <a:r>
              <a:rPr lang="en-US" dirty="0">
                <a:solidFill>
                  <a:schemeClr val="tx1"/>
                </a:solidFill>
              </a:rPr>
              <a:t>THE APPLICATION FOCUSES TO DO ANALYSIS ON DATA BIOGEN OWNS IN ALL PHASES OF HEALTHCARE VALUE CHAIN FROM CHEMICAL COMPOUNDS TO ALL THE WAY TO PATIENT’S TREATMENT AND RECOVERY.</a:t>
            </a:r>
          </a:p>
          <a:p>
            <a:pPr marL="285750" indent="-285750" algn="just">
              <a:buFont typeface="Arial" panose="020B0604020202020204" pitchFamily="34" charset="0"/>
              <a:buChar char="•"/>
            </a:pPr>
            <a:r>
              <a:rPr lang="en-IN" dirty="0">
                <a:solidFill>
                  <a:schemeClr val="tx1"/>
                </a:solidFill>
              </a:rPr>
              <a:t>DATA MANAGEMENT</a:t>
            </a:r>
          </a:p>
          <a:p>
            <a:pPr marL="285750" indent="-285750" algn="just">
              <a:buFont typeface="Arial" panose="020B0604020202020204" pitchFamily="34" charset="0"/>
              <a:buChar char="•"/>
            </a:pPr>
            <a:r>
              <a:rPr lang="en-IN" dirty="0">
                <a:solidFill>
                  <a:schemeClr val="tx1"/>
                </a:solidFill>
              </a:rPr>
              <a:t>PROCUREMENT – PROVIDING A METHOD FOR INVENTORY TRACKING</a:t>
            </a:r>
          </a:p>
          <a:p>
            <a:pPr lvl="0"/>
            <a:r>
              <a:rPr lang="en-US" dirty="0">
                <a:solidFill>
                  <a:schemeClr val="tx1"/>
                </a:solidFill>
              </a:rPr>
              <a:t>INFORMATION SHARING &amp; COLLABORATION- SENDING THE DISEASE-RELATED INFORMATION FROM THE HOSPITAL TO THE LAB AND LAB TO THE DRUG COMPANY FROM THERE TO CHEMICAL ENTERPRISE.</a:t>
            </a:r>
          </a:p>
          <a:p>
            <a:pPr lvl="0"/>
            <a:r>
              <a:rPr lang="en-US" dirty="0">
                <a:solidFill>
                  <a:schemeClr val="tx1"/>
                </a:solidFill>
              </a:rPr>
              <a:t>INVOLVING PATIENTS FOR CLINICAL TRIALS.</a:t>
            </a:r>
          </a:p>
          <a:p>
            <a:pPr marL="285750" indent="-285750" algn="just">
              <a:buFont typeface="Arial" panose="020B0604020202020204" pitchFamily="34" charset="0"/>
              <a:buChar char="•"/>
            </a:pPr>
            <a:r>
              <a:rPr lang="en-IN" dirty="0">
                <a:solidFill>
                  <a:schemeClr val="tx1"/>
                </a:solidFill>
              </a:rPr>
              <a:t>PROVIDE A DASHBOARD FOR BIOGEN TO VIEW SALES OF MEDCINE, PREDOMIDANT GENE IN ALL DISEASES AND COMMON DISEASE IN A NETWORK.</a:t>
            </a:r>
          </a:p>
          <a:p>
            <a:endParaRPr lang="en-US" dirty="0"/>
          </a:p>
        </p:txBody>
      </p:sp>
    </p:spTree>
    <p:extLst>
      <p:ext uri="{BB962C8B-B14F-4D97-AF65-F5344CB8AC3E}">
        <p14:creationId xmlns:p14="http://schemas.microsoft.com/office/powerpoint/2010/main" val="1770082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74701-77BD-45C0-A1F5-34CFBBC8D091}"/>
              </a:ext>
            </a:extLst>
          </p:cNvPr>
          <p:cNvSpPr>
            <a:spLocks noGrp="1"/>
          </p:cNvSpPr>
          <p:nvPr>
            <p:ph type="title"/>
          </p:nvPr>
        </p:nvSpPr>
        <p:spPr/>
        <p:txBody>
          <a:bodyPr/>
          <a:lstStyle/>
          <a:p>
            <a:pPr algn="ctr"/>
            <a:r>
              <a:rPr lang="en-IN" dirty="0"/>
              <a:t>Hierarchy structure</a:t>
            </a:r>
            <a:endParaRPr lang="en-US" dirty="0"/>
          </a:p>
        </p:txBody>
      </p:sp>
      <p:graphicFrame>
        <p:nvGraphicFramePr>
          <p:cNvPr id="4" name="Content Placeholder 3">
            <a:extLst>
              <a:ext uri="{FF2B5EF4-FFF2-40B4-BE49-F238E27FC236}">
                <a16:creationId xmlns:a16="http://schemas.microsoft.com/office/drawing/2014/main" id="{44E003E6-C39E-40B6-AF85-5A96CD81F473}"/>
              </a:ext>
            </a:extLst>
          </p:cNvPr>
          <p:cNvGraphicFramePr>
            <a:graphicFrameLocks noGrp="1"/>
          </p:cNvGraphicFramePr>
          <p:nvPr>
            <p:ph idx="1"/>
            <p:extLst>
              <p:ext uri="{D42A27DB-BD31-4B8C-83A1-F6EECF244321}">
                <p14:modId xmlns:p14="http://schemas.microsoft.com/office/powerpoint/2010/main" val="1838570437"/>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10586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1758C-A95E-4C3A-9746-349F33D00E74}"/>
              </a:ext>
            </a:extLst>
          </p:cNvPr>
          <p:cNvSpPr>
            <a:spLocks noGrp="1"/>
          </p:cNvSpPr>
          <p:nvPr>
            <p:ph type="title"/>
          </p:nvPr>
        </p:nvSpPr>
        <p:spPr/>
        <p:txBody>
          <a:bodyPr>
            <a:normAutofit/>
          </a:bodyPr>
          <a:lstStyle/>
          <a:p>
            <a:pPr algn="ctr"/>
            <a:r>
              <a:rPr lang="en-US" sz="6000" dirty="0"/>
              <a:t>Architecture  diagram</a:t>
            </a:r>
          </a:p>
        </p:txBody>
      </p:sp>
      <p:pic>
        <p:nvPicPr>
          <p:cNvPr id="5" name="Content Placeholder 4" descr="A screenshot of a cell phone&#10;&#10;Description generated with high confidence">
            <a:extLst>
              <a:ext uri="{FF2B5EF4-FFF2-40B4-BE49-F238E27FC236}">
                <a16:creationId xmlns:a16="http://schemas.microsoft.com/office/drawing/2014/main" id="{FD47CF08-C05F-42DA-8E7F-DB4550B3D7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974" y="1715956"/>
            <a:ext cx="11611897" cy="4960147"/>
          </a:xfrm>
        </p:spPr>
      </p:pic>
    </p:spTree>
    <p:extLst>
      <p:ext uri="{BB962C8B-B14F-4D97-AF65-F5344CB8AC3E}">
        <p14:creationId xmlns:p14="http://schemas.microsoft.com/office/powerpoint/2010/main" val="911792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0" name="Rectangle 119">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2" name="Rectangle 121">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123">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26" name="Rectangle 125">
            <a:extLst>
              <a:ext uri="{FF2B5EF4-FFF2-40B4-BE49-F238E27FC236}">
                <a16:creationId xmlns:a16="http://schemas.microsoft.com/office/drawing/2014/main" id="{BF3D65BA-1C65-40FB-92EF-83951BDC1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ADF52CCA-FCDD-49A0-BFFC-3BD41F1B8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0CBDE13-ABF1-4694-AFB3-8FF76B7A39CC}"/>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Object Model </a:t>
            </a:r>
          </a:p>
        </p:txBody>
      </p:sp>
      <p:pic>
        <p:nvPicPr>
          <p:cNvPr id="6" name="Content Placeholder 5" descr="A picture containing text, receipt&#10;&#10;Description generated with very high confidence">
            <a:extLst>
              <a:ext uri="{FF2B5EF4-FFF2-40B4-BE49-F238E27FC236}">
                <a16:creationId xmlns:a16="http://schemas.microsoft.com/office/drawing/2014/main" id="{45D5B7E7-9E78-48AE-9A47-FF53D025804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95680" y="649017"/>
            <a:ext cx="6599935" cy="6034216"/>
          </a:xfrm>
        </p:spPr>
      </p:pic>
    </p:spTree>
    <p:extLst>
      <p:ext uri="{BB962C8B-B14F-4D97-AF65-F5344CB8AC3E}">
        <p14:creationId xmlns:p14="http://schemas.microsoft.com/office/powerpoint/2010/main" val="3719651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CA55A-374D-4A95-A8F7-A965CD496F7E}"/>
              </a:ext>
            </a:extLst>
          </p:cNvPr>
          <p:cNvSpPr>
            <a:spLocks noGrp="1"/>
          </p:cNvSpPr>
          <p:nvPr>
            <p:ph type="title"/>
          </p:nvPr>
        </p:nvSpPr>
        <p:spPr>
          <a:xfrm>
            <a:off x="581192" y="702156"/>
            <a:ext cx="11029616" cy="1013800"/>
          </a:xfrm>
        </p:spPr>
        <p:txBody>
          <a:bodyPr>
            <a:normAutofit/>
          </a:bodyPr>
          <a:lstStyle/>
          <a:p>
            <a:pPr algn="ctr"/>
            <a:r>
              <a:rPr lang="en-IN" sz="6000" dirty="0"/>
              <a:t>Use cases</a:t>
            </a:r>
            <a:endParaRPr lang="en-US" sz="6000" dirty="0"/>
          </a:p>
        </p:txBody>
      </p:sp>
      <p:pic>
        <p:nvPicPr>
          <p:cNvPr id="5" name="Content Placeholder 4" descr="A close up of text on a white background&#10;&#10;Description generated with high confidence">
            <a:extLst>
              <a:ext uri="{FF2B5EF4-FFF2-40B4-BE49-F238E27FC236}">
                <a16:creationId xmlns:a16="http://schemas.microsoft.com/office/drawing/2014/main" id="{CE076287-1850-44E5-B4EE-133D45A043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143" y="1901225"/>
            <a:ext cx="11749547" cy="4843612"/>
          </a:xfrm>
        </p:spPr>
      </p:pic>
    </p:spTree>
    <p:extLst>
      <p:ext uri="{BB962C8B-B14F-4D97-AF65-F5344CB8AC3E}">
        <p14:creationId xmlns:p14="http://schemas.microsoft.com/office/powerpoint/2010/main" val="4025434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 name="Rectangle 47">
            <a:extLst>
              <a:ext uri="{FF2B5EF4-FFF2-40B4-BE49-F238E27FC236}">
                <a16:creationId xmlns:a16="http://schemas.microsoft.com/office/drawing/2014/main" id="{D441E7DC-C148-4A95-AF2B-D613C2820E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5" name="Rectangle 49">
            <a:extLst>
              <a:ext uri="{FF2B5EF4-FFF2-40B4-BE49-F238E27FC236}">
                <a16:creationId xmlns:a16="http://schemas.microsoft.com/office/drawing/2014/main" id="{3FB3E502-7B9D-4CC2-AEF1-61E35D08E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66" name="Rectangle 51">
            <a:extLst>
              <a:ext uri="{FF2B5EF4-FFF2-40B4-BE49-F238E27FC236}">
                <a16:creationId xmlns:a16="http://schemas.microsoft.com/office/drawing/2014/main" id="{BC3DFB63-5ACC-44EB-A0A9-33D0ADA3E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useBgFill="1">
        <p:nvSpPr>
          <p:cNvPr id="67" name="Rectangle 53">
            <a:extLst>
              <a:ext uri="{FF2B5EF4-FFF2-40B4-BE49-F238E27FC236}">
                <a16:creationId xmlns:a16="http://schemas.microsoft.com/office/drawing/2014/main" id="{5E22EDAF-5B6B-4EDA-874A-D2323A5631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55">
            <a:extLst>
              <a:ext uri="{FF2B5EF4-FFF2-40B4-BE49-F238E27FC236}">
                <a16:creationId xmlns:a16="http://schemas.microsoft.com/office/drawing/2014/main" id="{447093E9-0FF5-4C8A-87CA-1A77A8A8A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9" name="Rectangle 57">
            <a:extLst>
              <a:ext uri="{FF2B5EF4-FFF2-40B4-BE49-F238E27FC236}">
                <a16:creationId xmlns:a16="http://schemas.microsoft.com/office/drawing/2014/main" id="{1531B9EF-E1F9-40FE-9CC0-C4C5F7025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70" name="Rectangle 59">
            <a:extLst>
              <a:ext uri="{FF2B5EF4-FFF2-40B4-BE49-F238E27FC236}">
                <a16:creationId xmlns:a16="http://schemas.microsoft.com/office/drawing/2014/main" id="{A8457049-EBE6-4D4A-9603-74419DBBE7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pic>
        <p:nvPicPr>
          <p:cNvPr id="9" name="Content Placeholder 8" descr="A screenshot of a cell phone&#10;&#10;Description generated with very high confidence">
            <a:extLst>
              <a:ext uri="{FF2B5EF4-FFF2-40B4-BE49-F238E27FC236}">
                <a16:creationId xmlns:a16="http://schemas.microsoft.com/office/drawing/2014/main" id="{27224E0D-D675-4545-B578-60291247E53E}"/>
              </a:ext>
            </a:extLst>
          </p:cNvPr>
          <p:cNvPicPr>
            <a:picLocks noGrp="1" noChangeAspect="1"/>
          </p:cNvPicPr>
          <p:nvPr>
            <p:ph idx="1"/>
          </p:nvPr>
        </p:nvPicPr>
        <p:blipFill rotWithShape="1">
          <a:blip r:embed="rId2"/>
          <a:srcRect r="-1" b="29690"/>
          <a:stretch/>
        </p:blipFill>
        <p:spPr>
          <a:xfrm>
            <a:off x="446532" y="599724"/>
            <a:ext cx="11292143" cy="5200321"/>
          </a:xfrm>
          <a:prstGeom prst="rect">
            <a:avLst/>
          </a:prstGeom>
        </p:spPr>
      </p:pic>
      <p:sp>
        <p:nvSpPr>
          <p:cNvPr id="71" name="Rectangle 61">
            <a:extLst>
              <a:ext uri="{FF2B5EF4-FFF2-40B4-BE49-F238E27FC236}">
                <a16:creationId xmlns:a16="http://schemas.microsoft.com/office/drawing/2014/main" id="{D54EC586-DBC6-420F-A910-59AC50ABF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873675"/>
            <a:ext cx="11296733" cy="51689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92590673"/>
      </p:ext>
    </p:extLst>
  </p:cSld>
  <p:clrMapOvr>
    <a:masterClrMapping/>
  </p:clrMapOvr>
</p:sld>
</file>

<file path=ppt/theme/theme1.xml><?xml version="1.0" encoding="utf-8"?>
<a:theme xmlns:a="http://schemas.openxmlformats.org/drawingml/2006/main" name="Dividend">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277</TotalTime>
  <Words>393</Words>
  <Application>Microsoft Office PowerPoint</Application>
  <PresentationFormat>Widescreen</PresentationFormat>
  <Paragraphs>38</Paragraphs>
  <Slides>29</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Calibri</vt:lpstr>
      <vt:lpstr>Calibri Light</vt:lpstr>
      <vt:lpstr>Freestyle Script</vt:lpstr>
      <vt:lpstr>Gill Sans MT</vt:lpstr>
      <vt:lpstr>Imprint MT Shadow</vt:lpstr>
      <vt:lpstr>Wingdings</vt:lpstr>
      <vt:lpstr>Wingdings 2</vt:lpstr>
      <vt:lpstr>Dividend</vt:lpstr>
      <vt:lpstr>Bio-Gen Eco System </vt:lpstr>
      <vt:lpstr>Problem statement</vt:lpstr>
      <vt:lpstr>Approach</vt:lpstr>
      <vt:lpstr>Areas To FOCUS</vt:lpstr>
      <vt:lpstr>Hierarchy structure</vt:lpstr>
      <vt:lpstr>Architecture  diagram</vt:lpstr>
      <vt:lpstr>Object Model </vt:lpstr>
      <vt:lpstr>Use cases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ANALYSIS</vt:lpstr>
      <vt:lpstr>PowerPoint Presentation</vt:lpstr>
      <vt:lpstr>PowerPoint Presentation</vt:lpstr>
      <vt:lpstr>PowerPoint Presentation</vt:lpstr>
      <vt:lpstr>  BENEFITS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Bio-Gen Eco System</dc:title>
  <dc:creator>Goutham Reddy</dc:creator>
  <cp:lastModifiedBy>sai swagath</cp:lastModifiedBy>
  <cp:revision>34</cp:revision>
  <dcterms:created xsi:type="dcterms:W3CDTF">2018-12-08T04:48:00Z</dcterms:created>
  <dcterms:modified xsi:type="dcterms:W3CDTF">2018-12-12T21:44:26Z</dcterms:modified>
</cp:coreProperties>
</file>