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101BBC6-F519-465C-A921-65092B2BEA57}">
          <p14:sldIdLst>
            <p14:sldId id="256"/>
            <p14:sldId id="270"/>
            <p14:sldId id="257"/>
            <p14:sldId id="258"/>
            <p14:sldId id="259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9E52C5-DBAD-44E5-A7A7-FE5F9DAC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0D959-F750-4777-BDB0-0DF52DD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042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IOS AND ANDROID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F8C00-EBDC-4FCF-A7A0-F203E260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3269" y="2823435"/>
            <a:ext cx="4185623" cy="594120"/>
          </a:xfrm>
        </p:spPr>
        <p:txBody>
          <a:bodyPr/>
          <a:lstStyle/>
          <a:p>
            <a:pPr algn="ctr"/>
            <a:r>
              <a:rPr lang="en-IN" sz="4000" dirty="0"/>
              <a:t>PEL 131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93D7-6552-4637-9261-6E6B2960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6" y="4499235"/>
            <a:ext cx="4185623" cy="21967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rgbClr val="FF0000"/>
                </a:solidFill>
              </a:rPr>
              <a:t>SUBMITTED 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rgbClr val="FF0000"/>
                </a:solidFill>
              </a:rPr>
              <a:t>To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</a:rPr>
              <a:t>RAMANDEEP SINGH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</a:rPr>
              <a:t>SIR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7C6275-1847-4DF3-9EB4-B8789DD9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4200" y="4312642"/>
            <a:ext cx="4185617" cy="20965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SUBMITTED 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By</a:t>
            </a:r>
          </a:p>
          <a:p>
            <a:pPr marL="0" indent="0" algn="ctr">
              <a:buNone/>
            </a:pPr>
            <a:r>
              <a:rPr lang="en-IN" sz="2000" dirty="0" err="1">
                <a:solidFill>
                  <a:schemeClr val="tx1"/>
                </a:solidFill>
              </a:rPr>
              <a:t>S.Sai</a:t>
            </a:r>
            <a:r>
              <a:rPr lang="en-IN" sz="2000" dirty="0">
                <a:solidFill>
                  <a:schemeClr val="tx1"/>
                </a:solidFill>
              </a:rPr>
              <a:t> Jyothi Swaroop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</a:rPr>
              <a:t>Roll.no:-24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</a:rPr>
              <a:t>Reg.no:-11802400</a:t>
            </a:r>
          </a:p>
        </p:txBody>
      </p:sp>
    </p:spTree>
    <p:extLst>
      <p:ext uri="{BB962C8B-B14F-4D97-AF65-F5344CB8AC3E}">
        <p14:creationId xmlns:p14="http://schemas.microsoft.com/office/powerpoint/2010/main" val="414956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AEAC6-D44D-4CA1-9279-F82C026F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58" y="2631881"/>
            <a:ext cx="8596668" cy="2361538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Segoe Script" panose="030B0504020000000003" pitchFamily="66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061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22C63-49ED-43D1-AB13-AE0FD2BE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816638"/>
            <a:ext cx="8596668" cy="80010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Objectives:-</a:t>
            </a:r>
            <a:br>
              <a:rPr lang="en-IN" dirty="0"/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1FF664-C6DC-44AA-BABF-70090E6C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Introduction to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Introduction to 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Features of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Features of 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Difference of IOS and Android.</a:t>
            </a:r>
          </a:p>
        </p:txBody>
      </p:sp>
    </p:spTree>
    <p:extLst>
      <p:ext uri="{BB962C8B-B14F-4D97-AF65-F5344CB8AC3E}">
        <p14:creationId xmlns:p14="http://schemas.microsoft.com/office/powerpoint/2010/main" val="5702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C317A3-97F5-4DD6-99E4-3B760D44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369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OF ANDROID</a:t>
            </a:r>
            <a:r>
              <a:rPr lang="en-IN" dirty="0"/>
              <a:t>:-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402D61-5508-4FAC-9C35-94F093CD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311"/>
            <a:ext cx="8596668" cy="4459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Android founded by Andy Rubin in 2003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Android is developed by Google.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Android is based on Linux Kernel.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Android is an open source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It is developed to advancing open standards.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Android is managed by Java language.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66406-5302-407A-9454-E6DE250C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27" y="933450"/>
            <a:ext cx="3714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8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5A4D-1D9D-489D-9087-0A7F64B6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INRTODUCTION OF IOS:-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3442-0985-4FCA-AD28-8EB0E86D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IOS is developed by </a:t>
            </a:r>
            <a:r>
              <a:rPr lang="en-IN" sz="2800" dirty="0" err="1"/>
              <a:t>Apple.Inc</a:t>
            </a:r>
            <a:r>
              <a:rPr lang="en-IN" sz="2800" dirty="0"/>
              <a:t>.</a:t>
            </a:r>
          </a:p>
          <a:p>
            <a:r>
              <a:rPr lang="en-IN" sz="2800" dirty="0"/>
              <a:t>IOS was unveiled in 2007.</a:t>
            </a:r>
          </a:p>
          <a:p>
            <a:r>
              <a:rPr lang="en-IN" sz="2800" dirty="0"/>
              <a:t>IOS was developed by swift.</a:t>
            </a:r>
          </a:p>
          <a:p>
            <a:r>
              <a:rPr lang="en-IN" sz="2800" dirty="0"/>
              <a:t>IOS was managed by C++ and Objective.</a:t>
            </a:r>
          </a:p>
          <a:p>
            <a:r>
              <a:rPr lang="en-IN" sz="2800" dirty="0"/>
              <a:t>IOS was founded by Steve Jobs.</a:t>
            </a:r>
          </a:p>
          <a:p>
            <a:r>
              <a:rPr lang="en-IN" sz="2800" dirty="0"/>
              <a:t>IOS is based on IOS kernel.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F8D30-C1A8-4038-BAB4-235F1B5B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1371600"/>
            <a:ext cx="4582069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3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B6-2341-4799-8FE4-A266BD3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245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Features:-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AD9F-A1D2-4006-89CE-FBCC370E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827914"/>
            <a:ext cx="4185623" cy="576262"/>
          </a:xfrm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IN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D5F-3279-4057-9A7D-A2F57BF8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404176"/>
            <a:ext cx="4185623" cy="33041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Highly customizable.</a:t>
            </a:r>
          </a:p>
          <a:p>
            <a:r>
              <a:rPr lang="en-IN" sz="2400" dirty="0"/>
              <a:t>You can change almost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Everthing</a:t>
            </a:r>
            <a:r>
              <a:rPr lang="en-IN" sz="2400" dirty="0"/>
              <a:t> in UI.</a:t>
            </a:r>
          </a:p>
          <a:p>
            <a:r>
              <a:rPr lang="en-IN" sz="2400" dirty="0"/>
              <a:t>Adding widgets.</a:t>
            </a:r>
          </a:p>
          <a:p>
            <a:r>
              <a:rPr lang="en-IN" sz="2400" dirty="0"/>
              <a:t>Adding change launcher.</a:t>
            </a:r>
          </a:p>
          <a:p>
            <a:r>
              <a:rPr lang="en-IN" sz="2400" dirty="0"/>
              <a:t>Adding customize effects.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F911E-E302-4E69-8C05-8385659B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1366" y="1827914"/>
            <a:ext cx="4185618" cy="576262"/>
          </a:xfrm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IN" dirty="0"/>
              <a:t>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BFBD-F43A-43BF-8839-8C62B566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1367" y="2404176"/>
            <a:ext cx="4185617" cy="3304117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Not customizable.</a:t>
            </a:r>
          </a:p>
          <a:p>
            <a:r>
              <a:rPr lang="en-IN" sz="2400" dirty="0"/>
              <a:t>Can’t change the default</a:t>
            </a:r>
          </a:p>
          <a:p>
            <a:pPr marL="0" indent="0">
              <a:buNone/>
            </a:pPr>
            <a:r>
              <a:rPr lang="en-IN" sz="2400" dirty="0"/>
              <a:t>   UI.</a:t>
            </a:r>
          </a:p>
          <a:p>
            <a:r>
              <a:rPr lang="en-IN" sz="2400" dirty="0"/>
              <a:t>Can change wallpapers</a:t>
            </a:r>
          </a:p>
          <a:p>
            <a:pPr marL="0" indent="0">
              <a:buNone/>
            </a:pPr>
            <a:r>
              <a:rPr lang="en-IN" sz="2400" dirty="0"/>
              <a:t>   and  system sounds. </a:t>
            </a:r>
          </a:p>
        </p:txBody>
      </p:sp>
    </p:spTree>
    <p:extLst>
      <p:ext uri="{BB962C8B-B14F-4D97-AF65-F5344CB8AC3E}">
        <p14:creationId xmlns:p14="http://schemas.microsoft.com/office/powerpoint/2010/main" val="300852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B6-2341-4799-8FE4-A266BD3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245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Features:-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AD9F-A1D2-4006-89CE-FBCC370E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827914"/>
            <a:ext cx="4185623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D5F-3279-4057-9A7D-A2F57BF8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404176"/>
            <a:ext cx="4185623" cy="33041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Based in </a:t>
            </a:r>
            <a:r>
              <a:rPr lang="en-IN" sz="2400" dirty="0" err="1"/>
              <a:t>linux</a:t>
            </a:r>
            <a:r>
              <a:rPr lang="en-IN" sz="2400" dirty="0"/>
              <a:t> kernel.</a:t>
            </a:r>
          </a:p>
          <a:p>
            <a:r>
              <a:rPr lang="en-IN" sz="2400" dirty="0"/>
              <a:t>Open source.</a:t>
            </a:r>
          </a:p>
          <a:p>
            <a:r>
              <a:rPr lang="en-IN" sz="2400" dirty="0"/>
              <a:t>Modify the code.</a:t>
            </a:r>
          </a:p>
          <a:p>
            <a:r>
              <a:rPr lang="en-IN" sz="2400" dirty="0"/>
              <a:t>Create our own ROM.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F911E-E302-4E69-8C05-8385659B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1366" y="1827914"/>
            <a:ext cx="4185618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BFBD-F43A-43BF-8839-8C62B566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1367" y="2404176"/>
            <a:ext cx="4185617" cy="3304117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Based on IOS kernel.</a:t>
            </a:r>
          </a:p>
          <a:p>
            <a:r>
              <a:rPr lang="en-IN" sz="2400" dirty="0"/>
              <a:t>Not an open source.</a:t>
            </a:r>
          </a:p>
          <a:p>
            <a:r>
              <a:rPr lang="en-IN" sz="2400" dirty="0"/>
              <a:t>Cant modify the code.</a:t>
            </a:r>
          </a:p>
          <a:p>
            <a:r>
              <a:rPr lang="en-IN" sz="2400" dirty="0"/>
              <a:t>There is no ROM’s.</a:t>
            </a:r>
          </a:p>
        </p:txBody>
      </p:sp>
    </p:spTree>
    <p:extLst>
      <p:ext uri="{BB962C8B-B14F-4D97-AF65-F5344CB8AC3E}">
        <p14:creationId xmlns:p14="http://schemas.microsoft.com/office/powerpoint/2010/main" val="31703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B6-2341-4799-8FE4-A266BD3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245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Features:-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AD9F-A1D2-4006-89CE-FBCC370E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827914"/>
            <a:ext cx="4185623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D5F-3279-4057-9A7D-A2F57BF8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404176"/>
            <a:ext cx="4185623" cy="33041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N" sz="2400" dirty="0"/>
              <a:t>Easier than IOS</a:t>
            </a:r>
          </a:p>
          <a:p>
            <a:r>
              <a:rPr lang="en-IN" sz="2400" dirty="0"/>
              <a:t>Using USB port and android file Transfer app.</a:t>
            </a:r>
          </a:p>
          <a:p>
            <a:r>
              <a:rPr lang="en-IN" sz="2400" dirty="0"/>
              <a:t>Applications can be transferred through USB and android file app.</a:t>
            </a:r>
          </a:p>
          <a:p>
            <a:r>
              <a:rPr lang="en-IN" sz="2400" dirty="0"/>
              <a:t>Less stability and less durability in software.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F911E-E302-4E69-8C05-8385659B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1366" y="1827914"/>
            <a:ext cx="4185618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BFBD-F43A-43BF-8839-8C62B566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1367" y="2404176"/>
            <a:ext cx="4185617" cy="3304117"/>
          </a:xfrm>
          <a:ln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r>
              <a:rPr lang="en-IN" sz="2400" dirty="0"/>
              <a:t>More difficult Android.</a:t>
            </a:r>
          </a:p>
          <a:p>
            <a:r>
              <a:rPr lang="en-IN" sz="2400" dirty="0"/>
              <a:t>Media can be transferred using iTunes app.</a:t>
            </a:r>
          </a:p>
          <a:p>
            <a:r>
              <a:rPr lang="en-IN" sz="2400" dirty="0"/>
              <a:t>Photos can be transferred through via USB.</a:t>
            </a:r>
          </a:p>
          <a:p>
            <a:r>
              <a:rPr lang="en-IN" sz="2400" dirty="0"/>
              <a:t>More consistency and more durability in software.</a:t>
            </a:r>
          </a:p>
        </p:txBody>
      </p:sp>
    </p:spTree>
    <p:extLst>
      <p:ext uri="{BB962C8B-B14F-4D97-AF65-F5344CB8AC3E}">
        <p14:creationId xmlns:p14="http://schemas.microsoft.com/office/powerpoint/2010/main" val="412620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B6-2341-4799-8FE4-A266BD3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245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Features:-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AD9F-A1D2-4006-89CE-FBCC370E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827914"/>
            <a:ext cx="4185623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D5F-3279-4057-9A7D-A2F57BF8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404176"/>
            <a:ext cx="4185623" cy="33041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It has large batteries with longer life.</a:t>
            </a:r>
          </a:p>
          <a:p>
            <a:r>
              <a:rPr lang="en-IN" sz="2400" dirty="0"/>
              <a:t>Less secure in handling data.</a:t>
            </a:r>
          </a:p>
          <a:p>
            <a:r>
              <a:rPr lang="en-IN" sz="2400" dirty="0"/>
              <a:t>Can be easily hackable.</a:t>
            </a:r>
          </a:p>
          <a:p>
            <a:r>
              <a:rPr lang="en-IN" sz="2400" dirty="0"/>
              <a:t>Less data optimization.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F911E-E302-4E69-8C05-8385659B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1366" y="1827914"/>
            <a:ext cx="4185618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BFBD-F43A-43BF-8839-8C62B566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1367" y="2404176"/>
            <a:ext cx="4185617" cy="3304117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IN" sz="2400" dirty="0"/>
              <a:t>It has smaller batteries with decent life.</a:t>
            </a:r>
          </a:p>
          <a:p>
            <a:r>
              <a:rPr lang="en-IN" sz="2400" dirty="0"/>
              <a:t>More secure in handling data.</a:t>
            </a:r>
          </a:p>
          <a:p>
            <a:r>
              <a:rPr lang="en-IN" sz="2400" dirty="0"/>
              <a:t>Can’t be hacked.</a:t>
            </a:r>
          </a:p>
          <a:p>
            <a:r>
              <a:rPr lang="en-IN" sz="2400" dirty="0"/>
              <a:t>More data optimization.   </a:t>
            </a:r>
          </a:p>
        </p:txBody>
      </p:sp>
    </p:spTree>
    <p:extLst>
      <p:ext uri="{BB962C8B-B14F-4D97-AF65-F5344CB8AC3E}">
        <p14:creationId xmlns:p14="http://schemas.microsoft.com/office/powerpoint/2010/main" val="39181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B6-2341-4799-8FE4-A266BD3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245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Features:-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AD9F-A1D2-4006-89CE-FBCC370E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827914"/>
            <a:ext cx="4185623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D5F-3279-4057-9A7D-A2F57BF8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404176"/>
            <a:ext cx="4185623" cy="33041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N" sz="2400" dirty="0"/>
              <a:t>Less accurate than IOS.</a:t>
            </a:r>
          </a:p>
          <a:p>
            <a:r>
              <a:rPr lang="en-IN" sz="2400" dirty="0"/>
              <a:t>But more features than IOS.</a:t>
            </a:r>
          </a:p>
          <a:p>
            <a:r>
              <a:rPr lang="en-IN" sz="2400" dirty="0"/>
              <a:t>More software updates.</a:t>
            </a:r>
          </a:p>
          <a:p>
            <a:r>
              <a:rPr lang="en-IN" sz="2400" dirty="0"/>
              <a:t>More software problems.</a:t>
            </a:r>
          </a:p>
          <a:p>
            <a:r>
              <a:rPr lang="en-IN" sz="2400" dirty="0"/>
              <a:t>More chance of entering malware.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F911E-E302-4E69-8C05-8385659B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1366" y="1827914"/>
            <a:ext cx="4185618" cy="576262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en-IN" dirty="0"/>
              <a:t>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BFBD-F43A-43BF-8839-8C62B566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1367" y="2404176"/>
            <a:ext cx="4185617" cy="3304117"/>
          </a:xfrm>
          <a:ln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r>
              <a:rPr lang="en-IN" sz="2400" dirty="0"/>
              <a:t>More accurate than Android.</a:t>
            </a:r>
          </a:p>
          <a:p>
            <a:r>
              <a:rPr lang="en-IN" sz="2400" dirty="0"/>
              <a:t>But less features than android.</a:t>
            </a:r>
          </a:p>
          <a:p>
            <a:r>
              <a:rPr lang="en-IN" sz="2400" dirty="0"/>
              <a:t>Less software updates.</a:t>
            </a:r>
          </a:p>
          <a:p>
            <a:r>
              <a:rPr lang="en-IN" sz="2400" dirty="0"/>
              <a:t>Less software problems.</a:t>
            </a:r>
          </a:p>
          <a:p>
            <a:r>
              <a:rPr lang="en-IN" sz="2400" dirty="0"/>
              <a:t>Less chance of entering malware . </a:t>
            </a:r>
          </a:p>
        </p:txBody>
      </p:sp>
    </p:spTree>
    <p:extLst>
      <p:ext uri="{BB962C8B-B14F-4D97-AF65-F5344CB8AC3E}">
        <p14:creationId xmlns:p14="http://schemas.microsoft.com/office/powerpoint/2010/main" val="3311988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399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Segoe Script</vt:lpstr>
      <vt:lpstr>Trebuchet MS</vt:lpstr>
      <vt:lpstr>Wingdings</vt:lpstr>
      <vt:lpstr>Wingdings 3</vt:lpstr>
      <vt:lpstr>Facet</vt:lpstr>
      <vt:lpstr>IOS AND ANDROID</vt:lpstr>
      <vt:lpstr>Objectives:- </vt:lpstr>
      <vt:lpstr>INTRODUCTION OF ANDROID:-</vt:lpstr>
      <vt:lpstr>INRTODUCTION OF IOS:-</vt:lpstr>
      <vt:lpstr>Features:-</vt:lpstr>
      <vt:lpstr>Features:-</vt:lpstr>
      <vt:lpstr>Features:-</vt:lpstr>
      <vt:lpstr>Features:-</vt:lpstr>
      <vt:lpstr>Features:-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AND ANDROID</dc:title>
  <dc:creator>saiswaroop sunnam</dc:creator>
  <cp:lastModifiedBy>saiswaroop sunnam</cp:lastModifiedBy>
  <cp:revision>19</cp:revision>
  <dcterms:created xsi:type="dcterms:W3CDTF">2019-04-09T16:30:39Z</dcterms:created>
  <dcterms:modified xsi:type="dcterms:W3CDTF">2019-04-14T17:59:46Z</dcterms:modified>
</cp:coreProperties>
</file>