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R- </a:t>
            </a:r>
            <a:r>
              <a:rPr lang="en-US"/>
              <a:t>Relation between Data</a:t>
            </a:r>
          </a:p>
        </p:txBody>
      </p:sp>
    </p:spTree>
    <p:extLst>
      <p:ext uri="{BB962C8B-B14F-4D97-AF65-F5344CB8AC3E}">
        <p14:creationId xmlns:p14="http://schemas.microsoft.com/office/powerpoint/2010/main" val="8695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Relationships Between Two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BMI_given_Sex</a:t>
            </a:r>
            <a:r>
              <a:rPr lang="en-US" dirty="0"/>
              <a:t> = </a:t>
            </a:r>
            <a:r>
              <a:rPr lang="en-US" dirty="0" err="1"/>
              <a:t>joint$prop.col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barplot</a:t>
            </a:r>
            <a:r>
              <a:rPr lang="en-US" dirty="0"/>
              <a:t>(</a:t>
            </a:r>
            <a:r>
              <a:rPr lang="en-US" dirty="0" err="1"/>
              <a:t>BMI_given_Sex</a:t>
            </a:r>
            <a:r>
              <a:rPr lang="en-US" dirty="0"/>
              <a:t>, col=rainbow(4), </a:t>
            </a:r>
            <a:r>
              <a:rPr lang="en-US" dirty="0" err="1"/>
              <a:t>ylab</a:t>
            </a:r>
            <a:r>
              <a:rPr lang="en-US" dirty="0"/>
              <a:t>='Proportion of each BMI classification for each Sex', </a:t>
            </a:r>
            <a:r>
              <a:rPr lang="en-US" dirty="0" err="1"/>
              <a:t>xlab</a:t>
            </a:r>
            <a:r>
              <a:rPr lang="en-US" dirty="0"/>
              <a:t>='Sex')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legend("</a:t>
            </a:r>
            <a:r>
              <a:rPr lang="en-US" dirty="0" err="1"/>
              <a:t>topright</a:t>
            </a:r>
            <a:r>
              <a:rPr lang="en-US" dirty="0"/>
              <a:t>", inset=c(.05,.01), c("</a:t>
            </a:r>
            <a:r>
              <a:rPr lang="en-US" dirty="0" err="1"/>
              <a:t>underweight","normal","overweight","obese</a:t>
            </a:r>
            <a:r>
              <a:rPr lang="en-US" dirty="0"/>
              <a:t>"), </a:t>
            </a:r>
            <a:r>
              <a:rPr lang="en-US" dirty="0" err="1"/>
              <a:t>pch</a:t>
            </a:r>
            <a:r>
              <a:rPr lang="en-US" dirty="0"/>
              <a:t>=15, col=rainbow(4), </a:t>
            </a:r>
            <a:r>
              <a:rPr lang="en-US" dirty="0" err="1"/>
              <a:t>bty</a:t>
            </a:r>
            <a:r>
              <a:rPr lang="en-US" dirty="0"/>
              <a:t>="o", </a:t>
            </a:r>
            <a:r>
              <a:rPr lang="en-US" dirty="0" err="1"/>
              <a:t>bg</a:t>
            </a:r>
            <a:r>
              <a:rPr lang="en-US" dirty="0"/>
              <a:t>="white") </a:t>
            </a:r>
          </a:p>
        </p:txBody>
      </p:sp>
    </p:spTree>
    <p:extLst>
      <p:ext uri="{BB962C8B-B14F-4D97-AF65-F5344CB8AC3E}">
        <p14:creationId xmlns:p14="http://schemas.microsoft.com/office/powerpoint/2010/main" val="6441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Relationships Between Two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Patricia = matrix(c(23, 6140, 345, 5673), byrow=TRUE, ncol=2)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colnames</a:t>
            </a:r>
            <a:r>
              <a:rPr lang="en-US" dirty="0"/>
              <a:t>(Patricia) = c('Yes', 'No')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rownames</a:t>
            </a:r>
            <a:r>
              <a:rPr lang="en-US" dirty="0"/>
              <a:t>(Patricia) = c('HPV vaccine', 'Other')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Patricia_joint</a:t>
            </a:r>
            <a:r>
              <a:rPr lang="en-US" dirty="0"/>
              <a:t>=</a:t>
            </a:r>
            <a:r>
              <a:rPr lang="en-US" dirty="0" err="1"/>
              <a:t>CrossTable</a:t>
            </a:r>
            <a:r>
              <a:rPr lang="en-US" dirty="0"/>
              <a:t>(Patricia, </a:t>
            </a:r>
            <a:r>
              <a:rPr lang="en-US" dirty="0" err="1"/>
              <a:t>prop.chisq</a:t>
            </a:r>
            <a:r>
              <a:rPr lang="en-US" dirty="0"/>
              <a:t>=FALSE)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Patricia_joint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47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Relationships Between Two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SMPracticals</a:t>
            </a:r>
            <a:r>
              <a:rPr lang="en-US" dirty="0"/>
              <a:t>", dependencies=TRUE)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library(</a:t>
            </a:r>
            <a:r>
              <a:rPr lang="en-US" dirty="0" err="1"/>
              <a:t>SMPracticals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smoking </a:t>
            </a:r>
          </a:p>
        </p:txBody>
      </p:sp>
    </p:spTree>
    <p:extLst>
      <p:ext uri="{BB962C8B-B14F-4D97-AF65-F5344CB8AC3E}">
        <p14:creationId xmlns:p14="http://schemas.microsoft.com/office/powerpoint/2010/main" val="72911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Relationships Between Two Quantitative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Countries = </a:t>
            </a:r>
            <a:r>
              <a:rPr lang="en-US" dirty="0" err="1"/>
              <a:t>read.table</a:t>
            </a:r>
            <a:r>
              <a:rPr lang="en-US" dirty="0"/>
              <a:t>('LifeGDPhiv.txt')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colnames</a:t>
            </a:r>
            <a:r>
              <a:rPr lang="en-US" dirty="0"/>
              <a:t>(Countries) = c('Country', '</a:t>
            </a:r>
            <a:r>
              <a:rPr lang="en-US" dirty="0" err="1"/>
              <a:t>LifeExp</a:t>
            </a:r>
            <a:r>
              <a:rPr lang="en-US" dirty="0"/>
              <a:t>', 'GDP', 'HIV')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attach(Countries)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plot(GDP, </a:t>
            </a:r>
            <a:r>
              <a:rPr lang="en-US" dirty="0" err="1"/>
              <a:t>LifeExp</a:t>
            </a:r>
            <a:r>
              <a:rPr lang="en-US" dirty="0"/>
              <a:t>, </a:t>
            </a:r>
            <a:r>
              <a:rPr lang="en-US" dirty="0" err="1"/>
              <a:t>xlab</a:t>
            </a:r>
            <a:r>
              <a:rPr lang="en-US" dirty="0"/>
              <a:t>='GDP per capita (2000 US $)', </a:t>
            </a:r>
            <a:r>
              <a:rPr lang="en-US" dirty="0" err="1"/>
              <a:t>ylab</a:t>
            </a:r>
            <a:r>
              <a:rPr lang="en-US" dirty="0"/>
              <a:t>='Life Expectancy (years)', main='Scatterplot: Life Expectancy versus GDP per capita')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cor</a:t>
            </a:r>
            <a:r>
              <a:rPr lang="en-US" dirty="0"/>
              <a:t>(GDP, </a:t>
            </a:r>
            <a:r>
              <a:rPr lang="en-US" dirty="0" err="1"/>
              <a:t>LifeExp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LifeExp</a:t>
            </a:r>
            <a:r>
              <a:rPr lang="en-US" dirty="0"/>
              <a:t>, GDP)</a:t>
            </a:r>
          </a:p>
        </p:txBody>
      </p:sp>
    </p:spTree>
    <p:extLst>
      <p:ext uri="{BB962C8B-B14F-4D97-AF65-F5344CB8AC3E}">
        <p14:creationId xmlns:p14="http://schemas.microsoft.com/office/powerpoint/2010/main" val="100914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Relationships Between Quantitative and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setwd</a:t>
            </a:r>
            <a:r>
              <a:rPr lang="en-US" dirty="0"/>
              <a:t>('Z:/</a:t>
            </a:r>
            <a:r>
              <a:rPr lang="en-US" dirty="0" err="1"/>
              <a:t>Rdata</a:t>
            </a:r>
            <a:r>
              <a:rPr lang="en-US" dirty="0"/>
              <a:t>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lifedata</a:t>
            </a:r>
            <a:r>
              <a:rPr lang="en-US" dirty="0"/>
              <a:t> = </a:t>
            </a:r>
            <a:r>
              <a:rPr lang="en-US" dirty="0" err="1"/>
              <a:t>read.table</a:t>
            </a:r>
            <a:r>
              <a:rPr lang="en-US" dirty="0"/>
              <a:t>('LifeExpRegion.txt')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lifedata</a:t>
            </a:r>
            <a:r>
              <a:rPr lang="en-US" dirty="0"/>
              <a:t>) = c('Country', '</a:t>
            </a:r>
            <a:r>
              <a:rPr lang="en-US" dirty="0" err="1"/>
              <a:t>LifeExp</a:t>
            </a:r>
            <a:r>
              <a:rPr lang="en-US" dirty="0"/>
              <a:t>', 'Region')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attach(</a:t>
            </a:r>
            <a:r>
              <a:rPr lang="en-US" dirty="0" err="1"/>
              <a:t>lifedata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lifedata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Relationships Between Quantitative and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lifedata</a:t>
            </a:r>
            <a:r>
              <a:rPr lang="en-US" dirty="0"/>
              <a:t>[Region=='EAP', ]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lifesplit</a:t>
            </a:r>
            <a:r>
              <a:rPr lang="en-US" dirty="0"/>
              <a:t> = split(</a:t>
            </a:r>
            <a:r>
              <a:rPr lang="en-US" dirty="0" err="1"/>
              <a:t>lifedata</a:t>
            </a:r>
            <a:r>
              <a:rPr lang="en-US" dirty="0"/>
              <a:t>, Region)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lifesplit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lifesplit$EAP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0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Relationships Between Quantitative and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lifeEAP</a:t>
            </a:r>
            <a:r>
              <a:rPr lang="en-US" dirty="0"/>
              <a:t> = </a:t>
            </a:r>
            <a:r>
              <a:rPr lang="en-US" dirty="0" err="1"/>
              <a:t>lifedata</a:t>
            </a:r>
            <a:r>
              <a:rPr lang="en-US" dirty="0"/>
              <a:t>[Region=='EAP',]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lifeSSA</a:t>
            </a:r>
            <a:r>
              <a:rPr lang="en-US" dirty="0"/>
              <a:t> = </a:t>
            </a:r>
            <a:r>
              <a:rPr lang="en-US" dirty="0" err="1"/>
              <a:t>lifedata</a:t>
            </a:r>
            <a:r>
              <a:rPr lang="en-US" dirty="0"/>
              <a:t>[Region == 'SSA', 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lifeEAP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lifeSSA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summary(</a:t>
            </a:r>
            <a:r>
              <a:rPr lang="en-US" dirty="0" err="1"/>
              <a:t>lifeEAP</a:t>
            </a:r>
            <a:r>
              <a:rPr lang="en-US" dirty="0"/>
              <a:t>[,2])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summary(</a:t>
            </a:r>
            <a:r>
              <a:rPr lang="en-US" dirty="0" err="1"/>
              <a:t>lifeSSA</a:t>
            </a:r>
            <a:r>
              <a:rPr lang="en-US" dirty="0"/>
              <a:t>[,2])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boxplot(</a:t>
            </a:r>
            <a:r>
              <a:rPr lang="en-US" dirty="0" err="1"/>
              <a:t>lifeEAP</a:t>
            </a:r>
            <a:r>
              <a:rPr lang="en-US" dirty="0"/>
              <a:t>[,2], </a:t>
            </a:r>
            <a:r>
              <a:rPr lang="en-US" dirty="0" err="1"/>
              <a:t>lifeSSA</a:t>
            </a:r>
            <a:r>
              <a:rPr lang="en-US" dirty="0"/>
              <a:t>[,2], range=0, border=rainbow(2), names=c('EAP', 'SSA'), main="Life Expectancies: Box Plot")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boxplot(</a:t>
            </a:r>
            <a:r>
              <a:rPr lang="en-US" dirty="0" err="1"/>
              <a:t>LifeExp~Region</a:t>
            </a:r>
            <a:r>
              <a:rPr lang="en-US" dirty="0"/>
              <a:t>, range=0, border=rainbow(6), main='Life Expectancies: Box Plot (all 6 regions)')</a:t>
            </a:r>
          </a:p>
        </p:txBody>
      </p:sp>
    </p:spTree>
    <p:extLst>
      <p:ext uri="{BB962C8B-B14F-4D97-AF65-F5344CB8AC3E}">
        <p14:creationId xmlns:p14="http://schemas.microsoft.com/office/powerpoint/2010/main" val="52502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replicate the comparison with the </a:t>
            </a:r>
            <a:r>
              <a:rPr lang="en-US" dirty="0" err="1"/>
              <a:t>SkeletonData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5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Relationships Between Two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skeleton = </a:t>
            </a:r>
            <a:r>
              <a:rPr lang="en-US" dirty="0" err="1"/>
              <a:t>read.table</a:t>
            </a:r>
            <a:r>
              <a:rPr lang="en-US" dirty="0"/>
              <a:t>('SkeletonData.txt', header=TRUE)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attach(skeleton)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dirty="0"/>
              <a:t>BMI = factor(BMI, levels = c('underweight', 'normal', 'overweight', 'obese'))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Sex = factor(Sex, levels=c('1', '2'), labels=c('Male', 'Female'))</a:t>
            </a:r>
          </a:p>
        </p:txBody>
      </p:sp>
    </p:spTree>
    <p:extLst>
      <p:ext uri="{BB962C8B-B14F-4D97-AF65-F5344CB8AC3E}">
        <p14:creationId xmlns:p14="http://schemas.microsoft.com/office/powerpoint/2010/main" val="356068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Relationships Between Two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freqBMI</a:t>
            </a:r>
            <a:r>
              <a:rPr lang="en-US" dirty="0"/>
              <a:t> = table(BMI)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relfreqBMI</a:t>
            </a:r>
            <a:r>
              <a:rPr lang="en-US" dirty="0"/>
              <a:t> = table(BMI)/400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freqBMI</a:t>
            </a:r>
            <a:r>
              <a:rPr lang="en-US" dirty="0"/>
              <a:t>, </a:t>
            </a:r>
            <a:r>
              <a:rPr lang="en-US" dirty="0" err="1"/>
              <a:t>relfreqBMI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freqSex</a:t>
            </a:r>
            <a:r>
              <a:rPr lang="en-US" dirty="0"/>
              <a:t> = table(Sex)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relfreqSex</a:t>
            </a:r>
            <a:r>
              <a:rPr lang="en-US" dirty="0"/>
              <a:t> = table(Sex)/400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freqSex</a:t>
            </a:r>
            <a:r>
              <a:rPr lang="en-US" dirty="0"/>
              <a:t>, </a:t>
            </a:r>
            <a:r>
              <a:rPr lang="en-US" dirty="0" err="1"/>
              <a:t>relfreqSex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3808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Relationships Between Two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gmodels</a:t>
            </a:r>
            <a:r>
              <a:rPr lang="en-US" dirty="0"/>
              <a:t>", dependencies=TRUE)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library(</a:t>
            </a:r>
            <a:r>
              <a:rPr lang="en-US" dirty="0" err="1"/>
              <a:t>gmodels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joint = </a:t>
            </a:r>
            <a:r>
              <a:rPr lang="en-US" dirty="0" err="1"/>
              <a:t>CrossTable</a:t>
            </a:r>
            <a:r>
              <a:rPr lang="en-US" dirty="0"/>
              <a:t>(BMI, Sex, </a:t>
            </a:r>
            <a:r>
              <a:rPr lang="en-US" dirty="0" err="1"/>
              <a:t>prop.chisq</a:t>
            </a:r>
            <a:r>
              <a:rPr lang="en-US" dirty="0"/>
              <a:t>=FALSE)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joint</a:t>
            </a:r>
          </a:p>
        </p:txBody>
      </p:sp>
    </p:spTree>
    <p:extLst>
      <p:ext uri="{BB962C8B-B14F-4D97-AF65-F5344CB8AC3E}">
        <p14:creationId xmlns:p14="http://schemas.microsoft.com/office/powerpoint/2010/main" val="346869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Relationships Between Two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joint_counts</a:t>
            </a:r>
            <a:r>
              <a:rPr lang="en-US" dirty="0"/>
              <a:t> = </a:t>
            </a:r>
            <a:r>
              <a:rPr lang="en-US" dirty="0" err="1"/>
              <a:t>joint$t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barplot</a:t>
            </a:r>
            <a:r>
              <a:rPr lang="en-US" dirty="0"/>
              <a:t>(</a:t>
            </a:r>
            <a:r>
              <a:rPr lang="en-US" dirty="0" err="1"/>
              <a:t>joint_counts</a:t>
            </a:r>
            <a:r>
              <a:rPr lang="en-US" dirty="0"/>
              <a:t>, beside=TRUE, col=rainbow(4), </a:t>
            </a:r>
            <a:r>
              <a:rPr lang="en-US" dirty="0" err="1"/>
              <a:t>ylab</a:t>
            </a:r>
            <a:r>
              <a:rPr lang="en-US" dirty="0"/>
              <a:t>='Frequency', </a:t>
            </a:r>
            <a:r>
              <a:rPr lang="en-US" dirty="0" err="1"/>
              <a:t>xlab</a:t>
            </a:r>
            <a:r>
              <a:rPr lang="en-US" dirty="0"/>
              <a:t>='Sex')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legend("</a:t>
            </a:r>
            <a:r>
              <a:rPr lang="en-US" dirty="0" err="1"/>
              <a:t>topright</a:t>
            </a:r>
            <a:r>
              <a:rPr lang="en-US" dirty="0"/>
              <a:t>",c("</a:t>
            </a:r>
            <a:r>
              <a:rPr lang="en-US" dirty="0" err="1"/>
              <a:t>underweight","normal","overweight","obese</a:t>
            </a:r>
            <a:r>
              <a:rPr lang="en-US" dirty="0"/>
              <a:t>"),</a:t>
            </a:r>
            <a:r>
              <a:rPr lang="en-US" dirty="0" err="1"/>
              <a:t>pch</a:t>
            </a:r>
            <a:r>
              <a:rPr lang="en-US" dirty="0"/>
              <a:t>=15,col=rainbow(4))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barplot</a:t>
            </a:r>
            <a:r>
              <a:rPr lang="en-US" dirty="0"/>
              <a:t>(</a:t>
            </a:r>
            <a:r>
              <a:rPr lang="en-US" dirty="0" err="1"/>
              <a:t>joint_counts</a:t>
            </a:r>
            <a:r>
              <a:rPr lang="en-US" dirty="0"/>
              <a:t>, beside=FALSE, col=rainbow(4), </a:t>
            </a:r>
            <a:r>
              <a:rPr lang="en-US" dirty="0" err="1"/>
              <a:t>ylab</a:t>
            </a:r>
            <a:r>
              <a:rPr lang="en-US" dirty="0"/>
              <a:t>='Frequency', </a:t>
            </a:r>
            <a:r>
              <a:rPr lang="en-US" dirty="0" err="1"/>
              <a:t>xlab</a:t>
            </a:r>
            <a:r>
              <a:rPr lang="en-US" dirty="0"/>
              <a:t>='Sex')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legend("</a:t>
            </a:r>
            <a:r>
              <a:rPr lang="en-US" dirty="0" err="1"/>
              <a:t>topright</a:t>
            </a:r>
            <a:r>
              <a:rPr lang="en-US" dirty="0"/>
              <a:t>",c("</a:t>
            </a:r>
            <a:r>
              <a:rPr lang="en-US" dirty="0" err="1"/>
              <a:t>underweight","normal","overweight","obese</a:t>
            </a:r>
            <a:r>
              <a:rPr lang="en-US" dirty="0"/>
              <a:t>"),</a:t>
            </a:r>
            <a:r>
              <a:rPr lang="en-US" dirty="0" err="1"/>
              <a:t>pch</a:t>
            </a:r>
            <a:r>
              <a:rPr lang="en-US" dirty="0"/>
              <a:t>=15,col=rainbow(4))</a:t>
            </a:r>
          </a:p>
        </p:txBody>
      </p:sp>
    </p:spTree>
    <p:extLst>
      <p:ext uri="{BB962C8B-B14F-4D97-AF65-F5344CB8AC3E}">
        <p14:creationId xmlns:p14="http://schemas.microsoft.com/office/powerpoint/2010/main" val="11923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678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R- Relation between Data</vt:lpstr>
      <vt:lpstr>Relationships Between Quantitative and Categorical Variables</vt:lpstr>
      <vt:lpstr>Relationships Between Quantitative and Categorical Variables</vt:lpstr>
      <vt:lpstr>Relationships Between Quantitative and Categorical Variables</vt:lpstr>
      <vt:lpstr>Practice</vt:lpstr>
      <vt:lpstr>Relationships Between Two Categorical Variables</vt:lpstr>
      <vt:lpstr>Relationships Between Two Categorical Variables</vt:lpstr>
      <vt:lpstr>Relationships Between Two Categorical Variables</vt:lpstr>
      <vt:lpstr>Relationships Between Two Categorical Variables</vt:lpstr>
      <vt:lpstr>Relationships Between Two Categorical Variables</vt:lpstr>
      <vt:lpstr>Relationships Between Two Categorical Variables</vt:lpstr>
      <vt:lpstr>Relationships Between Two Categorical Variables</vt:lpstr>
      <vt:lpstr>Relationships Between Two Quantitative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 Relation between Data</dc:title>
  <dc:creator>Liu, Yunkai</dc:creator>
  <cp:lastModifiedBy>sai swaroop</cp:lastModifiedBy>
  <cp:revision>15</cp:revision>
  <dcterms:created xsi:type="dcterms:W3CDTF">2006-08-16T00:00:00Z</dcterms:created>
  <dcterms:modified xsi:type="dcterms:W3CDTF">2020-05-27T04:45:47Z</dcterms:modified>
</cp:coreProperties>
</file>