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8737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Binomial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Distribution</a:t>
                </a:r>
              </a:p>
              <a:p>
                <a:r>
                  <a:rPr lang="en-US" dirty="0"/>
                  <a:t>Normal Distribution</a:t>
                </a:r>
              </a:p>
              <a:p>
                <a:r>
                  <a:rPr lang="en-US" dirty="0"/>
                  <a:t>T 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-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dbinom</a:t>
            </a:r>
            <a:r>
              <a:rPr lang="en-US" dirty="0"/>
              <a:t>(0, size=3, </a:t>
            </a:r>
            <a:r>
              <a:rPr lang="en-US" dirty="0" err="1"/>
              <a:t>prob</a:t>
            </a:r>
            <a:r>
              <a:rPr lang="en-US" dirty="0"/>
              <a:t>=1/2)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</a:t>
            </a:r>
            <a:r>
              <a:rPr lang="en-US" dirty="0" err="1"/>
              <a:t>seq</a:t>
            </a:r>
            <a:r>
              <a:rPr lang="en-US" dirty="0"/>
              <a:t>(0, 3, by=1)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prob_x</a:t>
            </a:r>
            <a:r>
              <a:rPr lang="en-US" dirty="0"/>
              <a:t> = </a:t>
            </a:r>
            <a:r>
              <a:rPr lang="en-US" dirty="0" err="1"/>
              <a:t>dbinom</a:t>
            </a:r>
            <a:r>
              <a:rPr lang="en-US" dirty="0"/>
              <a:t>(x, size=3, </a:t>
            </a:r>
            <a:r>
              <a:rPr lang="en-US" dirty="0" err="1"/>
              <a:t>prob</a:t>
            </a:r>
            <a:r>
              <a:rPr lang="en-US" dirty="0"/>
              <a:t>=1/2)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cbind</a:t>
            </a:r>
            <a:r>
              <a:rPr lang="en-US" dirty="0"/>
              <a:t>(x, </a:t>
            </a:r>
            <a:r>
              <a:rPr lang="en-US" dirty="0" err="1"/>
              <a:t>prob_x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plot(x, </a:t>
            </a:r>
            <a:r>
              <a:rPr lang="en-US" dirty="0" err="1"/>
              <a:t>prob_x</a:t>
            </a:r>
            <a:r>
              <a:rPr lang="en-US" dirty="0"/>
              <a:t>, type='h', col='red', main='Binomial(3,1/2)')</a:t>
            </a:r>
          </a:p>
        </p:txBody>
      </p:sp>
    </p:spTree>
    <p:extLst>
      <p:ext uri="{BB962C8B-B14F-4D97-AF65-F5344CB8AC3E}">
        <p14:creationId xmlns:p14="http://schemas.microsoft.com/office/powerpoint/2010/main" val="416325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 = </a:t>
            </a:r>
            <a:r>
              <a:rPr lang="en-US" dirty="0" err="1"/>
              <a:t>seq</a:t>
            </a:r>
            <a:r>
              <a:rPr lang="en-US" dirty="0"/>
              <a:t>(0,50,by=1)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prob_y</a:t>
            </a:r>
            <a:r>
              <a:rPr lang="en-US" dirty="0"/>
              <a:t> = </a:t>
            </a:r>
            <a:r>
              <a:rPr lang="en-US" dirty="0" err="1"/>
              <a:t>dbinom</a:t>
            </a:r>
            <a:r>
              <a:rPr lang="en-US" dirty="0"/>
              <a:t>(y,50,0.20)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plot(y, </a:t>
            </a:r>
            <a:r>
              <a:rPr lang="en-US" dirty="0" err="1"/>
              <a:t>prob_y</a:t>
            </a:r>
            <a:r>
              <a:rPr lang="en-US" dirty="0"/>
              <a:t>, type='h', col='red', main='Binomial(50, .2)')</a:t>
            </a:r>
          </a:p>
        </p:txBody>
      </p:sp>
    </p:spTree>
    <p:extLst>
      <p:ext uri="{BB962C8B-B14F-4D97-AF65-F5344CB8AC3E}">
        <p14:creationId xmlns:p14="http://schemas.microsoft.com/office/powerpoint/2010/main" val="355031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</a:t>
            </a:r>
            <a:r>
              <a:rPr lang="en-US" dirty="0" err="1"/>
              <a:t>seq</a:t>
            </a:r>
            <a:r>
              <a:rPr lang="en-US" dirty="0"/>
              <a:t>(-1,2,	length=100)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unif01 = </a:t>
            </a:r>
            <a:r>
              <a:rPr lang="en-US" dirty="0" err="1"/>
              <a:t>dunif</a:t>
            </a:r>
            <a:r>
              <a:rPr lang="en-US" dirty="0"/>
              <a:t>(x, min=0, max=1)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plot(x, unif01, type='l', col='red', main='Uniform[0,1]')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</a:t>
            </a:r>
            <a:r>
              <a:rPr lang="en-US" dirty="0" err="1"/>
              <a:t>seq</a:t>
            </a:r>
            <a:r>
              <a:rPr lang="en-US" dirty="0"/>
              <a:t>(-3, 3, length=100)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normal01 = </a:t>
            </a:r>
            <a:r>
              <a:rPr lang="en-US" dirty="0" err="1"/>
              <a:t>dnorm</a:t>
            </a:r>
            <a:r>
              <a:rPr lang="en-US" dirty="0"/>
              <a:t>(x, mean=0, </a:t>
            </a:r>
            <a:r>
              <a:rPr lang="en-US" dirty="0" err="1"/>
              <a:t>sd</a:t>
            </a:r>
            <a:r>
              <a:rPr lang="en-US" dirty="0"/>
              <a:t>=1)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plot(x, normal01, type='l', col='</a:t>
            </a:r>
            <a:r>
              <a:rPr lang="fr-FR" dirty="0" err="1"/>
              <a:t>red</a:t>
            </a:r>
            <a:r>
              <a:rPr lang="fr-FR" dirty="0"/>
              <a:t>', main='Normal(0,1)')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rbinom</a:t>
            </a:r>
            <a:r>
              <a:rPr lang="en-US" dirty="0"/>
              <a:t>(1, 10, </a:t>
            </a:r>
            <a:r>
              <a:rPr lang="en-US" dirty="0" err="1"/>
              <a:t>prob</a:t>
            </a:r>
            <a:r>
              <a:rPr lang="en-US" dirty="0"/>
              <a:t>=0.5)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binom_sample</a:t>
            </a:r>
            <a:r>
              <a:rPr lang="en-US" dirty="0"/>
              <a:t> = </a:t>
            </a:r>
            <a:r>
              <a:rPr lang="en-US" dirty="0" err="1"/>
              <a:t>rbinom</a:t>
            </a:r>
            <a:r>
              <a:rPr lang="en-US" dirty="0"/>
              <a:t>(1000, 10, </a:t>
            </a:r>
            <a:r>
              <a:rPr lang="en-US" dirty="0" err="1"/>
              <a:t>prob</a:t>
            </a:r>
            <a:r>
              <a:rPr lang="en-US" dirty="0"/>
              <a:t>=0.5)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table(</a:t>
            </a:r>
            <a:r>
              <a:rPr lang="en-US" dirty="0" err="1"/>
              <a:t>binom_sample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freq</a:t>
            </a:r>
            <a:r>
              <a:rPr lang="en-US" dirty="0"/>
              <a:t> = table(</a:t>
            </a:r>
            <a:r>
              <a:rPr lang="en-US" dirty="0" err="1"/>
              <a:t>binom_sample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freq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'X=number of heads')</a:t>
            </a:r>
          </a:p>
        </p:txBody>
      </p:sp>
    </p:spTree>
    <p:extLst>
      <p:ext uri="{BB962C8B-B14F-4D97-AF65-F5344CB8AC3E}">
        <p14:creationId xmlns:p14="http://schemas.microsoft.com/office/powerpoint/2010/main" val="264795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Office Theme</vt:lpstr>
      <vt:lpstr>Probability</vt:lpstr>
      <vt:lpstr>Probability Distribution</vt:lpstr>
      <vt:lpstr>R - code</vt:lpstr>
      <vt:lpstr>R-code</vt:lpstr>
      <vt:lpstr>R-code</vt:lpstr>
      <vt:lpstr>R-code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Liu, Yunkai</dc:creator>
  <cp:lastModifiedBy>sai swaroop</cp:lastModifiedBy>
  <cp:revision>8</cp:revision>
  <dcterms:created xsi:type="dcterms:W3CDTF">2006-08-16T00:00:00Z</dcterms:created>
  <dcterms:modified xsi:type="dcterms:W3CDTF">2020-05-27T04:46:10Z</dcterms:modified>
</cp:coreProperties>
</file>