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1873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Intervals for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phat</a:t>
            </a:r>
            <a:r>
              <a:rPr lang="en-US" dirty="0"/>
              <a:t> = 0.576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 = </a:t>
            </a:r>
            <a:r>
              <a:rPr lang="en-US" dirty="0" err="1"/>
              <a:t>qnorm</a:t>
            </a:r>
            <a:r>
              <a:rPr lang="en-US" dirty="0"/>
              <a:t>(0.025, mean=0, </a:t>
            </a:r>
            <a:r>
              <a:rPr lang="en-US" dirty="0" err="1"/>
              <a:t>sd</a:t>
            </a:r>
            <a:r>
              <a:rPr lang="en-US" dirty="0"/>
              <a:t>=1, </a:t>
            </a:r>
            <a:r>
              <a:rPr lang="en-US" dirty="0" err="1"/>
              <a:t>lower.tail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 = z *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phat</a:t>
            </a:r>
            <a:r>
              <a:rPr lang="en-US" dirty="0"/>
              <a:t>*(1-phat)/1000)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phat</a:t>
            </a:r>
            <a:r>
              <a:rPr lang="en-US" dirty="0"/>
              <a:t> + c(-ME, +ME)</a:t>
            </a:r>
          </a:p>
        </p:txBody>
      </p:sp>
    </p:spTree>
    <p:extLst>
      <p:ext uri="{BB962C8B-B14F-4D97-AF65-F5344CB8AC3E}">
        <p14:creationId xmlns:p14="http://schemas.microsoft.com/office/powerpoint/2010/main" val="341548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Intervals for 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binom</a:t>
            </a:r>
            <a:r>
              <a:rPr lang="en-US" dirty="0"/>
              <a:t>", dependencies=TRUE)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library(</a:t>
            </a:r>
            <a:r>
              <a:rPr lang="en-US" dirty="0" err="1"/>
              <a:t>binom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binom.confint</a:t>
            </a:r>
            <a:r>
              <a:rPr lang="en-US" dirty="0"/>
              <a:t>(576, 1000, </a:t>
            </a:r>
            <a:r>
              <a:rPr lang="en-US" dirty="0" err="1"/>
              <a:t>conf.level</a:t>
            </a:r>
            <a:r>
              <a:rPr lang="en-US" dirty="0"/>
              <a:t>=0.95, methods='asymptotic')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 = z* </a:t>
            </a:r>
            <a:r>
              <a:rPr lang="en-US" dirty="0" err="1"/>
              <a:t>sqrt</a:t>
            </a:r>
            <a:r>
              <a:rPr lang="en-US" dirty="0"/>
              <a:t>(1/2*1/2 / 1000)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phat</a:t>
            </a:r>
            <a:r>
              <a:rPr lang="en-US" dirty="0"/>
              <a:t> + c(-ME, +ME)</a:t>
            </a:r>
          </a:p>
        </p:txBody>
      </p:sp>
    </p:spTree>
    <p:extLst>
      <p:ext uri="{BB962C8B-B14F-4D97-AF65-F5344CB8AC3E}">
        <p14:creationId xmlns:p14="http://schemas.microsoft.com/office/powerpoint/2010/main" val="415619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Size for Estimating a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 = 1/2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 = 0.03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 = </a:t>
            </a:r>
            <a:r>
              <a:rPr lang="en-US" dirty="0" err="1"/>
              <a:t>qnorm</a:t>
            </a:r>
            <a:r>
              <a:rPr lang="en-US" dirty="0"/>
              <a:t>(0.025, mean=0, </a:t>
            </a:r>
            <a:r>
              <a:rPr lang="en-US" dirty="0" err="1"/>
              <a:t>sd</a:t>
            </a:r>
            <a:r>
              <a:rPr lang="en-US" dirty="0"/>
              <a:t>=1, </a:t>
            </a:r>
            <a:r>
              <a:rPr lang="en-US" dirty="0" err="1"/>
              <a:t>lower.tail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z^2 * p * (1-p) / ME^2</a:t>
            </a:r>
          </a:p>
        </p:txBody>
      </p:sp>
    </p:spTree>
    <p:extLst>
      <p:ext uri="{BB962C8B-B14F-4D97-AF65-F5344CB8AC3E}">
        <p14:creationId xmlns:p14="http://schemas.microsoft.com/office/powerpoint/2010/main" val="311460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Size for Estimating a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 = 0.01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z^2 * p * (1-p) / ME^2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 = </a:t>
            </a:r>
            <a:r>
              <a:rPr lang="en-US" dirty="0" err="1"/>
              <a:t>qnorm</a:t>
            </a:r>
            <a:r>
              <a:rPr lang="en-US" dirty="0"/>
              <a:t>(0.005, mean=0, </a:t>
            </a:r>
            <a:r>
              <a:rPr lang="en-US" dirty="0" err="1"/>
              <a:t>sd</a:t>
            </a:r>
            <a:r>
              <a:rPr lang="en-US" dirty="0"/>
              <a:t>=1, </a:t>
            </a:r>
            <a:r>
              <a:rPr lang="en-US" dirty="0" err="1"/>
              <a:t>lower.tail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z^2 * p * (1-p) / ME^2</a:t>
            </a:r>
          </a:p>
        </p:txBody>
      </p:sp>
    </p:spTree>
    <p:extLst>
      <p:ext uri="{BB962C8B-B14F-4D97-AF65-F5344CB8AC3E}">
        <p14:creationId xmlns:p14="http://schemas.microsoft.com/office/powerpoint/2010/main" val="7131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for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plastic = </a:t>
            </a:r>
            <a:r>
              <a:rPr lang="en-US" dirty="0" err="1"/>
              <a:t>read.table</a:t>
            </a:r>
            <a:r>
              <a:rPr lang="en-US" dirty="0"/>
              <a:t>('agechange.txt')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agechange</a:t>
            </a:r>
            <a:r>
              <a:rPr lang="en-US" dirty="0"/>
              <a:t> = plastic$V1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xbar</a:t>
            </a:r>
            <a:r>
              <a:rPr lang="en-US" dirty="0"/>
              <a:t> = mean(</a:t>
            </a:r>
            <a:r>
              <a:rPr lang="en-US" dirty="0" err="1"/>
              <a:t>agechange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var</a:t>
            </a:r>
            <a:r>
              <a:rPr lang="en-US" dirty="0"/>
              <a:t> =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agechange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 = </a:t>
            </a:r>
            <a:r>
              <a:rPr lang="en-US" dirty="0" err="1"/>
              <a:t>qt</a:t>
            </a:r>
            <a:r>
              <a:rPr lang="en-US" dirty="0"/>
              <a:t>(0.025, </a:t>
            </a:r>
            <a:r>
              <a:rPr lang="en-US" dirty="0" err="1"/>
              <a:t>df</a:t>
            </a:r>
            <a:r>
              <a:rPr lang="en-US" dirty="0"/>
              <a:t>=59, </a:t>
            </a:r>
            <a:r>
              <a:rPr lang="en-US" dirty="0" err="1"/>
              <a:t>lower.tail</a:t>
            </a:r>
            <a:r>
              <a:rPr lang="en-US" dirty="0"/>
              <a:t>=FALSE)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 = t*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/60)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xbar</a:t>
            </a:r>
            <a:r>
              <a:rPr lang="en-US" dirty="0"/>
              <a:t> + c(-ME, +ME)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6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for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agechange</a:t>
            </a:r>
            <a:r>
              <a:rPr lang="en-US" dirty="0"/>
              <a:t>, </a:t>
            </a:r>
            <a:r>
              <a:rPr lang="en-US" dirty="0" err="1"/>
              <a:t>conf.level</a:t>
            </a:r>
            <a:r>
              <a:rPr lang="en-US" dirty="0"/>
              <a:t>=0.95)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agechange</a:t>
            </a:r>
            <a:r>
              <a:rPr lang="en-US" dirty="0"/>
              <a:t>, </a:t>
            </a:r>
            <a:r>
              <a:rPr lang="en-US" dirty="0" err="1"/>
              <a:t>conf.level</a:t>
            </a:r>
            <a:r>
              <a:rPr lang="en-US" dirty="0"/>
              <a:t>=0.95)$conf.int</a:t>
            </a:r>
          </a:p>
        </p:txBody>
      </p:sp>
    </p:spTree>
    <p:extLst>
      <p:ext uri="{BB962C8B-B14F-4D97-AF65-F5344CB8AC3E}">
        <p14:creationId xmlns:p14="http://schemas.microsoft.com/office/powerpoint/2010/main" val="154088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307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Confidence Interval</vt:lpstr>
      <vt:lpstr>Confidence Intervals for Proportions</vt:lpstr>
      <vt:lpstr>Confidence Intervals for Proportions</vt:lpstr>
      <vt:lpstr>Sample Size for Estimating a Proportion</vt:lpstr>
      <vt:lpstr>Sample Size for Estimating a Proportion</vt:lpstr>
      <vt:lpstr>Confidence Intervals for Means</vt:lpstr>
      <vt:lpstr>Confidence Intervals for 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</dc:title>
  <dc:creator>Liu, Yunkai</dc:creator>
  <cp:lastModifiedBy>sai swaroop</cp:lastModifiedBy>
  <cp:revision>4</cp:revision>
  <dcterms:created xsi:type="dcterms:W3CDTF">2006-08-16T00:00:00Z</dcterms:created>
  <dcterms:modified xsi:type="dcterms:W3CDTF">2020-05-27T04:46:20Z</dcterms:modified>
</cp:coreProperties>
</file>