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58" r:id="rId5"/>
    <p:sldId id="2007578084" r:id="rId6"/>
    <p:sldId id="259" r:id="rId7"/>
    <p:sldId id="2007578089" r:id="rId8"/>
    <p:sldId id="2007578086" r:id="rId9"/>
    <p:sldId id="2007578107" r:id="rId10"/>
    <p:sldId id="2007578106" r:id="rId11"/>
    <p:sldId id="2007578108" r:id="rId12"/>
    <p:sldId id="2007578110" r:id="rId13"/>
    <p:sldId id="2007578118" r:id="rId14"/>
    <p:sldId id="2007578125" r:id="rId15"/>
    <p:sldId id="2007578126" r:id="rId16"/>
    <p:sldId id="2007578088" r:id="rId17"/>
    <p:sldId id="2007578099" r:id="rId18"/>
    <p:sldId id="2007578119" r:id="rId19"/>
    <p:sldId id="2007578102" r:id="rId20"/>
    <p:sldId id="2007578111" r:id="rId21"/>
    <p:sldId id="2007578120" r:id="rId22"/>
    <p:sldId id="2007578113" r:id="rId23"/>
    <p:sldId id="2007578116" r:id="rId24"/>
    <p:sldId id="2007578122" r:id="rId25"/>
    <p:sldId id="2007578091" r:id="rId26"/>
    <p:sldId id="2007578121" r:id="rId27"/>
    <p:sldId id="2007578123" r:id="rId28"/>
    <p:sldId id="2007578124" r:id="rId29"/>
    <p:sldId id="200757810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96EB"/>
    <a:srgbClr val="5ED4F1"/>
    <a:srgbClr val="595959"/>
    <a:srgbClr val="FCA900"/>
    <a:srgbClr val="F7F7F7"/>
    <a:srgbClr val="5B87E9"/>
    <a:srgbClr val="B7BAF9"/>
    <a:srgbClr val="F1F1FE"/>
    <a:srgbClr val="D9DBFC"/>
    <a:srgbClr val="E0F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15" autoAdjust="0"/>
  </p:normalViewPr>
  <p:slideViewPr>
    <p:cSldViewPr snapToGrid="0">
      <p:cViewPr>
        <p:scale>
          <a:sx n="70" d="100"/>
          <a:sy n="70" d="100"/>
        </p:scale>
        <p:origin x="-720"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508E-6AA2-4DD4-A0F4-F294C9EE292D}"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B01D4-5A9D-45F4-BB5C-E4FE4AFB7C58}" type="slidenum">
              <a:rPr lang="zh-CN" altLang="en-US" smtClean="0"/>
              <a:t>‹#›</a:t>
            </a:fld>
            <a:endParaRPr lang="zh-CN" altLang="en-US"/>
          </a:p>
        </p:txBody>
      </p:sp>
    </p:spTree>
    <p:extLst>
      <p:ext uri="{BB962C8B-B14F-4D97-AF65-F5344CB8AC3E}">
        <p14:creationId xmlns:p14="http://schemas.microsoft.com/office/powerpoint/2010/main" val="3689997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1</a:t>
            </a:fld>
            <a:endParaRPr lang="zh-CN" altLang="en-US"/>
          </a:p>
        </p:txBody>
      </p:sp>
    </p:spTree>
    <p:extLst>
      <p:ext uri="{BB962C8B-B14F-4D97-AF65-F5344CB8AC3E}">
        <p14:creationId xmlns:p14="http://schemas.microsoft.com/office/powerpoint/2010/main" val="217853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12</a:t>
            </a:fld>
            <a:endParaRPr lang="zh-CN" altLang="en-US"/>
          </a:p>
        </p:txBody>
      </p:sp>
    </p:spTree>
    <p:extLst>
      <p:ext uri="{BB962C8B-B14F-4D97-AF65-F5344CB8AC3E}">
        <p14:creationId xmlns:p14="http://schemas.microsoft.com/office/powerpoint/2010/main" val="3210176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15</a:t>
            </a:fld>
            <a:endParaRPr lang="zh-CN" altLang="en-US"/>
          </a:p>
        </p:txBody>
      </p:sp>
    </p:spTree>
    <p:extLst>
      <p:ext uri="{BB962C8B-B14F-4D97-AF65-F5344CB8AC3E}">
        <p14:creationId xmlns:p14="http://schemas.microsoft.com/office/powerpoint/2010/main" val="184260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17</a:t>
            </a:fld>
            <a:endParaRPr lang="zh-CN" altLang="en-US"/>
          </a:p>
        </p:txBody>
      </p:sp>
    </p:spTree>
    <p:extLst>
      <p:ext uri="{BB962C8B-B14F-4D97-AF65-F5344CB8AC3E}">
        <p14:creationId xmlns:p14="http://schemas.microsoft.com/office/powerpoint/2010/main" val="103685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20</a:t>
            </a:fld>
            <a:endParaRPr lang="zh-CN" altLang="en-US"/>
          </a:p>
        </p:txBody>
      </p:sp>
    </p:spTree>
    <p:extLst>
      <p:ext uri="{BB962C8B-B14F-4D97-AF65-F5344CB8AC3E}">
        <p14:creationId xmlns:p14="http://schemas.microsoft.com/office/powerpoint/2010/main" val="153810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23</a:t>
            </a:fld>
            <a:endParaRPr lang="zh-CN" altLang="en-US"/>
          </a:p>
        </p:txBody>
      </p:sp>
    </p:spTree>
    <p:extLst>
      <p:ext uri="{BB962C8B-B14F-4D97-AF65-F5344CB8AC3E}">
        <p14:creationId xmlns:p14="http://schemas.microsoft.com/office/powerpoint/2010/main" val="158483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8B01D4-5A9D-45F4-BB5C-E4FE4AFB7C58}" type="slidenum">
              <a:rPr lang="zh-CN" altLang="en-US" smtClean="0"/>
              <a:t>28</a:t>
            </a:fld>
            <a:endParaRPr lang="zh-CN" altLang="en-US"/>
          </a:p>
        </p:txBody>
      </p:sp>
    </p:spTree>
    <p:extLst>
      <p:ext uri="{BB962C8B-B14F-4D97-AF65-F5344CB8AC3E}">
        <p14:creationId xmlns:p14="http://schemas.microsoft.com/office/powerpoint/2010/main" val="350526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D4857FA-CE39-47A4-9DD3-40DCDC29CD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BF81F2A3-872F-4D66-A5B2-2D31B4F2B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9E2A1AC2-9838-42B1-A1BC-A68D6E7DE5C9}"/>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5" name="页脚占位符 4">
            <a:extLst>
              <a:ext uri="{FF2B5EF4-FFF2-40B4-BE49-F238E27FC236}">
                <a16:creationId xmlns="" xmlns:a16="http://schemas.microsoft.com/office/drawing/2014/main" id="{8306C8A3-ACB2-45B3-A213-27069C3522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23FD690-07EF-4D9D-A893-0FF8993DC73E}"/>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173052665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42E953-DC0E-4FAB-BB70-17CBC33D4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BBEDC41-6490-4691-B272-0BB7A487AE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2301AC3-42CA-4602-BA15-AAE026AFBD43}"/>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5" name="页脚占位符 4">
            <a:extLst>
              <a:ext uri="{FF2B5EF4-FFF2-40B4-BE49-F238E27FC236}">
                <a16:creationId xmlns="" xmlns:a16="http://schemas.microsoft.com/office/drawing/2014/main" id="{5A339DD0-CFF1-4C2B-BF7B-003346A927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74493C4-4D67-4313-B83A-15BA4D35D561}"/>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375581534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102624F7-02F0-4BE1-A1D3-64E8C517A5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0028F4E-B121-4111-9462-37C1A94526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4B8D82B-1780-4C06-B515-FA29F4D7CAF4}"/>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5" name="页脚占位符 4">
            <a:extLst>
              <a:ext uri="{FF2B5EF4-FFF2-40B4-BE49-F238E27FC236}">
                <a16:creationId xmlns="" xmlns:a16="http://schemas.microsoft.com/office/drawing/2014/main" id="{AD06FC7D-0C42-479F-A9D6-4DE7445C54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C93DB5-1704-410B-890F-52A708652684}"/>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277968227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2024/4/11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4002692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2024/4/11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2054528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68751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985737-FD38-4133-B0F7-F022556505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571F68E-9EFD-44B4-8229-AF0820EB5B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3A2858B-5429-4075-AA66-9932C14199A0}"/>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5" name="页脚占位符 4">
            <a:extLst>
              <a:ext uri="{FF2B5EF4-FFF2-40B4-BE49-F238E27FC236}">
                <a16:creationId xmlns="" xmlns:a16="http://schemas.microsoft.com/office/drawing/2014/main" id="{61E1DFF1-EB50-4C7C-BDC5-27BADB6C6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7BDC950-7DC0-4C30-B3C0-700DAA09C33C}"/>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224238289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7C949F-15B2-4C85-AB78-0D7E247E99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7DEBA9F-9AC4-4926-B370-254617075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36C0DCD5-0FD8-417E-8013-FBDE39EEA6CF}"/>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5" name="页脚占位符 4">
            <a:extLst>
              <a:ext uri="{FF2B5EF4-FFF2-40B4-BE49-F238E27FC236}">
                <a16:creationId xmlns="" xmlns:a16="http://schemas.microsoft.com/office/drawing/2014/main" id="{A07AB029-750F-497E-84F5-80BB2AC408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5B5A5C5-82BC-46DD-B8FB-CD109F49BA43}"/>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249772720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657FDC-D320-4CA6-BE09-4191C6A299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43833D0-D202-42D1-A995-EC9CC8C0012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09E98374-FE91-4331-9CE2-F1479F5C65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52B72801-AF1D-48BB-B10D-E23D69460242}"/>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6" name="页脚占位符 5">
            <a:extLst>
              <a:ext uri="{FF2B5EF4-FFF2-40B4-BE49-F238E27FC236}">
                <a16:creationId xmlns="" xmlns:a16="http://schemas.microsoft.com/office/drawing/2014/main" id="{2F4F5714-80CF-45EE-B59E-DAE3FAB6B1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BA44B27-A14F-4B59-938D-FF44458E0DBD}"/>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16768825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67E521-A065-4C3D-9DFC-7822C5B859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708F3AC-1B36-4A34-B206-3D30517B2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62313E60-8D00-4181-AA6C-A42A55CDA9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808440AB-B2CD-4496-93CB-FB394A5B4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4EA23113-C262-47ED-AD15-CE419B3C0F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38FB4ECD-B03B-46AA-A289-E7C47B662063}"/>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8" name="页脚占位符 7">
            <a:extLst>
              <a:ext uri="{FF2B5EF4-FFF2-40B4-BE49-F238E27FC236}">
                <a16:creationId xmlns="" xmlns:a16="http://schemas.microsoft.com/office/drawing/2014/main" id="{0C6E4421-D950-48B4-BE66-CF599028AF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F47DF5B-2D9B-46E5-A83E-E6563E81AC94}"/>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
        <p:nvSpPr>
          <p:cNvPr id="11" name="TextBox 10"/>
          <p:cNvSpPr txBox="1"/>
          <p:nvPr userDrawn="1"/>
        </p:nvSpPr>
        <p:spPr>
          <a:xfrm>
            <a:off x="2139933" y="6741121"/>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行业</a:t>
            </a: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59152204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E6C7570-AF77-47BE-886B-EF2FF59AB0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EB7FF7EC-A5F5-4190-9CE8-6836F2283380}"/>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4" name="页脚占位符 3">
            <a:extLst>
              <a:ext uri="{FF2B5EF4-FFF2-40B4-BE49-F238E27FC236}">
                <a16:creationId xmlns="" xmlns:a16="http://schemas.microsoft.com/office/drawing/2014/main" id="{F44124D6-B3C0-4BE8-8E8F-EBEC7DB130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AAD8AD34-1859-497A-A506-41ED2D0B4698}"/>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205881345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8316F36-975D-4D28-9768-4C8CA35048D3}"/>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3" name="页脚占位符 2">
            <a:extLst>
              <a:ext uri="{FF2B5EF4-FFF2-40B4-BE49-F238E27FC236}">
                <a16:creationId xmlns="" xmlns:a16="http://schemas.microsoft.com/office/drawing/2014/main" id="{6FB90BA4-7446-4FFC-95AE-8172EECAAB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DF302856-E6DC-4B2A-8837-D8DE33AEDA70}"/>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227462011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008BDD-D4CC-4DD5-A30B-BA6E8DDD76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867DAFB-0A53-49E5-9B89-378292436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CA4B82D7-AD6A-4F63-9E98-EA7AD0C27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13DAEC-04EA-46A6-AC9A-A36A9C625250}"/>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6" name="页脚占位符 5">
            <a:extLst>
              <a:ext uri="{FF2B5EF4-FFF2-40B4-BE49-F238E27FC236}">
                <a16:creationId xmlns="" xmlns:a16="http://schemas.microsoft.com/office/drawing/2014/main" id="{82675B7E-DD66-4E92-A94E-E2DC1BE9BD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2DFE350-9385-4948-A254-104108C9C29E}"/>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293257908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C0B3248-1D19-4E11-BD5E-5C021A7D2D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224925E4-FAFE-42F6-9874-FC8D0C477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45F077D6-3BF2-4863-BE51-558B667EC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CAFE86E-5766-4E23-AF6B-62FFDCEF8FB2}"/>
              </a:ext>
            </a:extLst>
          </p:cNvPr>
          <p:cNvSpPr>
            <a:spLocks noGrp="1"/>
          </p:cNvSpPr>
          <p:nvPr>
            <p:ph type="dt" sz="half" idx="10"/>
          </p:nvPr>
        </p:nvSpPr>
        <p:spPr/>
        <p:txBody>
          <a:bodyPr/>
          <a:lstStyle/>
          <a:p>
            <a:fld id="{94213173-962F-4ABA-9B5F-4291E5A62A31}" type="datetimeFigureOut">
              <a:rPr lang="zh-CN" altLang="en-US" smtClean="0"/>
              <a:t>2024/4/11</a:t>
            </a:fld>
            <a:endParaRPr lang="zh-CN" altLang="en-US"/>
          </a:p>
        </p:txBody>
      </p:sp>
      <p:sp>
        <p:nvSpPr>
          <p:cNvPr id="6" name="页脚占位符 5">
            <a:extLst>
              <a:ext uri="{FF2B5EF4-FFF2-40B4-BE49-F238E27FC236}">
                <a16:creationId xmlns="" xmlns:a16="http://schemas.microsoft.com/office/drawing/2014/main" id="{C3BAF55D-C93F-4512-A884-3188F287DA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F1E2260-7B11-44C7-A117-CF50303508CF}"/>
              </a:ext>
            </a:extLst>
          </p:cNvPr>
          <p:cNvSpPr>
            <a:spLocks noGrp="1"/>
          </p:cNvSpPr>
          <p:nvPr>
            <p:ph type="sldNum" sz="quarter" idx="12"/>
          </p:nvPr>
        </p:nvSpPr>
        <p:spPr/>
        <p:txBody>
          <a:body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385777119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827CCBAE-1CEF-4177-9A19-AD9B07731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67739BC-78B7-4866-8FB7-8C2174851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977D8CD-AFA4-4E30-931C-7D4BD312B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13173-962F-4ABA-9B5F-4291E5A62A31}" type="datetimeFigureOut">
              <a:rPr lang="zh-CN" altLang="en-US" smtClean="0"/>
              <a:t>2024/4/11</a:t>
            </a:fld>
            <a:endParaRPr lang="zh-CN" altLang="en-US"/>
          </a:p>
        </p:txBody>
      </p:sp>
      <p:sp>
        <p:nvSpPr>
          <p:cNvPr id="5" name="页脚占位符 4">
            <a:extLst>
              <a:ext uri="{FF2B5EF4-FFF2-40B4-BE49-F238E27FC236}">
                <a16:creationId xmlns="" xmlns:a16="http://schemas.microsoft.com/office/drawing/2014/main" id="{E8360ED4-603B-413E-9C9C-08106E7DC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65AD80AB-A6B4-4B2D-A784-E2FF0F5D1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00492-AB7E-4329-8A3A-AB616F7E62EC}" type="slidenum">
              <a:rPr lang="zh-CN" altLang="en-US" smtClean="0"/>
              <a:t>‹#›</a:t>
            </a:fld>
            <a:endParaRPr lang="zh-CN" altLang="en-US"/>
          </a:p>
        </p:txBody>
      </p:sp>
    </p:spTree>
    <p:extLst>
      <p:ext uri="{BB962C8B-B14F-4D97-AF65-F5344CB8AC3E}">
        <p14:creationId xmlns:p14="http://schemas.microsoft.com/office/powerpoint/2010/main" val="36914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880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C9C60C31-CEBC-42F4-83D9-995198DA5846}"/>
              </a:ext>
            </a:extLst>
          </p:cNvPr>
          <p:cNvSpPr/>
          <p:nvPr/>
        </p:nvSpPr>
        <p:spPr>
          <a:xfrm>
            <a:off x="58721" y="-444173"/>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E80FB63A-51BE-42A0-B4B9-4D3FF45F1566}"/>
              </a:ext>
            </a:extLst>
          </p:cNvPr>
          <p:cNvSpPr/>
          <p:nvPr/>
        </p:nvSpPr>
        <p:spPr>
          <a:xfrm>
            <a:off x="4993953" y="2409366"/>
            <a:ext cx="7207283" cy="4457438"/>
          </a:xfrm>
          <a:custGeom>
            <a:avLst/>
            <a:gdLst>
              <a:gd name="connsiteX0" fmla="*/ 25400 w 7200900"/>
              <a:gd name="connsiteY0" fmla="*/ 4432300 h 4432300"/>
              <a:gd name="connsiteX1" fmla="*/ 7200900 w 7200900"/>
              <a:gd name="connsiteY1" fmla="*/ 4432300 h 4432300"/>
              <a:gd name="connsiteX2" fmla="*/ 7200900 w 7200900"/>
              <a:gd name="connsiteY2" fmla="*/ 1511300 h 4432300"/>
              <a:gd name="connsiteX3" fmla="*/ 6743700 w 7200900"/>
              <a:gd name="connsiteY3" fmla="*/ 1600200 h 4432300"/>
              <a:gd name="connsiteX4" fmla="*/ 6096000 w 7200900"/>
              <a:gd name="connsiteY4" fmla="*/ 1638300 h 4432300"/>
              <a:gd name="connsiteX5" fmla="*/ 5880100 w 7200900"/>
              <a:gd name="connsiteY5" fmla="*/ 1066800 h 4432300"/>
              <a:gd name="connsiteX6" fmla="*/ 5575300 w 7200900"/>
              <a:gd name="connsiteY6" fmla="*/ 355600 h 4432300"/>
              <a:gd name="connsiteX7" fmla="*/ 4826000 w 7200900"/>
              <a:gd name="connsiteY7" fmla="*/ 0 h 4432300"/>
              <a:gd name="connsiteX8" fmla="*/ 4038600 w 7200900"/>
              <a:gd name="connsiteY8" fmla="*/ 114300 h 4432300"/>
              <a:gd name="connsiteX9" fmla="*/ 3556000 w 7200900"/>
              <a:gd name="connsiteY9" fmla="*/ 571500 h 4432300"/>
              <a:gd name="connsiteX10" fmla="*/ 3187700 w 7200900"/>
              <a:gd name="connsiteY10" fmla="*/ 1244600 h 4432300"/>
              <a:gd name="connsiteX11" fmla="*/ 2794000 w 7200900"/>
              <a:gd name="connsiteY11" fmla="*/ 1511300 h 4432300"/>
              <a:gd name="connsiteX12" fmla="*/ 2019300 w 7200900"/>
              <a:gd name="connsiteY12" fmla="*/ 1498600 h 4432300"/>
              <a:gd name="connsiteX13" fmla="*/ 1308100 w 7200900"/>
              <a:gd name="connsiteY13" fmla="*/ 1752600 h 4432300"/>
              <a:gd name="connsiteX14" fmla="*/ 660400 w 7200900"/>
              <a:gd name="connsiteY14" fmla="*/ 2298700 h 4432300"/>
              <a:gd name="connsiteX15" fmla="*/ 101600 w 7200900"/>
              <a:gd name="connsiteY15" fmla="*/ 3238500 h 4432300"/>
              <a:gd name="connsiteX16" fmla="*/ 0 w 7200900"/>
              <a:gd name="connsiteY16" fmla="*/ 4038600 h 4432300"/>
              <a:gd name="connsiteX17" fmla="*/ 25400 w 7200900"/>
              <a:gd name="connsiteY17" fmla="*/ 4432300 h 4432300"/>
              <a:gd name="connsiteX0" fmla="*/ 27614 w 7203114"/>
              <a:gd name="connsiteY0" fmla="*/ 4432300 h 4432300"/>
              <a:gd name="connsiteX1" fmla="*/ 7203114 w 7203114"/>
              <a:gd name="connsiteY1" fmla="*/ 4432300 h 4432300"/>
              <a:gd name="connsiteX2" fmla="*/ 7203114 w 7203114"/>
              <a:gd name="connsiteY2" fmla="*/ 1511300 h 4432300"/>
              <a:gd name="connsiteX3" fmla="*/ 6745914 w 7203114"/>
              <a:gd name="connsiteY3" fmla="*/ 1600200 h 4432300"/>
              <a:gd name="connsiteX4" fmla="*/ 6098214 w 7203114"/>
              <a:gd name="connsiteY4" fmla="*/ 1638300 h 4432300"/>
              <a:gd name="connsiteX5" fmla="*/ 5882314 w 7203114"/>
              <a:gd name="connsiteY5" fmla="*/ 1066800 h 4432300"/>
              <a:gd name="connsiteX6" fmla="*/ 5577514 w 7203114"/>
              <a:gd name="connsiteY6" fmla="*/ 355600 h 4432300"/>
              <a:gd name="connsiteX7" fmla="*/ 4828214 w 7203114"/>
              <a:gd name="connsiteY7" fmla="*/ 0 h 4432300"/>
              <a:gd name="connsiteX8" fmla="*/ 4040814 w 7203114"/>
              <a:gd name="connsiteY8" fmla="*/ 114300 h 4432300"/>
              <a:gd name="connsiteX9" fmla="*/ 3558214 w 7203114"/>
              <a:gd name="connsiteY9" fmla="*/ 571500 h 4432300"/>
              <a:gd name="connsiteX10" fmla="*/ 3189914 w 7203114"/>
              <a:gd name="connsiteY10" fmla="*/ 1244600 h 4432300"/>
              <a:gd name="connsiteX11" fmla="*/ 2796214 w 7203114"/>
              <a:gd name="connsiteY11" fmla="*/ 1511300 h 4432300"/>
              <a:gd name="connsiteX12" fmla="*/ 2021514 w 7203114"/>
              <a:gd name="connsiteY12" fmla="*/ 1498600 h 4432300"/>
              <a:gd name="connsiteX13" fmla="*/ 1310314 w 7203114"/>
              <a:gd name="connsiteY13" fmla="*/ 1752600 h 4432300"/>
              <a:gd name="connsiteX14" fmla="*/ 662614 w 7203114"/>
              <a:gd name="connsiteY14" fmla="*/ 2298700 h 4432300"/>
              <a:gd name="connsiteX15" fmla="*/ 103814 w 7203114"/>
              <a:gd name="connsiteY15" fmla="*/ 3238500 h 4432300"/>
              <a:gd name="connsiteX16" fmla="*/ 2214 w 7203114"/>
              <a:gd name="connsiteY16" fmla="*/ 4038600 h 4432300"/>
              <a:gd name="connsiteX17" fmla="*/ 27614 w 7203114"/>
              <a:gd name="connsiteY17" fmla="*/ 4432300 h 4432300"/>
              <a:gd name="connsiteX0" fmla="*/ 30075 w 7205575"/>
              <a:gd name="connsiteY0" fmla="*/ 4432300 h 4432300"/>
              <a:gd name="connsiteX1" fmla="*/ 7205575 w 7205575"/>
              <a:gd name="connsiteY1" fmla="*/ 4432300 h 4432300"/>
              <a:gd name="connsiteX2" fmla="*/ 7205575 w 7205575"/>
              <a:gd name="connsiteY2" fmla="*/ 1511300 h 4432300"/>
              <a:gd name="connsiteX3" fmla="*/ 6748375 w 7205575"/>
              <a:gd name="connsiteY3" fmla="*/ 1600200 h 4432300"/>
              <a:gd name="connsiteX4" fmla="*/ 6100675 w 7205575"/>
              <a:gd name="connsiteY4" fmla="*/ 1638300 h 4432300"/>
              <a:gd name="connsiteX5" fmla="*/ 5884775 w 7205575"/>
              <a:gd name="connsiteY5" fmla="*/ 1066800 h 4432300"/>
              <a:gd name="connsiteX6" fmla="*/ 5579975 w 7205575"/>
              <a:gd name="connsiteY6" fmla="*/ 355600 h 4432300"/>
              <a:gd name="connsiteX7" fmla="*/ 4830675 w 7205575"/>
              <a:gd name="connsiteY7" fmla="*/ 0 h 4432300"/>
              <a:gd name="connsiteX8" fmla="*/ 4043275 w 7205575"/>
              <a:gd name="connsiteY8" fmla="*/ 114300 h 4432300"/>
              <a:gd name="connsiteX9" fmla="*/ 3560675 w 7205575"/>
              <a:gd name="connsiteY9" fmla="*/ 571500 h 4432300"/>
              <a:gd name="connsiteX10" fmla="*/ 3192375 w 7205575"/>
              <a:gd name="connsiteY10" fmla="*/ 1244600 h 4432300"/>
              <a:gd name="connsiteX11" fmla="*/ 2798675 w 7205575"/>
              <a:gd name="connsiteY11" fmla="*/ 1511300 h 4432300"/>
              <a:gd name="connsiteX12" fmla="*/ 2023975 w 7205575"/>
              <a:gd name="connsiteY12" fmla="*/ 1498600 h 4432300"/>
              <a:gd name="connsiteX13" fmla="*/ 1312775 w 7205575"/>
              <a:gd name="connsiteY13" fmla="*/ 1752600 h 4432300"/>
              <a:gd name="connsiteX14" fmla="*/ 665075 w 7205575"/>
              <a:gd name="connsiteY14" fmla="*/ 2298700 h 4432300"/>
              <a:gd name="connsiteX15" fmla="*/ 106275 w 7205575"/>
              <a:gd name="connsiteY15" fmla="*/ 3238500 h 4432300"/>
              <a:gd name="connsiteX16" fmla="*/ 4675 w 7205575"/>
              <a:gd name="connsiteY16" fmla="*/ 4038600 h 4432300"/>
              <a:gd name="connsiteX17" fmla="*/ 30075 w 7205575"/>
              <a:gd name="connsiteY17" fmla="*/ 4432300 h 4432300"/>
              <a:gd name="connsiteX0" fmla="*/ 41778 w 7204578"/>
              <a:gd name="connsiteY0" fmla="*/ 4451350 h 4451350"/>
              <a:gd name="connsiteX1" fmla="*/ 7204578 w 7204578"/>
              <a:gd name="connsiteY1" fmla="*/ 4432300 h 4451350"/>
              <a:gd name="connsiteX2" fmla="*/ 7204578 w 7204578"/>
              <a:gd name="connsiteY2" fmla="*/ 1511300 h 4451350"/>
              <a:gd name="connsiteX3" fmla="*/ 6747378 w 7204578"/>
              <a:gd name="connsiteY3" fmla="*/ 1600200 h 4451350"/>
              <a:gd name="connsiteX4" fmla="*/ 6099678 w 7204578"/>
              <a:gd name="connsiteY4" fmla="*/ 1638300 h 4451350"/>
              <a:gd name="connsiteX5" fmla="*/ 5883778 w 7204578"/>
              <a:gd name="connsiteY5" fmla="*/ 1066800 h 4451350"/>
              <a:gd name="connsiteX6" fmla="*/ 5578978 w 7204578"/>
              <a:gd name="connsiteY6" fmla="*/ 355600 h 4451350"/>
              <a:gd name="connsiteX7" fmla="*/ 4829678 w 7204578"/>
              <a:gd name="connsiteY7" fmla="*/ 0 h 4451350"/>
              <a:gd name="connsiteX8" fmla="*/ 4042278 w 7204578"/>
              <a:gd name="connsiteY8" fmla="*/ 114300 h 4451350"/>
              <a:gd name="connsiteX9" fmla="*/ 3559678 w 7204578"/>
              <a:gd name="connsiteY9" fmla="*/ 571500 h 4451350"/>
              <a:gd name="connsiteX10" fmla="*/ 3191378 w 7204578"/>
              <a:gd name="connsiteY10" fmla="*/ 1244600 h 4451350"/>
              <a:gd name="connsiteX11" fmla="*/ 2797678 w 7204578"/>
              <a:gd name="connsiteY11" fmla="*/ 1511300 h 4451350"/>
              <a:gd name="connsiteX12" fmla="*/ 2022978 w 7204578"/>
              <a:gd name="connsiteY12" fmla="*/ 1498600 h 4451350"/>
              <a:gd name="connsiteX13" fmla="*/ 1311778 w 7204578"/>
              <a:gd name="connsiteY13" fmla="*/ 1752600 h 4451350"/>
              <a:gd name="connsiteX14" fmla="*/ 664078 w 7204578"/>
              <a:gd name="connsiteY14" fmla="*/ 2298700 h 4451350"/>
              <a:gd name="connsiteX15" fmla="*/ 105278 w 7204578"/>
              <a:gd name="connsiteY15" fmla="*/ 3238500 h 4451350"/>
              <a:gd name="connsiteX16" fmla="*/ 3678 w 7204578"/>
              <a:gd name="connsiteY16" fmla="*/ 4038600 h 4451350"/>
              <a:gd name="connsiteX17" fmla="*/ 41778 w 7204578"/>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251233 w 7207283"/>
              <a:gd name="connsiteY10" fmla="*/ 12573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886483 w 7207283"/>
              <a:gd name="connsiteY6" fmla="*/ 10728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4665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07283" h="4457438">
                <a:moveTo>
                  <a:pt x="19083" y="4457438"/>
                </a:moveTo>
                <a:lnTo>
                  <a:pt x="7207283" y="4438388"/>
                </a:lnTo>
                <a:lnTo>
                  <a:pt x="7207283" y="1466588"/>
                </a:lnTo>
                <a:cubicBezTo>
                  <a:pt x="7054883" y="1496221"/>
                  <a:pt x="6908833" y="1563955"/>
                  <a:pt x="6750083" y="1606288"/>
                </a:cubicBezTo>
                <a:cubicBezTo>
                  <a:pt x="6572283" y="1621105"/>
                  <a:pt x="6451633" y="1667671"/>
                  <a:pt x="6216683" y="1593588"/>
                </a:cubicBezTo>
                <a:cubicBezTo>
                  <a:pt x="6091800" y="1451771"/>
                  <a:pt x="6100267" y="1417905"/>
                  <a:pt x="6057934" y="1307838"/>
                </a:cubicBezTo>
                <a:lnTo>
                  <a:pt x="5924583" y="1034788"/>
                </a:lnTo>
                <a:cubicBezTo>
                  <a:pt x="5822983" y="797721"/>
                  <a:pt x="5778533" y="554305"/>
                  <a:pt x="5581683" y="361688"/>
                </a:cubicBezTo>
                <a:cubicBezTo>
                  <a:pt x="5389066" y="211405"/>
                  <a:pt x="5139300" y="67471"/>
                  <a:pt x="4832383" y="6088"/>
                </a:cubicBezTo>
                <a:cubicBezTo>
                  <a:pt x="4569916" y="-19312"/>
                  <a:pt x="4313800" y="37838"/>
                  <a:pt x="4044983" y="120388"/>
                </a:cubicBezTo>
                <a:cubicBezTo>
                  <a:pt x="3865066" y="196588"/>
                  <a:pt x="3697850" y="310888"/>
                  <a:pt x="3543333" y="539488"/>
                </a:cubicBezTo>
                <a:cubicBezTo>
                  <a:pt x="3395166" y="727871"/>
                  <a:pt x="3361300" y="1011505"/>
                  <a:pt x="3194083" y="1218938"/>
                </a:cubicBezTo>
                <a:cubicBezTo>
                  <a:pt x="3113650" y="1339588"/>
                  <a:pt x="3007816" y="1453888"/>
                  <a:pt x="2800383" y="1517388"/>
                </a:cubicBezTo>
                <a:cubicBezTo>
                  <a:pt x="2535800" y="1570305"/>
                  <a:pt x="2328366" y="1458121"/>
                  <a:pt x="2025683" y="1504688"/>
                </a:cubicBezTo>
                <a:cubicBezTo>
                  <a:pt x="1788616" y="1532205"/>
                  <a:pt x="1538850" y="1616871"/>
                  <a:pt x="1314483" y="1758688"/>
                </a:cubicBezTo>
                <a:cubicBezTo>
                  <a:pt x="1090116" y="1885688"/>
                  <a:pt x="859400" y="2082538"/>
                  <a:pt x="660433" y="2292088"/>
                </a:cubicBezTo>
                <a:cubicBezTo>
                  <a:pt x="436066" y="2579955"/>
                  <a:pt x="218050" y="2874171"/>
                  <a:pt x="107983" y="3244588"/>
                </a:cubicBezTo>
                <a:cubicBezTo>
                  <a:pt x="42366" y="3511288"/>
                  <a:pt x="-10550" y="3777988"/>
                  <a:pt x="6383" y="4044688"/>
                </a:cubicBezTo>
                <a:cubicBezTo>
                  <a:pt x="-10550" y="4175921"/>
                  <a:pt x="10616" y="4326205"/>
                  <a:pt x="19083" y="445743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62DEE3DA-FE8D-40EA-A802-4EF9A7CA5A38}"/>
              </a:ext>
            </a:extLst>
          </p:cNvPr>
          <p:cNvSpPr/>
          <p:nvPr/>
        </p:nvSpPr>
        <p:spPr>
          <a:xfrm>
            <a:off x="0" y="-220657"/>
            <a:ext cx="2755107" cy="1547812"/>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547812">
                <a:moveTo>
                  <a:pt x="0" y="0"/>
                </a:moveTo>
                <a:lnTo>
                  <a:pt x="0" y="1547812"/>
                </a:lnTo>
                <a:lnTo>
                  <a:pt x="347663" y="902493"/>
                </a:lnTo>
                <a:cubicBezTo>
                  <a:pt x="439738" y="773112"/>
                  <a:pt x="555625" y="650874"/>
                  <a:pt x="659606" y="609599"/>
                </a:cubicBezTo>
                <a:cubicBezTo>
                  <a:pt x="829468" y="543718"/>
                  <a:pt x="965993" y="520699"/>
                  <a:pt x="1135856" y="497681"/>
                </a:cubicBezTo>
                <a:cubicBezTo>
                  <a:pt x="1369219" y="481012"/>
                  <a:pt x="1593056" y="502443"/>
                  <a:pt x="1816894" y="461962"/>
                </a:cubicBezTo>
                <a:cubicBezTo>
                  <a:pt x="2030413" y="41910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等腰三角形 5">
            <a:extLst>
              <a:ext uri="{FF2B5EF4-FFF2-40B4-BE49-F238E27FC236}">
                <a16:creationId xmlns="" xmlns:a16="http://schemas.microsoft.com/office/drawing/2014/main" id="{EFD0859F-1382-4009-9C84-2255C2B46E6F}"/>
              </a:ext>
            </a:extLst>
          </p:cNvPr>
          <p:cNvSpPr/>
          <p:nvPr/>
        </p:nvSpPr>
        <p:spPr>
          <a:xfrm rot="10800000">
            <a:off x="23956" y="-8417"/>
            <a:ext cx="802049" cy="452438"/>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任意多边形: 形状 13">
            <a:extLst>
              <a:ext uri="{FF2B5EF4-FFF2-40B4-BE49-F238E27FC236}">
                <a16:creationId xmlns="" xmlns:a16="http://schemas.microsoft.com/office/drawing/2014/main" id="{90D02BD8-AB16-4901-9C9F-AD6AF4D0C87F}"/>
              </a:ext>
            </a:extLst>
          </p:cNvPr>
          <p:cNvSpPr/>
          <p:nvPr/>
        </p:nvSpPr>
        <p:spPr>
          <a:xfrm>
            <a:off x="6159339" y="3139605"/>
            <a:ext cx="6041897" cy="3727199"/>
          </a:xfrm>
          <a:custGeom>
            <a:avLst/>
            <a:gdLst>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57699 w 6062208"/>
              <a:gd name="connsiteY0" fmla="*/ 3777673 h 3777673"/>
              <a:gd name="connsiteX1" fmla="*/ 280245 w 6062208"/>
              <a:gd name="connsiteY1" fmla="*/ 3260437 h 3777673"/>
              <a:gd name="connsiteX2" fmla="*/ 30863 w 6062208"/>
              <a:gd name="connsiteY2" fmla="*/ 2817091 h 3777673"/>
              <a:gd name="connsiteX3" fmla="*/ 49336 w 6062208"/>
              <a:gd name="connsiteY3" fmla="*/ 2373746 h 3777673"/>
              <a:gd name="connsiteX4" fmla="*/ 381845 w 6062208"/>
              <a:gd name="connsiteY4" fmla="*/ 2078182 h 3777673"/>
              <a:gd name="connsiteX5" fmla="*/ 3910136 w 6062208"/>
              <a:gd name="connsiteY5" fmla="*/ 64655 h 3777673"/>
              <a:gd name="connsiteX6" fmla="*/ 4177990 w 6062208"/>
              <a:gd name="connsiteY6" fmla="*/ 0 h 3777673"/>
              <a:gd name="connsiteX7" fmla="*/ 4630572 w 6062208"/>
              <a:gd name="connsiteY7" fmla="*/ 157018 h 3777673"/>
              <a:gd name="connsiteX8" fmla="*/ 6062208 w 6062208"/>
              <a:gd name="connsiteY8" fmla="*/ 1006764 h 3777673"/>
              <a:gd name="connsiteX9" fmla="*/ 6062208 w 6062208"/>
              <a:gd name="connsiteY9" fmla="*/ 3740727 h 3777673"/>
              <a:gd name="connsiteX10" fmla="*/ 1157699 w 6062208"/>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37388 w 6041897"/>
              <a:gd name="connsiteY0" fmla="*/ 3800217 h 3800217"/>
              <a:gd name="connsiteX1" fmla="*/ 259934 w 6041897"/>
              <a:gd name="connsiteY1" fmla="*/ 3282981 h 3800217"/>
              <a:gd name="connsiteX2" fmla="*/ 10552 w 6041897"/>
              <a:gd name="connsiteY2" fmla="*/ 2839635 h 3800217"/>
              <a:gd name="connsiteX3" fmla="*/ 52838 w 6041897"/>
              <a:gd name="connsiteY3" fmla="*/ 2415340 h 3800217"/>
              <a:gd name="connsiteX4" fmla="*/ 361534 w 6041897"/>
              <a:gd name="connsiteY4" fmla="*/ 2100726 h 3800217"/>
              <a:gd name="connsiteX5" fmla="*/ 3889825 w 6041897"/>
              <a:gd name="connsiteY5" fmla="*/ 87199 h 3800217"/>
              <a:gd name="connsiteX6" fmla="*/ 4208479 w 6041897"/>
              <a:gd name="connsiteY6" fmla="*/ 319 h 3800217"/>
              <a:gd name="connsiteX7" fmla="*/ 4610261 w 6041897"/>
              <a:gd name="connsiteY7" fmla="*/ 179562 h 3800217"/>
              <a:gd name="connsiteX8" fmla="*/ 6041897 w 6041897"/>
              <a:gd name="connsiteY8" fmla="*/ 1029308 h 3800217"/>
              <a:gd name="connsiteX9" fmla="*/ 6041897 w 6041897"/>
              <a:gd name="connsiteY9" fmla="*/ 3763271 h 3800217"/>
              <a:gd name="connsiteX10" fmla="*/ 1137388 w 6041897"/>
              <a:gd name="connsiteY10" fmla="*/ 3800217 h 3800217"/>
              <a:gd name="connsiteX0" fmla="*/ 1061188 w 6041897"/>
              <a:gd name="connsiteY0" fmla="*/ 3785930 h 3785930"/>
              <a:gd name="connsiteX1" fmla="*/ 259934 w 6041897"/>
              <a:gd name="connsiteY1" fmla="*/ 3282981 h 3785930"/>
              <a:gd name="connsiteX2" fmla="*/ 10552 w 6041897"/>
              <a:gd name="connsiteY2" fmla="*/ 2839635 h 3785930"/>
              <a:gd name="connsiteX3" fmla="*/ 52838 w 6041897"/>
              <a:gd name="connsiteY3" fmla="*/ 2415340 h 3785930"/>
              <a:gd name="connsiteX4" fmla="*/ 361534 w 6041897"/>
              <a:gd name="connsiteY4" fmla="*/ 2100726 h 3785930"/>
              <a:gd name="connsiteX5" fmla="*/ 3889825 w 6041897"/>
              <a:gd name="connsiteY5" fmla="*/ 87199 h 3785930"/>
              <a:gd name="connsiteX6" fmla="*/ 4208479 w 6041897"/>
              <a:gd name="connsiteY6" fmla="*/ 319 h 3785930"/>
              <a:gd name="connsiteX7" fmla="*/ 4610261 w 6041897"/>
              <a:gd name="connsiteY7" fmla="*/ 179562 h 3785930"/>
              <a:gd name="connsiteX8" fmla="*/ 6041897 w 6041897"/>
              <a:gd name="connsiteY8" fmla="*/ 1029308 h 3785930"/>
              <a:gd name="connsiteX9" fmla="*/ 6041897 w 6041897"/>
              <a:gd name="connsiteY9" fmla="*/ 3763271 h 3785930"/>
              <a:gd name="connsiteX10" fmla="*/ 1061188 w 6041897"/>
              <a:gd name="connsiteY10" fmla="*/ 3785930 h 3785930"/>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889825 w 6041897"/>
              <a:gd name="connsiteY5" fmla="*/ 873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694562 w 6041897"/>
              <a:gd name="connsiteY5" fmla="*/ 2016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76550 h 3776550"/>
              <a:gd name="connsiteX1" fmla="*/ 259934 w 6041897"/>
              <a:gd name="connsiteY1" fmla="*/ 3273601 h 3776550"/>
              <a:gd name="connsiteX2" fmla="*/ 10552 w 6041897"/>
              <a:gd name="connsiteY2" fmla="*/ 2830255 h 3776550"/>
              <a:gd name="connsiteX3" fmla="*/ 52838 w 6041897"/>
              <a:gd name="connsiteY3" fmla="*/ 2405960 h 3776550"/>
              <a:gd name="connsiteX4" fmla="*/ 361534 w 6041897"/>
              <a:gd name="connsiteY4" fmla="*/ 2091346 h 3776550"/>
              <a:gd name="connsiteX5" fmla="*/ 3694562 w 6041897"/>
              <a:gd name="connsiteY5" fmla="*/ 192119 h 3776550"/>
              <a:gd name="connsiteX6" fmla="*/ 4170379 w 6041897"/>
              <a:gd name="connsiteY6" fmla="*/ 464 h 3776550"/>
              <a:gd name="connsiteX7" fmla="*/ 4610261 w 6041897"/>
              <a:gd name="connsiteY7" fmla="*/ 170182 h 3776550"/>
              <a:gd name="connsiteX8" fmla="*/ 6041897 w 6041897"/>
              <a:gd name="connsiteY8" fmla="*/ 1019928 h 3776550"/>
              <a:gd name="connsiteX9" fmla="*/ 6041897 w 6041897"/>
              <a:gd name="connsiteY9" fmla="*/ 3753891 h 3776550"/>
              <a:gd name="connsiteX10" fmla="*/ 1061188 w 6041897"/>
              <a:gd name="connsiteY10" fmla="*/ 3776550 h 3776550"/>
              <a:gd name="connsiteX0" fmla="*/ 1061188 w 6041897"/>
              <a:gd name="connsiteY0" fmla="*/ 3796861 h 3796861"/>
              <a:gd name="connsiteX1" fmla="*/ 259934 w 6041897"/>
              <a:gd name="connsiteY1" fmla="*/ 3293912 h 3796861"/>
              <a:gd name="connsiteX2" fmla="*/ 10552 w 6041897"/>
              <a:gd name="connsiteY2" fmla="*/ 2850566 h 3796861"/>
              <a:gd name="connsiteX3" fmla="*/ 52838 w 6041897"/>
              <a:gd name="connsiteY3" fmla="*/ 2426271 h 3796861"/>
              <a:gd name="connsiteX4" fmla="*/ 361534 w 6041897"/>
              <a:gd name="connsiteY4" fmla="*/ 2111657 h 3796861"/>
              <a:gd name="connsiteX5" fmla="*/ 3694562 w 6041897"/>
              <a:gd name="connsiteY5" fmla="*/ 212430 h 3796861"/>
              <a:gd name="connsiteX6" fmla="*/ 4170379 w 6041897"/>
              <a:gd name="connsiteY6" fmla="*/ 20775 h 3796861"/>
              <a:gd name="connsiteX7" fmla="*/ 4610261 w 6041897"/>
              <a:gd name="connsiteY7" fmla="*/ 190493 h 3796861"/>
              <a:gd name="connsiteX8" fmla="*/ 6041897 w 6041897"/>
              <a:gd name="connsiteY8" fmla="*/ 1040239 h 3796861"/>
              <a:gd name="connsiteX9" fmla="*/ 6041897 w 6041897"/>
              <a:gd name="connsiteY9" fmla="*/ 3774202 h 3796861"/>
              <a:gd name="connsiteX10" fmla="*/ 1061188 w 6041897"/>
              <a:gd name="connsiteY10" fmla="*/ 3796861 h 379686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88510 h 3788510"/>
              <a:gd name="connsiteX1" fmla="*/ 259934 w 6041897"/>
              <a:gd name="connsiteY1" fmla="*/ 3285561 h 3788510"/>
              <a:gd name="connsiteX2" fmla="*/ 10552 w 6041897"/>
              <a:gd name="connsiteY2" fmla="*/ 2842215 h 3788510"/>
              <a:gd name="connsiteX3" fmla="*/ 52838 w 6041897"/>
              <a:gd name="connsiteY3" fmla="*/ 2417920 h 3788510"/>
              <a:gd name="connsiteX4" fmla="*/ 361534 w 6041897"/>
              <a:gd name="connsiteY4" fmla="*/ 2103306 h 3788510"/>
              <a:gd name="connsiteX5" fmla="*/ 3694562 w 6041897"/>
              <a:gd name="connsiteY5" fmla="*/ 204079 h 3788510"/>
              <a:gd name="connsiteX6" fmla="*/ 4170379 w 6041897"/>
              <a:gd name="connsiteY6" fmla="*/ 12424 h 3788510"/>
              <a:gd name="connsiteX7" fmla="*/ 4610261 w 6041897"/>
              <a:gd name="connsiteY7" fmla="*/ 182142 h 3788510"/>
              <a:gd name="connsiteX8" fmla="*/ 6041897 w 6041897"/>
              <a:gd name="connsiteY8" fmla="*/ 1031888 h 3788510"/>
              <a:gd name="connsiteX9" fmla="*/ 6041897 w 6041897"/>
              <a:gd name="connsiteY9" fmla="*/ 3765851 h 3788510"/>
              <a:gd name="connsiteX10" fmla="*/ 1061188 w 6041897"/>
              <a:gd name="connsiteY10" fmla="*/ 3788510 h 3788510"/>
              <a:gd name="connsiteX0" fmla="*/ 1061188 w 6041897"/>
              <a:gd name="connsiteY0" fmla="*/ 3801938 h 3801938"/>
              <a:gd name="connsiteX1" fmla="*/ 259934 w 6041897"/>
              <a:gd name="connsiteY1" fmla="*/ 3298989 h 3801938"/>
              <a:gd name="connsiteX2" fmla="*/ 10552 w 6041897"/>
              <a:gd name="connsiteY2" fmla="*/ 2855643 h 3801938"/>
              <a:gd name="connsiteX3" fmla="*/ 52838 w 6041897"/>
              <a:gd name="connsiteY3" fmla="*/ 2431348 h 3801938"/>
              <a:gd name="connsiteX4" fmla="*/ 361534 w 6041897"/>
              <a:gd name="connsiteY4" fmla="*/ 2116734 h 3801938"/>
              <a:gd name="connsiteX5" fmla="*/ 3694562 w 6041897"/>
              <a:gd name="connsiteY5" fmla="*/ 217507 h 3801938"/>
              <a:gd name="connsiteX6" fmla="*/ 4175141 w 6041897"/>
              <a:gd name="connsiteY6" fmla="*/ 11564 h 3801938"/>
              <a:gd name="connsiteX7" fmla="*/ 4610261 w 6041897"/>
              <a:gd name="connsiteY7" fmla="*/ 195570 h 3801938"/>
              <a:gd name="connsiteX8" fmla="*/ 6041897 w 6041897"/>
              <a:gd name="connsiteY8" fmla="*/ 1045316 h 3801938"/>
              <a:gd name="connsiteX9" fmla="*/ 6041897 w 6041897"/>
              <a:gd name="connsiteY9" fmla="*/ 3779279 h 3801938"/>
              <a:gd name="connsiteX10" fmla="*/ 1061188 w 6041897"/>
              <a:gd name="connsiteY10" fmla="*/ 3801938 h 3801938"/>
              <a:gd name="connsiteX0" fmla="*/ 1061188 w 6041897"/>
              <a:gd name="connsiteY0" fmla="*/ 3803341 h 3803341"/>
              <a:gd name="connsiteX1" fmla="*/ 259934 w 6041897"/>
              <a:gd name="connsiteY1" fmla="*/ 3300392 h 3803341"/>
              <a:gd name="connsiteX2" fmla="*/ 10552 w 6041897"/>
              <a:gd name="connsiteY2" fmla="*/ 2857046 h 3803341"/>
              <a:gd name="connsiteX3" fmla="*/ 52838 w 6041897"/>
              <a:gd name="connsiteY3" fmla="*/ 2432751 h 3803341"/>
              <a:gd name="connsiteX4" fmla="*/ 361534 w 6041897"/>
              <a:gd name="connsiteY4" fmla="*/ 2118137 h 3803341"/>
              <a:gd name="connsiteX5" fmla="*/ 3694562 w 6041897"/>
              <a:gd name="connsiteY5" fmla="*/ 218910 h 3803341"/>
              <a:gd name="connsiteX6" fmla="*/ 4175141 w 6041897"/>
              <a:gd name="connsiteY6" fmla="*/ 12967 h 3803341"/>
              <a:gd name="connsiteX7" fmla="*/ 4610261 w 6041897"/>
              <a:gd name="connsiteY7" fmla="*/ 196973 h 3803341"/>
              <a:gd name="connsiteX8" fmla="*/ 6041897 w 6041897"/>
              <a:gd name="connsiteY8" fmla="*/ 1046719 h 3803341"/>
              <a:gd name="connsiteX9" fmla="*/ 6041897 w 6041897"/>
              <a:gd name="connsiteY9" fmla="*/ 3780682 h 3803341"/>
              <a:gd name="connsiteX10" fmla="*/ 1061188 w 6041897"/>
              <a:gd name="connsiteY10" fmla="*/ 3803341 h 3803341"/>
              <a:gd name="connsiteX0" fmla="*/ 1061188 w 6041897"/>
              <a:gd name="connsiteY0" fmla="*/ 3805657 h 3805657"/>
              <a:gd name="connsiteX1" fmla="*/ 259934 w 6041897"/>
              <a:gd name="connsiteY1" fmla="*/ 3302708 h 3805657"/>
              <a:gd name="connsiteX2" fmla="*/ 10552 w 6041897"/>
              <a:gd name="connsiteY2" fmla="*/ 2859362 h 3805657"/>
              <a:gd name="connsiteX3" fmla="*/ 52838 w 6041897"/>
              <a:gd name="connsiteY3" fmla="*/ 2435067 h 3805657"/>
              <a:gd name="connsiteX4" fmla="*/ 361534 w 6041897"/>
              <a:gd name="connsiteY4" fmla="*/ 2120453 h 3805657"/>
              <a:gd name="connsiteX5" fmla="*/ 3694562 w 6041897"/>
              <a:gd name="connsiteY5" fmla="*/ 221226 h 3805657"/>
              <a:gd name="connsiteX6" fmla="*/ 4175141 w 6041897"/>
              <a:gd name="connsiteY6" fmla="*/ 15283 h 3805657"/>
              <a:gd name="connsiteX7" fmla="*/ 4643599 w 6041897"/>
              <a:gd name="connsiteY7" fmla="*/ 170714 h 3805657"/>
              <a:gd name="connsiteX8" fmla="*/ 6041897 w 6041897"/>
              <a:gd name="connsiteY8" fmla="*/ 1049035 h 3805657"/>
              <a:gd name="connsiteX9" fmla="*/ 6041897 w 6041897"/>
              <a:gd name="connsiteY9" fmla="*/ 3782998 h 3805657"/>
              <a:gd name="connsiteX10" fmla="*/ 1061188 w 6041897"/>
              <a:gd name="connsiteY10" fmla="*/ 3805657 h 3805657"/>
              <a:gd name="connsiteX0" fmla="*/ 1061188 w 6041897"/>
              <a:gd name="connsiteY0" fmla="*/ 3804860 h 3804860"/>
              <a:gd name="connsiteX1" fmla="*/ 259934 w 6041897"/>
              <a:gd name="connsiteY1" fmla="*/ 3301911 h 3804860"/>
              <a:gd name="connsiteX2" fmla="*/ 10552 w 6041897"/>
              <a:gd name="connsiteY2" fmla="*/ 2858565 h 3804860"/>
              <a:gd name="connsiteX3" fmla="*/ 52838 w 6041897"/>
              <a:gd name="connsiteY3" fmla="*/ 2434270 h 3804860"/>
              <a:gd name="connsiteX4" fmla="*/ 361534 w 6041897"/>
              <a:gd name="connsiteY4" fmla="*/ 2119656 h 3804860"/>
              <a:gd name="connsiteX5" fmla="*/ 3694562 w 6041897"/>
              <a:gd name="connsiteY5" fmla="*/ 220429 h 3804860"/>
              <a:gd name="connsiteX6" fmla="*/ 4175141 w 6041897"/>
              <a:gd name="connsiteY6" fmla="*/ 14486 h 3804860"/>
              <a:gd name="connsiteX7" fmla="*/ 4643599 w 6041897"/>
              <a:gd name="connsiteY7" fmla="*/ 169917 h 3804860"/>
              <a:gd name="connsiteX8" fmla="*/ 6041897 w 6041897"/>
              <a:gd name="connsiteY8" fmla="*/ 1048238 h 3804860"/>
              <a:gd name="connsiteX9" fmla="*/ 6041897 w 6041897"/>
              <a:gd name="connsiteY9" fmla="*/ 3782201 h 3804860"/>
              <a:gd name="connsiteX10" fmla="*/ 1061188 w 6041897"/>
              <a:gd name="connsiteY10" fmla="*/ 3804860 h 3804860"/>
              <a:gd name="connsiteX0" fmla="*/ 1061188 w 6041897"/>
              <a:gd name="connsiteY0" fmla="*/ 3798355 h 3798355"/>
              <a:gd name="connsiteX1" fmla="*/ 259934 w 6041897"/>
              <a:gd name="connsiteY1" fmla="*/ 3295406 h 3798355"/>
              <a:gd name="connsiteX2" fmla="*/ 10552 w 6041897"/>
              <a:gd name="connsiteY2" fmla="*/ 2852060 h 3798355"/>
              <a:gd name="connsiteX3" fmla="*/ 52838 w 6041897"/>
              <a:gd name="connsiteY3" fmla="*/ 2427765 h 3798355"/>
              <a:gd name="connsiteX4" fmla="*/ 361534 w 6041897"/>
              <a:gd name="connsiteY4" fmla="*/ 2113151 h 3798355"/>
              <a:gd name="connsiteX5" fmla="*/ 3694562 w 6041897"/>
              <a:gd name="connsiteY5" fmla="*/ 213924 h 3798355"/>
              <a:gd name="connsiteX6" fmla="*/ 4175141 w 6041897"/>
              <a:gd name="connsiteY6" fmla="*/ 15125 h 3798355"/>
              <a:gd name="connsiteX7" fmla="*/ 4643599 w 6041897"/>
              <a:gd name="connsiteY7" fmla="*/ 163412 h 3798355"/>
              <a:gd name="connsiteX8" fmla="*/ 6041897 w 6041897"/>
              <a:gd name="connsiteY8" fmla="*/ 1041733 h 3798355"/>
              <a:gd name="connsiteX9" fmla="*/ 6041897 w 6041897"/>
              <a:gd name="connsiteY9" fmla="*/ 3775696 h 3798355"/>
              <a:gd name="connsiteX10" fmla="*/ 1061188 w 6041897"/>
              <a:gd name="connsiteY10" fmla="*/ 3798355 h 3798355"/>
              <a:gd name="connsiteX0" fmla="*/ 1061188 w 6041897"/>
              <a:gd name="connsiteY0" fmla="*/ 3794037 h 3794037"/>
              <a:gd name="connsiteX1" fmla="*/ 259934 w 6041897"/>
              <a:gd name="connsiteY1" fmla="*/ 3291088 h 3794037"/>
              <a:gd name="connsiteX2" fmla="*/ 10552 w 6041897"/>
              <a:gd name="connsiteY2" fmla="*/ 2847742 h 3794037"/>
              <a:gd name="connsiteX3" fmla="*/ 52838 w 6041897"/>
              <a:gd name="connsiteY3" fmla="*/ 2423447 h 3794037"/>
              <a:gd name="connsiteX4" fmla="*/ 361534 w 6041897"/>
              <a:gd name="connsiteY4" fmla="*/ 2108833 h 3794037"/>
              <a:gd name="connsiteX5" fmla="*/ 3694562 w 6041897"/>
              <a:gd name="connsiteY5" fmla="*/ 209606 h 3794037"/>
              <a:gd name="connsiteX6" fmla="*/ 4175141 w 6041897"/>
              <a:gd name="connsiteY6" fmla="*/ 10807 h 3794037"/>
              <a:gd name="connsiteX7" fmla="*/ 4643599 w 6041897"/>
              <a:gd name="connsiteY7" fmla="*/ 159094 h 3794037"/>
              <a:gd name="connsiteX8" fmla="*/ 6041897 w 6041897"/>
              <a:gd name="connsiteY8" fmla="*/ 1037415 h 3794037"/>
              <a:gd name="connsiteX9" fmla="*/ 6041897 w 6041897"/>
              <a:gd name="connsiteY9" fmla="*/ 3771378 h 3794037"/>
              <a:gd name="connsiteX10" fmla="*/ 1061188 w 6041897"/>
              <a:gd name="connsiteY10" fmla="*/ 3794037 h 3794037"/>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704087 w 6041897"/>
              <a:gd name="connsiteY5" fmla="*/ 2233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246887 w 6041897"/>
              <a:gd name="connsiteY5" fmla="*/ 4900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27199 h 3727199"/>
              <a:gd name="connsiteX1" fmla="*/ 259934 w 6041897"/>
              <a:gd name="connsiteY1" fmla="*/ 3224250 h 3727199"/>
              <a:gd name="connsiteX2" fmla="*/ 10552 w 6041897"/>
              <a:gd name="connsiteY2" fmla="*/ 2780904 h 3727199"/>
              <a:gd name="connsiteX3" fmla="*/ 52838 w 6041897"/>
              <a:gd name="connsiteY3" fmla="*/ 2356609 h 3727199"/>
              <a:gd name="connsiteX4" fmla="*/ 361534 w 6041897"/>
              <a:gd name="connsiteY4" fmla="*/ 2041995 h 3727199"/>
              <a:gd name="connsiteX5" fmla="*/ 3246887 w 6041897"/>
              <a:gd name="connsiteY5" fmla="*/ 423755 h 3727199"/>
              <a:gd name="connsiteX6" fmla="*/ 4022741 w 6041897"/>
              <a:gd name="connsiteY6" fmla="*/ 20169 h 3727199"/>
              <a:gd name="connsiteX7" fmla="*/ 4617406 w 6041897"/>
              <a:gd name="connsiteY7" fmla="*/ 99399 h 3727199"/>
              <a:gd name="connsiteX8" fmla="*/ 6041897 w 6041897"/>
              <a:gd name="connsiteY8" fmla="*/ 970577 h 3727199"/>
              <a:gd name="connsiteX9" fmla="*/ 6041897 w 6041897"/>
              <a:gd name="connsiteY9" fmla="*/ 3704540 h 3727199"/>
              <a:gd name="connsiteX10" fmla="*/ 1061188 w 6041897"/>
              <a:gd name="connsiteY10" fmla="*/ 3727199 h 372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1897" h="3727199">
                <a:moveTo>
                  <a:pt x="1061188" y="3727199"/>
                </a:moveTo>
                <a:cubicBezTo>
                  <a:pt x="768703" y="3554787"/>
                  <a:pt x="557182" y="3444287"/>
                  <a:pt x="259934" y="3224250"/>
                </a:cubicBezTo>
                <a:cubicBezTo>
                  <a:pt x="100607" y="3095518"/>
                  <a:pt x="55579" y="2935036"/>
                  <a:pt x="10552" y="2780904"/>
                </a:cubicBezTo>
                <a:cubicBezTo>
                  <a:pt x="-15040" y="2607722"/>
                  <a:pt x="8580" y="2498041"/>
                  <a:pt x="52838" y="2356609"/>
                </a:cubicBezTo>
                <a:cubicBezTo>
                  <a:pt x="165262" y="2189825"/>
                  <a:pt x="250698" y="2140516"/>
                  <a:pt x="361534" y="2041995"/>
                </a:cubicBezTo>
                <a:lnTo>
                  <a:pt x="3246887" y="423755"/>
                </a:lnTo>
                <a:cubicBezTo>
                  <a:pt x="3355222" y="364103"/>
                  <a:pt x="3903294" y="54421"/>
                  <a:pt x="4022741" y="20169"/>
                </a:cubicBezTo>
                <a:cubicBezTo>
                  <a:pt x="4198208" y="-23536"/>
                  <a:pt x="4479244" y="4197"/>
                  <a:pt x="4617406" y="99399"/>
                </a:cubicBezTo>
                <a:cubicBezTo>
                  <a:pt x="5089854" y="423129"/>
                  <a:pt x="5567067" y="680184"/>
                  <a:pt x="6041897" y="970577"/>
                </a:cubicBezTo>
                <a:lnTo>
                  <a:pt x="6041897" y="3704540"/>
                </a:lnTo>
                <a:lnTo>
                  <a:pt x="1061188" y="3727199"/>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2B2B251A-118E-4D6D-AEE8-071FEBE8F87E}"/>
              </a:ext>
            </a:extLst>
          </p:cNvPr>
          <p:cNvSpPr/>
          <p:nvPr/>
        </p:nvSpPr>
        <p:spPr>
          <a:xfrm>
            <a:off x="5472822" y="4872748"/>
            <a:ext cx="1194677" cy="1194677"/>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a:extLst>
              <a:ext uri="{FF2B5EF4-FFF2-40B4-BE49-F238E27FC236}">
                <a16:creationId xmlns="" xmlns:a16="http://schemas.microsoft.com/office/drawing/2014/main" id="{FF89991C-23D8-4493-A235-436363A9E046}"/>
              </a:ext>
            </a:extLst>
          </p:cNvPr>
          <p:cNvSpPr/>
          <p:nvPr/>
        </p:nvSpPr>
        <p:spPr>
          <a:xfrm>
            <a:off x="58721" y="1651687"/>
            <a:ext cx="9234586" cy="1569660"/>
          </a:xfrm>
          <a:prstGeom prst="rect">
            <a:avLst/>
          </a:prstGeom>
        </p:spPr>
        <p:txBody>
          <a:bodyPr wrap="square">
            <a:spAutoFit/>
          </a:bodyPr>
          <a:lstStyle/>
          <a:p>
            <a:pPr algn="ctr"/>
            <a:r>
              <a:rPr lang="en-US" altLang="zh-CN" sz="4800" dirty="0">
                <a:solidFill>
                  <a:schemeClr val="tx1">
                    <a:lumMod val="85000"/>
                    <a:lumOff val="15000"/>
                  </a:schemeClr>
                </a:solidFill>
                <a:cs typeface="+mn-ea"/>
                <a:sym typeface="+mn-lt"/>
              </a:rPr>
              <a:t>Analytical CRM Development for the Bank</a:t>
            </a:r>
            <a:endParaRPr lang="zh-CN" altLang="en-US" sz="4800" dirty="0">
              <a:solidFill>
                <a:schemeClr val="tx1">
                  <a:lumMod val="85000"/>
                  <a:lumOff val="15000"/>
                </a:schemeClr>
              </a:solidFill>
              <a:cs typeface="+mn-ea"/>
              <a:sym typeface="+mn-lt"/>
            </a:endParaRPr>
          </a:p>
        </p:txBody>
      </p:sp>
      <p:sp>
        <p:nvSpPr>
          <p:cNvPr id="23" name="矩形: 圆角 22">
            <a:extLst>
              <a:ext uri="{FF2B5EF4-FFF2-40B4-BE49-F238E27FC236}">
                <a16:creationId xmlns="" xmlns:a16="http://schemas.microsoft.com/office/drawing/2014/main" id="{0F2B4174-F034-4C52-BA6A-D4D0C62977ED}"/>
              </a:ext>
            </a:extLst>
          </p:cNvPr>
          <p:cNvSpPr/>
          <p:nvPr/>
        </p:nvSpPr>
        <p:spPr>
          <a:xfrm>
            <a:off x="908448" y="3999956"/>
            <a:ext cx="2111116" cy="356231"/>
          </a:xfrm>
          <a:prstGeom prst="roundRect">
            <a:avLst>
              <a:gd name="adj" fmla="val 35027"/>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effectLst>
                  <a:outerShdw blurRad="38100" dist="38100" dir="2700000" algn="tl">
                    <a:srgbClr val="000000">
                      <a:alpha val="43137"/>
                    </a:srgbClr>
                  </a:outerShdw>
                </a:effectLst>
                <a:cs typeface="+mn-ea"/>
                <a:sym typeface="+mn-lt"/>
              </a:rPr>
              <a:t>By Sai </a:t>
            </a:r>
            <a:r>
              <a:rPr lang="en-US" altLang="zh-CN" sz="1600" dirty="0" err="1">
                <a:effectLst>
                  <a:outerShdw blurRad="38100" dist="38100" dir="2700000" algn="tl">
                    <a:srgbClr val="000000">
                      <a:alpha val="43137"/>
                    </a:srgbClr>
                  </a:outerShdw>
                </a:effectLst>
                <a:cs typeface="+mn-ea"/>
                <a:sym typeface="+mn-lt"/>
              </a:rPr>
              <a:t>Sweatha</a:t>
            </a:r>
            <a:endParaRPr lang="zh-CN" altLang="en-US" sz="1600" dirty="0">
              <a:effectLst>
                <a:outerShdw blurRad="38100" dist="38100" dir="2700000" algn="tl">
                  <a:srgbClr val="000000">
                    <a:alpha val="43137"/>
                  </a:srgbClr>
                </a:outerShdw>
              </a:effectLst>
              <a:cs typeface="+mn-ea"/>
              <a:sym typeface="+mn-lt"/>
            </a:endParaRPr>
          </a:p>
        </p:txBody>
      </p:sp>
      <p:pic>
        <p:nvPicPr>
          <p:cNvPr id="9" name="图片 8">
            <a:extLst>
              <a:ext uri="{FF2B5EF4-FFF2-40B4-BE49-F238E27FC236}">
                <a16:creationId xmlns="" xmlns:a16="http://schemas.microsoft.com/office/drawing/2014/main" id="{DBFD86E8-144F-4A63-9BBE-E73611FE0B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31615" y="1419479"/>
            <a:ext cx="4697344" cy="4647946"/>
          </a:xfrm>
          <a:prstGeom prst="rect">
            <a:avLst/>
          </a:prstGeom>
        </p:spPr>
      </p:pic>
      <p:sp>
        <p:nvSpPr>
          <p:cNvPr id="18" name="椭圆 17">
            <a:extLst>
              <a:ext uri="{FF2B5EF4-FFF2-40B4-BE49-F238E27FC236}">
                <a16:creationId xmlns="" xmlns:a16="http://schemas.microsoft.com/office/drawing/2014/main" id="{EE3296DB-B0FA-4D04-B20F-DAEE16EC3AF9}"/>
              </a:ext>
            </a:extLst>
          </p:cNvPr>
          <p:cNvSpPr/>
          <p:nvPr/>
        </p:nvSpPr>
        <p:spPr>
          <a:xfrm>
            <a:off x="6566728" y="3242550"/>
            <a:ext cx="745250" cy="745250"/>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4F518D04-63C9-450E-B165-61D7BD06888C}"/>
              </a:ext>
            </a:extLst>
          </p:cNvPr>
          <p:cNvSpPr/>
          <p:nvPr/>
        </p:nvSpPr>
        <p:spPr>
          <a:xfrm>
            <a:off x="11000442" y="2574281"/>
            <a:ext cx="1200794" cy="1200794"/>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 xmlns:a16="http://schemas.microsoft.com/office/drawing/2014/main" id="{5A0672FE-4D65-4E7C-B607-D22167AA9EAF}"/>
              </a:ext>
            </a:extLst>
          </p:cNvPr>
          <p:cNvSpPr/>
          <p:nvPr/>
        </p:nvSpPr>
        <p:spPr>
          <a:xfrm>
            <a:off x="10296623" y="5613507"/>
            <a:ext cx="2471206" cy="2471206"/>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 xmlns:a16="http://schemas.microsoft.com/office/drawing/2014/main" id="{76E427BB-F627-4489-9FA7-FE6E4A2100B2}"/>
              </a:ext>
            </a:extLst>
          </p:cNvPr>
          <p:cNvSpPr/>
          <p:nvPr/>
        </p:nvSpPr>
        <p:spPr>
          <a:xfrm>
            <a:off x="1968429" y="728366"/>
            <a:ext cx="5248680" cy="830997"/>
          </a:xfrm>
          <a:prstGeom prst="rect">
            <a:avLst/>
          </a:prstGeom>
        </p:spPr>
        <p:txBody>
          <a:bodyPr wrap="square">
            <a:spAutoFit/>
          </a:bodyPr>
          <a:lstStyle/>
          <a:p>
            <a:r>
              <a:rPr lang="en-US" altLang="zh-CN" sz="4800" dirty="0">
                <a:solidFill>
                  <a:srgbClr val="FFC000"/>
                </a:solidFill>
                <a:cs typeface="+mn-ea"/>
                <a:sym typeface="+mn-lt"/>
              </a:rPr>
              <a:t>Capstone Project</a:t>
            </a:r>
          </a:p>
        </p:txBody>
      </p:sp>
    </p:spTree>
    <p:extLst>
      <p:ext uri="{BB962C8B-B14F-4D97-AF65-F5344CB8AC3E}">
        <p14:creationId xmlns:p14="http://schemas.microsoft.com/office/powerpoint/2010/main" val="3659154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750"/>
                                        <p:tgtEl>
                                          <p:spTgt spid="2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750"/>
                                        <p:tgtEl>
                                          <p:spTgt spid="6"/>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750"/>
                                        <p:tgtEl>
                                          <p:spTgt spid="11"/>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750"/>
                                        <p:tgtEl>
                                          <p:spTgt spid="14"/>
                                        </p:tgtEl>
                                      </p:cBhvr>
                                    </p:animEffect>
                                  </p:childTnLst>
                                </p:cTn>
                              </p:par>
                            </p:childTnLst>
                          </p:cTn>
                        </p:par>
                        <p:par>
                          <p:cTn id="24" fill="hold">
                            <p:stCondLst>
                              <p:cond delay="3750"/>
                            </p:stCondLst>
                            <p:childTnLst>
                              <p:par>
                                <p:cTn id="25" presetID="2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750"/>
                                        <p:tgtEl>
                                          <p:spTgt spid="9"/>
                                        </p:tgtEl>
                                      </p:cBhvr>
                                    </p:animEffect>
                                  </p:childTnLst>
                                </p:cTn>
                              </p:par>
                            </p:childTnLst>
                          </p:cTn>
                        </p:par>
                        <p:par>
                          <p:cTn id="28" fill="hold">
                            <p:stCondLst>
                              <p:cond delay="4500"/>
                            </p:stCondLst>
                            <p:childTnLst>
                              <p:par>
                                <p:cTn id="29" presetID="15"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250" fill="hold"/>
                                        <p:tgtEl>
                                          <p:spTgt spid="18"/>
                                        </p:tgtEl>
                                        <p:attrNameLst>
                                          <p:attrName>ppt_w</p:attrName>
                                        </p:attrNameLst>
                                      </p:cBhvr>
                                      <p:tavLst>
                                        <p:tav tm="0">
                                          <p:val>
                                            <p:fltVal val="0"/>
                                          </p:val>
                                        </p:tav>
                                        <p:tav tm="100000">
                                          <p:val>
                                            <p:strVal val="#ppt_w"/>
                                          </p:val>
                                        </p:tav>
                                      </p:tavLst>
                                    </p:anim>
                                    <p:anim calcmode="lin" valueType="num">
                                      <p:cBhvr>
                                        <p:cTn id="32" dur="1250" fill="hold"/>
                                        <p:tgtEl>
                                          <p:spTgt spid="18"/>
                                        </p:tgtEl>
                                        <p:attrNameLst>
                                          <p:attrName>ppt_h</p:attrName>
                                        </p:attrNameLst>
                                      </p:cBhvr>
                                      <p:tavLst>
                                        <p:tav tm="0">
                                          <p:val>
                                            <p:fltVal val="0"/>
                                          </p:val>
                                        </p:tav>
                                        <p:tav tm="100000">
                                          <p:val>
                                            <p:strVal val="#ppt_h"/>
                                          </p:val>
                                        </p:tav>
                                      </p:tavLst>
                                    </p:anim>
                                    <p:anim calcmode="lin" valueType="num">
                                      <p:cBhvr>
                                        <p:cTn id="33" dur="125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250" fill="hold"/>
                                        <p:tgtEl>
                                          <p:spTgt spid="18"/>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250" fill="hold"/>
                                        <p:tgtEl>
                                          <p:spTgt spid="7"/>
                                        </p:tgtEl>
                                        <p:attrNameLst>
                                          <p:attrName>ppt_w</p:attrName>
                                        </p:attrNameLst>
                                      </p:cBhvr>
                                      <p:tavLst>
                                        <p:tav tm="0">
                                          <p:val>
                                            <p:fltVal val="0"/>
                                          </p:val>
                                        </p:tav>
                                        <p:tav tm="100000">
                                          <p:val>
                                            <p:strVal val="#ppt_w"/>
                                          </p:val>
                                        </p:tav>
                                      </p:tavLst>
                                    </p:anim>
                                    <p:anim calcmode="lin" valueType="num">
                                      <p:cBhvr>
                                        <p:cTn id="38" dur="1250" fill="hold"/>
                                        <p:tgtEl>
                                          <p:spTgt spid="7"/>
                                        </p:tgtEl>
                                        <p:attrNameLst>
                                          <p:attrName>ppt_h</p:attrName>
                                        </p:attrNameLst>
                                      </p:cBhvr>
                                      <p:tavLst>
                                        <p:tav tm="0">
                                          <p:val>
                                            <p:fltVal val="0"/>
                                          </p:val>
                                        </p:tav>
                                        <p:tav tm="100000">
                                          <p:val>
                                            <p:strVal val="#ppt_h"/>
                                          </p:val>
                                        </p:tav>
                                      </p:tavLst>
                                    </p:anim>
                                    <p:anim calcmode="lin" valueType="num">
                                      <p:cBhvr>
                                        <p:cTn id="39" dur="1250" fill="hold"/>
                                        <p:tgtEl>
                                          <p:spTgt spid="7"/>
                                        </p:tgtEl>
                                        <p:attrNameLst>
                                          <p:attrName>ppt_x</p:attrName>
                                        </p:attrNameLst>
                                      </p:cBhvr>
                                      <p:tavLst>
                                        <p:tav tm="0" fmla="#ppt_x+(cos(-2*pi*(1-$))*-#ppt_x-sin(-2*pi*(1-$))*(1-#ppt_y))*(1-$)">
                                          <p:val>
                                            <p:fltVal val="0"/>
                                          </p:val>
                                        </p:tav>
                                        <p:tav tm="100000">
                                          <p:val>
                                            <p:fltVal val="1"/>
                                          </p:val>
                                        </p:tav>
                                      </p:tavLst>
                                    </p:anim>
                                    <p:anim calcmode="lin" valueType="num">
                                      <p:cBhvr>
                                        <p:cTn id="40" dur="1250" fill="hold"/>
                                        <p:tgtEl>
                                          <p:spTgt spid="7"/>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250" fill="hold"/>
                                        <p:tgtEl>
                                          <p:spTgt spid="20"/>
                                        </p:tgtEl>
                                        <p:attrNameLst>
                                          <p:attrName>ppt_w</p:attrName>
                                        </p:attrNameLst>
                                      </p:cBhvr>
                                      <p:tavLst>
                                        <p:tav tm="0">
                                          <p:val>
                                            <p:fltVal val="0"/>
                                          </p:val>
                                        </p:tav>
                                        <p:tav tm="100000">
                                          <p:val>
                                            <p:strVal val="#ppt_w"/>
                                          </p:val>
                                        </p:tav>
                                      </p:tavLst>
                                    </p:anim>
                                    <p:anim calcmode="lin" valueType="num">
                                      <p:cBhvr>
                                        <p:cTn id="44" dur="1250" fill="hold"/>
                                        <p:tgtEl>
                                          <p:spTgt spid="20"/>
                                        </p:tgtEl>
                                        <p:attrNameLst>
                                          <p:attrName>ppt_h</p:attrName>
                                        </p:attrNameLst>
                                      </p:cBhvr>
                                      <p:tavLst>
                                        <p:tav tm="0">
                                          <p:val>
                                            <p:fltVal val="0"/>
                                          </p:val>
                                        </p:tav>
                                        <p:tav tm="100000">
                                          <p:val>
                                            <p:strVal val="#ppt_h"/>
                                          </p:val>
                                        </p:tav>
                                      </p:tavLst>
                                    </p:anim>
                                    <p:anim calcmode="lin" valueType="num">
                                      <p:cBhvr>
                                        <p:cTn id="45" dur="1250" fill="hold"/>
                                        <p:tgtEl>
                                          <p:spTgt spid="20"/>
                                        </p:tgtEl>
                                        <p:attrNameLst>
                                          <p:attrName>ppt_x</p:attrName>
                                        </p:attrNameLst>
                                      </p:cBhvr>
                                      <p:tavLst>
                                        <p:tav tm="0" fmla="#ppt_x+(cos(-2*pi*(1-$))*-#ppt_x-sin(-2*pi*(1-$))*(1-#ppt_y))*(1-$)">
                                          <p:val>
                                            <p:fltVal val="0"/>
                                          </p:val>
                                        </p:tav>
                                        <p:tav tm="100000">
                                          <p:val>
                                            <p:fltVal val="1"/>
                                          </p:val>
                                        </p:tav>
                                      </p:tavLst>
                                    </p:anim>
                                    <p:anim calcmode="lin" valueType="num">
                                      <p:cBhvr>
                                        <p:cTn id="46" dur="1250" fill="hold"/>
                                        <p:tgtEl>
                                          <p:spTgt spid="20"/>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1250" fill="hold"/>
                                        <p:tgtEl>
                                          <p:spTgt spid="19"/>
                                        </p:tgtEl>
                                        <p:attrNameLst>
                                          <p:attrName>ppt_w</p:attrName>
                                        </p:attrNameLst>
                                      </p:cBhvr>
                                      <p:tavLst>
                                        <p:tav tm="0">
                                          <p:val>
                                            <p:fltVal val="0"/>
                                          </p:val>
                                        </p:tav>
                                        <p:tav tm="100000">
                                          <p:val>
                                            <p:strVal val="#ppt_w"/>
                                          </p:val>
                                        </p:tav>
                                      </p:tavLst>
                                    </p:anim>
                                    <p:anim calcmode="lin" valueType="num">
                                      <p:cBhvr>
                                        <p:cTn id="50" dur="1250" fill="hold"/>
                                        <p:tgtEl>
                                          <p:spTgt spid="19"/>
                                        </p:tgtEl>
                                        <p:attrNameLst>
                                          <p:attrName>ppt_h</p:attrName>
                                        </p:attrNameLst>
                                      </p:cBhvr>
                                      <p:tavLst>
                                        <p:tav tm="0">
                                          <p:val>
                                            <p:fltVal val="0"/>
                                          </p:val>
                                        </p:tav>
                                        <p:tav tm="100000">
                                          <p:val>
                                            <p:strVal val="#ppt_h"/>
                                          </p:val>
                                        </p:tav>
                                      </p:tavLst>
                                    </p:anim>
                                    <p:anim calcmode="lin" valueType="num">
                                      <p:cBhvr>
                                        <p:cTn id="51" dur="1250" fill="hold"/>
                                        <p:tgtEl>
                                          <p:spTgt spid="19"/>
                                        </p:tgtEl>
                                        <p:attrNameLst>
                                          <p:attrName>ppt_x</p:attrName>
                                        </p:attrNameLst>
                                      </p:cBhvr>
                                      <p:tavLst>
                                        <p:tav tm="0" fmla="#ppt_x+(cos(-2*pi*(1-$))*-#ppt_x-sin(-2*pi*(1-$))*(1-#ppt_y))*(1-$)">
                                          <p:val>
                                            <p:fltVal val="0"/>
                                          </p:val>
                                        </p:tav>
                                        <p:tav tm="100000">
                                          <p:val>
                                            <p:fltVal val="1"/>
                                          </p:val>
                                        </p:tav>
                                      </p:tavLst>
                                    </p:anim>
                                    <p:anim calcmode="lin" valueType="num">
                                      <p:cBhvr>
                                        <p:cTn id="52" dur="1250" fill="hold"/>
                                        <p:tgtEl>
                                          <p:spTgt spid="19"/>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57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750"/>
                                        <p:tgtEl>
                                          <p:spTgt spid="27"/>
                                        </p:tgtEl>
                                      </p:cBhvr>
                                    </p:animEffect>
                                  </p:childTnLst>
                                </p:cTn>
                              </p:par>
                            </p:childTnLst>
                          </p:cTn>
                        </p:par>
                        <p:par>
                          <p:cTn id="57" fill="hold">
                            <p:stCondLst>
                              <p:cond delay="6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750" fill="hold"/>
                                        <p:tgtEl>
                                          <p:spTgt spid="21"/>
                                        </p:tgtEl>
                                        <p:attrNameLst>
                                          <p:attrName>ppt_w</p:attrName>
                                        </p:attrNameLst>
                                      </p:cBhvr>
                                      <p:tavLst>
                                        <p:tav tm="0">
                                          <p:val>
                                            <p:fltVal val="0"/>
                                          </p:val>
                                        </p:tav>
                                        <p:tav tm="100000">
                                          <p:val>
                                            <p:strVal val="#ppt_w"/>
                                          </p:val>
                                        </p:tav>
                                      </p:tavLst>
                                    </p:anim>
                                    <p:anim calcmode="lin" valueType="num">
                                      <p:cBhvr>
                                        <p:cTn id="61" dur="750" fill="hold"/>
                                        <p:tgtEl>
                                          <p:spTgt spid="21"/>
                                        </p:tgtEl>
                                        <p:attrNameLst>
                                          <p:attrName>ppt_h</p:attrName>
                                        </p:attrNameLst>
                                      </p:cBhvr>
                                      <p:tavLst>
                                        <p:tav tm="0">
                                          <p:val>
                                            <p:fltVal val="0"/>
                                          </p:val>
                                        </p:tav>
                                        <p:tav tm="100000">
                                          <p:val>
                                            <p:strVal val="#ppt_h"/>
                                          </p:val>
                                        </p:tav>
                                      </p:tavLst>
                                    </p:anim>
                                    <p:animEffect transition="in" filter="fade">
                                      <p:cBhvr>
                                        <p:cTn id="62" dur="750"/>
                                        <p:tgtEl>
                                          <p:spTgt spid="21"/>
                                        </p:tgtEl>
                                      </p:cBhvr>
                                    </p:animEffect>
                                  </p:childTnLst>
                                </p:cTn>
                              </p:par>
                            </p:childTnLst>
                          </p:cTn>
                        </p:par>
                        <p:par>
                          <p:cTn id="63" fill="hold">
                            <p:stCondLst>
                              <p:cond delay="7250"/>
                            </p:stCondLst>
                            <p:childTnLst>
                              <p:par>
                                <p:cTn id="64" presetID="53" presetClass="entr" presetSubtype="16"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p:cTn id="66" dur="750" fill="hold"/>
                                        <p:tgtEl>
                                          <p:spTgt spid="23"/>
                                        </p:tgtEl>
                                        <p:attrNameLst>
                                          <p:attrName>ppt_w</p:attrName>
                                        </p:attrNameLst>
                                      </p:cBhvr>
                                      <p:tavLst>
                                        <p:tav tm="0">
                                          <p:val>
                                            <p:fltVal val="0"/>
                                          </p:val>
                                        </p:tav>
                                        <p:tav tm="100000">
                                          <p:val>
                                            <p:strVal val="#ppt_w"/>
                                          </p:val>
                                        </p:tav>
                                      </p:tavLst>
                                    </p:anim>
                                    <p:anim calcmode="lin" valueType="num">
                                      <p:cBhvr>
                                        <p:cTn id="67" dur="750" fill="hold"/>
                                        <p:tgtEl>
                                          <p:spTgt spid="23"/>
                                        </p:tgtEl>
                                        <p:attrNameLst>
                                          <p:attrName>ppt_h</p:attrName>
                                        </p:attrNameLst>
                                      </p:cBhvr>
                                      <p:tavLst>
                                        <p:tav tm="0">
                                          <p:val>
                                            <p:fltVal val="0"/>
                                          </p:val>
                                        </p:tav>
                                        <p:tav tm="100000">
                                          <p:val>
                                            <p:strVal val="#ppt_h"/>
                                          </p:val>
                                        </p:tav>
                                      </p:tavLst>
                                    </p:anim>
                                    <p:animEffect transition="in" filter="fade">
                                      <p:cBhvr>
                                        <p:cTn id="68"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 grpId="0" animBg="1"/>
      <p:bldP spid="5" grpId="0" animBg="1"/>
      <p:bldP spid="6" grpId="0" animBg="1"/>
      <p:bldP spid="14" grpId="0" animBg="1"/>
      <p:bldP spid="7" grpId="0" animBg="1"/>
      <p:bldP spid="21" grpId="0"/>
      <p:bldP spid="23" grpId="0" animBg="1"/>
      <p:bldP spid="18" grpId="0" animBg="1"/>
      <p:bldP spid="19" grpId="0" animBg="1"/>
      <p:bldP spid="20"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a:extLst>
              <a:ext uri="{FF2B5EF4-FFF2-40B4-BE49-F238E27FC236}">
                <a16:creationId xmlns="" xmlns:a16="http://schemas.microsoft.com/office/drawing/2014/main" id="{8752C04B-34EB-41D8-8F4C-675E8933397B}"/>
              </a:ext>
            </a:extLst>
          </p:cNvPr>
          <p:cNvSpPr>
            <a:spLocks/>
          </p:cNvSpPr>
          <p:nvPr/>
        </p:nvSpPr>
        <p:spPr bwMode="auto">
          <a:xfrm flipH="1">
            <a:off x="-30230" y="-17416"/>
            <a:ext cx="6379515" cy="6887536"/>
          </a:xfrm>
          <a:custGeom>
            <a:avLst/>
            <a:gdLst>
              <a:gd name="T0" fmla="*/ 1340 w 1340"/>
              <a:gd name="T1" fmla="*/ 1137 h 1137"/>
              <a:gd name="T2" fmla="*/ 1340 w 1340"/>
              <a:gd name="T3" fmla="*/ 0 h 1137"/>
              <a:gd name="T4" fmla="*/ 951 w 1340"/>
              <a:gd name="T5" fmla="*/ 0 h 1137"/>
              <a:gd name="T6" fmla="*/ 814 w 1340"/>
              <a:gd name="T7" fmla="*/ 132 h 1137"/>
              <a:gd name="T8" fmla="*/ 309 w 1340"/>
              <a:gd name="T9" fmla="*/ 291 h 1137"/>
              <a:gd name="T10" fmla="*/ 309 w 1340"/>
              <a:gd name="T11" fmla="*/ 569 h 1137"/>
              <a:gd name="T12" fmla="*/ 154 w 1340"/>
              <a:gd name="T13" fmla="*/ 814 h 1137"/>
              <a:gd name="T14" fmla="*/ 158 w 1340"/>
              <a:gd name="T15" fmla="*/ 1137 h 1137"/>
              <a:gd name="T16" fmla="*/ 1340 w 1340"/>
              <a:gd name="T17" fmla="*/ 1137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1137">
                <a:moveTo>
                  <a:pt x="1340" y="1137"/>
                </a:moveTo>
                <a:cubicBezTo>
                  <a:pt x="1340" y="0"/>
                  <a:pt x="1340" y="0"/>
                  <a:pt x="1340" y="0"/>
                </a:cubicBezTo>
                <a:cubicBezTo>
                  <a:pt x="951" y="0"/>
                  <a:pt x="951" y="0"/>
                  <a:pt x="951" y="0"/>
                </a:cubicBezTo>
                <a:cubicBezTo>
                  <a:pt x="935" y="67"/>
                  <a:pt x="928" y="117"/>
                  <a:pt x="814" y="132"/>
                </a:cubicBezTo>
                <a:cubicBezTo>
                  <a:pt x="660" y="153"/>
                  <a:pt x="386" y="148"/>
                  <a:pt x="309" y="291"/>
                </a:cubicBezTo>
                <a:cubicBezTo>
                  <a:pt x="232" y="434"/>
                  <a:pt x="293" y="481"/>
                  <a:pt x="309" y="569"/>
                </a:cubicBezTo>
                <a:cubicBezTo>
                  <a:pt x="325" y="656"/>
                  <a:pt x="240" y="755"/>
                  <a:pt x="154" y="814"/>
                </a:cubicBezTo>
                <a:cubicBezTo>
                  <a:pt x="79" y="866"/>
                  <a:pt x="0" y="1029"/>
                  <a:pt x="158" y="1137"/>
                </a:cubicBezTo>
                <a:lnTo>
                  <a:pt x="1340" y="1137"/>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cs typeface="+mn-ea"/>
              <a:sym typeface="+mn-lt"/>
            </a:endParaRPr>
          </a:p>
        </p:txBody>
      </p:sp>
      <p:sp>
        <p:nvSpPr>
          <p:cNvPr id="2" name="TextBox 1"/>
          <p:cNvSpPr txBox="1"/>
          <p:nvPr/>
        </p:nvSpPr>
        <p:spPr>
          <a:xfrm>
            <a:off x="4919730" y="1360228"/>
            <a:ext cx="6772141" cy="1631216"/>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Segoe UI Emoji" panose="020B0502040204020203" pitchFamily="34" charset="0"/>
                <a:ea typeface="Segoe UI Emoji" panose="020B0502040204020203" pitchFamily="34" charset="0"/>
              </a:rPr>
              <a:t>From the table it is evident that there is no relation between the Credit Score of the customer and the Average of Estimated Salary. As the data suggests, the lowest Credit score has the highest Average Estimated Salary. </a:t>
            </a:r>
          </a:p>
        </p:txBody>
      </p:sp>
      <p:sp>
        <p:nvSpPr>
          <p:cNvPr id="3" name="TextBox 2"/>
          <p:cNvSpPr txBox="1"/>
          <p:nvPr/>
        </p:nvSpPr>
        <p:spPr>
          <a:xfrm>
            <a:off x="2554310" y="321970"/>
            <a:ext cx="6383628" cy="646331"/>
          </a:xfrm>
          <a:prstGeom prst="rect">
            <a:avLst/>
          </a:prstGeom>
          <a:noFill/>
        </p:spPr>
        <p:txBody>
          <a:bodyPr wrap="square" rtlCol="0">
            <a:spAutoFit/>
          </a:bodyPr>
          <a:lstStyle/>
          <a:p>
            <a:r>
              <a:rPr lang="en-US" sz="3600" b="1" dirty="0">
                <a:latin typeface="Segoe UI Black" panose="020B0A02040204020203" pitchFamily="34" charset="0"/>
                <a:ea typeface="Segoe UI Black" panose="020B0A02040204020203" pitchFamily="34" charset="0"/>
              </a:rPr>
              <a:t>Relation between Salaries</a:t>
            </a:r>
            <a:endParaRPr lang="en-US" sz="3600" dirty="0">
              <a:latin typeface="Segoe UI Black" panose="020B0A02040204020203" pitchFamily="34" charset="0"/>
              <a:ea typeface="Segoe UI Black" panose="020B0A02040204020203" pitchFamily="34" charset="0"/>
            </a:endParaRPr>
          </a:p>
        </p:txBody>
      </p:sp>
      <p:pic>
        <p:nvPicPr>
          <p:cNvPr id="6" name="Picture 5"/>
          <p:cNvPicPr/>
          <p:nvPr/>
        </p:nvPicPr>
        <p:blipFill>
          <a:blip r:embed="rId2"/>
          <a:stretch>
            <a:fillRect/>
          </a:stretch>
        </p:blipFill>
        <p:spPr>
          <a:xfrm>
            <a:off x="850007" y="4056845"/>
            <a:ext cx="3657599" cy="2138466"/>
          </a:xfrm>
          <a:prstGeom prst="rect">
            <a:avLst/>
          </a:prstGeom>
        </p:spPr>
      </p:pic>
      <p:sp>
        <p:nvSpPr>
          <p:cNvPr id="7" name="TextBox 6"/>
          <p:cNvSpPr txBox="1"/>
          <p:nvPr/>
        </p:nvSpPr>
        <p:spPr>
          <a:xfrm>
            <a:off x="4919730" y="4056845"/>
            <a:ext cx="6675550" cy="224676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Segoe UI Emoji" panose="020B0502040204020203" pitchFamily="34" charset="0"/>
                <a:ea typeface="Segoe UI Emoji" panose="020B0502040204020203" pitchFamily="34" charset="0"/>
              </a:rPr>
              <a:t>On average, customers who have exited the bank have a slightly higher estimated salary      compared to those who have remained. Customers who have exited the bank have a notably higher average balance compared to those who have remained. This suggests that customers with higher balances are more likely to leave the bank.</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0" y="968301"/>
            <a:ext cx="4225343" cy="281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74353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a:extLst>
              <a:ext uri="{FF2B5EF4-FFF2-40B4-BE49-F238E27FC236}">
                <a16:creationId xmlns="" xmlns:a16="http://schemas.microsoft.com/office/drawing/2014/main" id="{8752C04B-34EB-41D8-8F4C-675E8933397B}"/>
              </a:ext>
            </a:extLst>
          </p:cNvPr>
          <p:cNvSpPr>
            <a:spLocks/>
          </p:cNvSpPr>
          <p:nvPr/>
        </p:nvSpPr>
        <p:spPr bwMode="auto">
          <a:xfrm flipH="1">
            <a:off x="-30230" y="-17416"/>
            <a:ext cx="6379515" cy="6887536"/>
          </a:xfrm>
          <a:custGeom>
            <a:avLst/>
            <a:gdLst>
              <a:gd name="T0" fmla="*/ 1340 w 1340"/>
              <a:gd name="T1" fmla="*/ 1137 h 1137"/>
              <a:gd name="T2" fmla="*/ 1340 w 1340"/>
              <a:gd name="T3" fmla="*/ 0 h 1137"/>
              <a:gd name="T4" fmla="*/ 951 w 1340"/>
              <a:gd name="T5" fmla="*/ 0 h 1137"/>
              <a:gd name="T6" fmla="*/ 814 w 1340"/>
              <a:gd name="T7" fmla="*/ 132 h 1137"/>
              <a:gd name="T8" fmla="*/ 309 w 1340"/>
              <a:gd name="T9" fmla="*/ 291 h 1137"/>
              <a:gd name="T10" fmla="*/ 309 w 1340"/>
              <a:gd name="T11" fmla="*/ 569 h 1137"/>
              <a:gd name="T12" fmla="*/ 154 w 1340"/>
              <a:gd name="T13" fmla="*/ 814 h 1137"/>
              <a:gd name="T14" fmla="*/ 158 w 1340"/>
              <a:gd name="T15" fmla="*/ 1137 h 1137"/>
              <a:gd name="T16" fmla="*/ 1340 w 1340"/>
              <a:gd name="T17" fmla="*/ 1137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1137">
                <a:moveTo>
                  <a:pt x="1340" y="1137"/>
                </a:moveTo>
                <a:cubicBezTo>
                  <a:pt x="1340" y="0"/>
                  <a:pt x="1340" y="0"/>
                  <a:pt x="1340" y="0"/>
                </a:cubicBezTo>
                <a:cubicBezTo>
                  <a:pt x="951" y="0"/>
                  <a:pt x="951" y="0"/>
                  <a:pt x="951" y="0"/>
                </a:cubicBezTo>
                <a:cubicBezTo>
                  <a:pt x="935" y="67"/>
                  <a:pt x="928" y="117"/>
                  <a:pt x="814" y="132"/>
                </a:cubicBezTo>
                <a:cubicBezTo>
                  <a:pt x="660" y="153"/>
                  <a:pt x="386" y="148"/>
                  <a:pt x="309" y="291"/>
                </a:cubicBezTo>
                <a:cubicBezTo>
                  <a:pt x="232" y="434"/>
                  <a:pt x="293" y="481"/>
                  <a:pt x="309" y="569"/>
                </a:cubicBezTo>
                <a:cubicBezTo>
                  <a:pt x="325" y="656"/>
                  <a:pt x="240" y="755"/>
                  <a:pt x="154" y="814"/>
                </a:cubicBezTo>
                <a:cubicBezTo>
                  <a:pt x="79" y="866"/>
                  <a:pt x="0" y="1029"/>
                  <a:pt x="158" y="1137"/>
                </a:cubicBezTo>
                <a:lnTo>
                  <a:pt x="1340" y="1137"/>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cs typeface="+mn-ea"/>
              <a:sym typeface="+mn-lt"/>
            </a:endParaRPr>
          </a:p>
        </p:txBody>
      </p:sp>
      <p:sp>
        <p:nvSpPr>
          <p:cNvPr id="2" name="TextBox 1"/>
          <p:cNvSpPr txBox="1"/>
          <p:nvPr/>
        </p:nvSpPr>
        <p:spPr>
          <a:xfrm>
            <a:off x="4198513" y="1178420"/>
            <a:ext cx="7147774" cy="5355312"/>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t>There are noticeable differences in the sum of estimated salaries across France, Germany, and Spain. France and Germany generally have higher total estimated salaries compared to Spain, indicating potential economic disparities between these regions.</a:t>
            </a:r>
          </a:p>
          <a:p>
            <a:pPr algn="just"/>
            <a:endParaRPr lang="en-US" dirty="0"/>
          </a:p>
          <a:p>
            <a:pPr marL="285750" indent="-285750" algn="just">
              <a:buFont typeface="Wingdings" panose="05000000000000000000" pitchFamily="2" charset="2"/>
              <a:buChar char="ü"/>
            </a:pPr>
            <a:r>
              <a:rPr lang="en-US" dirty="0"/>
              <a:t>While France and Germany have higher total estimated salaries, the tenure patterns vary across different geographic locations. France and Germany show a similar trend of increasing estimated salaries up to a certain tenure (around 5 years) before declining for longer tenures. In contrast, Spain exhibits a similar trend but with lower estimated salaries overall.</a:t>
            </a:r>
          </a:p>
          <a:p>
            <a:pPr algn="just"/>
            <a:endParaRPr lang="en-US" dirty="0"/>
          </a:p>
          <a:p>
            <a:pPr marL="285750" indent="-285750" algn="just">
              <a:buFont typeface="Wingdings" panose="05000000000000000000" pitchFamily="2" charset="2"/>
              <a:buChar char="ü"/>
            </a:pPr>
            <a:r>
              <a:rPr lang="en-US" dirty="0"/>
              <a:t>The analysis of tenure distribution suggests that customers in France and Germany tend to have longer relationships with the bank, as indicated by their tenure extending up to 7 years. This may imply higher customer loyalty or satisfaction levels in these regions compared to Spain.</a:t>
            </a:r>
          </a:p>
        </p:txBody>
      </p:sp>
      <p:sp>
        <p:nvSpPr>
          <p:cNvPr id="3" name="TextBox 2"/>
          <p:cNvSpPr txBox="1"/>
          <p:nvPr/>
        </p:nvSpPr>
        <p:spPr>
          <a:xfrm>
            <a:off x="2279635" y="334851"/>
            <a:ext cx="7632731" cy="646331"/>
          </a:xfrm>
          <a:prstGeom prst="rect">
            <a:avLst/>
          </a:prstGeom>
          <a:noFill/>
        </p:spPr>
        <p:txBody>
          <a:bodyPr wrap="none" rtlCol="0">
            <a:spAutoFit/>
          </a:bodyPr>
          <a:lstStyle/>
          <a:p>
            <a:r>
              <a:rPr lang="en-US" sz="3600" b="1" dirty="0">
                <a:latin typeface="Segoe UI Black" panose="020B0A02040204020203" pitchFamily="34" charset="0"/>
                <a:ea typeface="Segoe UI Black" panose="020B0A02040204020203" pitchFamily="34" charset="0"/>
              </a:rPr>
              <a:t>Customer Tenure Value Forecast</a:t>
            </a:r>
            <a:endParaRPr lang="en-US" sz="3600" dirty="0">
              <a:latin typeface="Segoe UI Black" panose="020B0A02040204020203" pitchFamily="34" charset="0"/>
              <a:ea typeface="Segoe UI Black" panose="020B0A02040204020203" pitchFamily="34" charset="0"/>
            </a:endParaRPr>
          </a:p>
        </p:txBody>
      </p:sp>
      <p:pic>
        <p:nvPicPr>
          <p:cNvPr id="6" name="Picture 5"/>
          <p:cNvPicPr/>
          <p:nvPr/>
        </p:nvPicPr>
        <p:blipFill>
          <a:blip r:embed="rId2"/>
          <a:stretch>
            <a:fillRect/>
          </a:stretch>
        </p:blipFill>
        <p:spPr>
          <a:xfrm>
            <a:off x="396065" y="1178420"/>
            <a:ext cx="3454718" cy="2687320"/>
          </a:xfrm>
          <a:prstGeom prst="rect">
            <a:avLst/>
          </a:prstGeom>
        </p:spPr>
      </p:pic>
      <p:pic>
        <p:nvPicPr>
          <p:cNvPr id="7" name="Picture 6"/>
          <p:cNvPicPr/>
          <p:nvPr/>
        </p:nvPicPr>
        <p:blipFill>
          <a:blip r:embed="rId3"/>
          <a:stretch>
            <a:fillRect/>
          </a:stretch>
        </p:blipFill>
        <p:spPr>
          <a:xfrm>
            <a:off x="396065" y="4121171"/>
            <a:ext cx="3552825" cy="2590800"/>
          </a:xfrm>
          <a:prstGeom prst="rect">
            <a:avLst/>
          </a:prstGeom>
        </p:spPr>
      </p:pic>
    </p:spTree>
    <p:extLst>
      <p:ext uri="{BB962C8B-B14F-4D97-AF65-F5344CB8AC3E}">
        <p14:creationId xmlns:p14="http://schemas.microsoft.com/office/powerpoint/2010/main" val="229109474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C9C60C31-CEBC-42F4-83D9-995198DA5846}"/>
              </a:ext>
            </a:extLst>
          </p:cNvPr>
          <p:cNvSpPr/>
          <p:nvPr/>
        </p:nvSpPr>
        <p:spPr>
          <a:xfrm>
            <a:off x="1" y="-17416"/>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E80FB63A-51BE-42A0-B4B9-4D3FF45F1566}"/>
              </a:ext>
            </a:extLst>
          </p:cNvPr>
          <p:cNvSpPr/>
          <p:nvPr/>
        </p:nvSpPr>
        <p:spPr>
          <a:xfrm>
            <a:off x="4993953" y="2409366"/>
            <a:ext cx="7207283" cy="4457438"/>
          </a:xfrm>
          <a:custGeom>
            <a:avLst/>
            <a:gdLst>
              <a:gd name="connsiteX0" fmla="*/ 25400 w 7200900"/>
              <a:gd name="connsiteY0" fmla="*/ 4432300 h 4432300"/>
              <a:gd name="connsiteX1" fmla="*/ 7200900 w 7200900"/>
              <a:gd name="connsiteY1" fmla="*/ 4432300 h 4432300"/>
              <a:gd name="connsiteX2" fmla="*/ 7200900 w 7200900"/>
              <a:gd name="connsiteY2" fmla="*/ 1511300 h 4432300"/>
              <a:gd name="connsiteX3" fmla="*/ 6743700 w 7200900"/>
              <a:gd name="connsiteY3" fmla="*/ 1600200 h 4432300"/>
              <a:gd name="connsiteX4" fmla="*/ 6096000 w 7200900"/>
              <a:gd name="connsiteY4" fmla="*/ 1638300 h 4432300"/>
              <a:gd name="connsiteX5" fmla="*/ 5880100 w 7200900"/>
              <a:gd name="connsiteY5" fmla="*/ 1066800 h 4432300"/>
              <a:gd name="connsiteX6" fmla="*/ 5575300 w 7200900"/>
              <a:gd name="connsiteY6" fmla="*/ 355600 h 4432300"/>
              <a:gd name="connsiteX7" fmla="*/ 4826000 w 7200900"/>
              <a:gd name="connsiteY7" fmla="*/ 0 h 4432300"/>
              <a:gd name="connsiteX8" fmla="*/ 4038600 w 7200900"/>
              <a:gd name="connsiteY8" fmla="*/ 114300 h 4432300"/>
              <a:gd name="connsiteX9" fmla="*/ 3556000 w 7200900"/>
              <a:gd name="connsiteY9" fmla="*/ 571500 h 4432300"/>
              <a:gd name="connsiteX10" fmla="*/ 3187700 w 7200900"/>
              <a:gd name="connsiteY10" fmla="*/ 1244600 h 4432300"/>
              <a:gd name="connsiteX11" fmla="*/ 2794000 w 7200900"/>
              <a:gd name="connsiteY11" fmla="*/ 1511300 h 4432300"/>
              <a:gd name="connsiteX12" fmla="*/ 2019300 w 7200900"/>
              <a:gd name="connsiteY12" fmla="*/ 1498600 h 4432300"/>
              <a:gd name="connsiteX13" fmla="*/ 1308100 w 7200900"/>
              <a:gd name="connsiteY13" fmla="*/ 1752600 h 4432300"/>
              <a:gd name="connsiteX14" fmla="*/ 660400 w 7200900"/>
              <a:gd name="connsiteY14" fmla="*/ 2298700 h 4432300"/>
              <a:gd name="connsiteX15" fmla="*/ 101600 w 7200900"/>
              <a:gd name="connsiteY15" fmla="*/ 3238500 h 4432300"/>
              <a:gd name="connsiteX16" fmla="*/ 0 w 7200900"/>
              <a:gd name="connsiteY16" fmla="*/ 4038600 h 4432300"/>
              <a:gd name="connsiteX17" fmla="*/ 25400 w 7200900"/>
              <a:gd name="connsiteY17" fmla="*/ 4432300 h 4432300"/>
              <a:gd name="connsiteX0" fmla="*/ 27614 w 7203114"/>
              <a:gd name="connsiteY0" fmla="*/ 4432300 h 4432300"/>
              <a:gd name="connsiteX1" fmla="*/ 7203114 w 7203114"/>
              <a:gd name="connsiteY1" fmla="*/ 4432300 h 4432300"/>
              <a:gd name="connsiteX2" fmla="*/ 7203114 w 7203114"/>
              <a:gd name="connsiteY2" fmla="*/ 1511300 h 4432300"/>
              <a:gd name="connsiteX3" fmla="*/ 6745914 w 7203114"/>
              <a:gd name="connsiteY3" fmla="*/ 1600200 h 4432300"/>
              <a:gd name="connsiteX4" fmla="*/ 6098214 w 7203114"/>
              <a:gd name="connsiteY4" fmla="*/ 1638300 h 4432300"/>
              <a:gd name="connsiteX5" fmla="*/ 5882314 w 7203114"/>
              <a:gd name="connsiteY5" fmla="*/ 1066800 h 4432300"/>
              <a:gd name="connsiteX6" fmla="*/ 5577514 w 7203114"/>
              <a:gd name="connsiteY6" fmla="*/ 355600 h 4432300"/>
              <a:gd name="connsiteX7" fmla="*/ 4828214 w 7203114"/>
              <a:gd name="connsiteY7" fmla="*/ 0 h 4432300"/>
              <a:gd name="connsiteX8" fmla="*/ 4040814 w 7203114"/>
              <a:gd name="connsiteY8" fmla="*/ 114300 h 4432300"/>
              <a:gd name="connsiteX9" fmla="*/ 3558214 w 7203114"/>
              <a:gd name="connsiteY9" fmla="*/ 571500 h 4432300"/>
              <a:gd name="connsiteX10" fmla="*/ 3189914 w 7203114"/>
              <a:gd name="connsiteY10" fmla="*/ 1244600 h 4432300"/>
              <a:gd name="connsiteX11" fmla="*/ 2796214 w 7203114"/>
              <a:gd name="connsiteY11" fmla="*/ 1511300 h 4432300"/>
              <a:gd name="connsiteX12" fmla="*/ 2021514 w 7203114"/>
              <a:gd name="connsiteY12" fmla="*/ 1498600 h 4432300"/>
              <a:gd name="connsiteX13" fmla="*/ 1310314 w 7203114"/>
              <a:gd name="connsiteY13" fmla="*/ 1752600 h 4432300"/>
              <a:gd name="connsiteX14" fmla="*/ 662614 w 7203114"/>
              <a:gd name="connsiteY14" fmla="*/ 2298700 h 4432300"/>
              <a:gd name="connsiteX15" fmla="*/ 103814 w 7203114"/>
              <a:gd name="connsiteY15" fmla="*/ 3238500 h 4432300"/>
              <a:gd name="connsiteX16" fmla="*/ 2214 w 7203114"/>
              <a:gd name="connsiteY16" fmla="*/ 4038600 h 4432300"/>
              <a:gd name="connsiteX17" fmla="*/ 27614 w 7203114"/>
              <a:gd name="connsiteY17" fmla="*/ 4432300 h 4432300"/>
              <a:gd name="connsiteX0" fmla="*/ 30075 w 7205575"/>
              <a:gd name="connsiteY0" fmla="*/ 4432300 h 4432300"/>
              <a:gd name="connsiteX1" fmla="*/ 7205575 w 7205575"/>
              <a:gd name="connsiteY1" fmla="*/ 4432300 h 4432300"/>
              <a:gd name="connsiteX2" fmla="*/ 7205575 w 7205575"/>
              <a:gd name="connsiteY2" fmla="*/ 1511300 h 4432300"/>
              <a:gd name="connsiteX3" fmla="*/ 6748375 w 7205575"/>
              <a:gd name="connsiteY3" fmla="*/ 1600200 h 4432300"/>
              <a:gd name="connsiteX4" fmla="*/ 6100675 w 7205575"/>
              <a:gd name="connsiteY4" fmla="*/ 1638300 h 4432300"/>
              <a:gd name="connsiteX5" fmla="*/ 5884775 w 7205575"/>
              <a:gd name="connsiteY5" fmla="*/ 1066800 h 4432300"/>
              <a:gd name="connsiteX6" fmla="*/ 5579975 w 7205575"/>
              <a:gd name="connsiteY6" fmla="*/ 355600 h 4432300"/>
              <a:gd name="connsiteX7" fmla="*/ 4830675 w 7205575"/>
              <a:gd name="connsiteY7" fmla="*/ 0 h 4432300"/>
              <a:gd name="connsiteX8" fmla="*/ 4043275 w 7205575"/>
              <a:gd name="connsiteY8" fmla="*/ 114300 h 4432300"/>
              <a:gd name="connsiteX9" fmla="*/ 3560675 w 7205575"/>
              <a:gd name="connsiteY9" fmla="*/ 571500 h 4432300"/>
              <a:gd name="connsiteX10" fmla="*/ 3192375 w 7205575"/>
              <a:gd name="connsiteY10" fmla="*/ 1244600 h 4432300"/>
              <a:gd name="connsiteX11" fmla="*/ 2798675 w 7205575"/>
              <a:gd name="connsiteY11" fmla="*/ 1511300 h 4432300"/>
              <a:gd name="connsiteX12" fmla="*/ 2023975 w 7205575"/>
              <a:gd name="connsiteY12" fmla="*/ 1498600 h 4432300"/>
              <a:gd name="connsiteX13" fmla="*/ 1312775 w 7205575"/>
              <a:gd name="connsiteY13" fmla="*/ 1752600 h 4432300"/>
              <a:gd name="connsiteX14" fmla="*/ 665075 w 7205575"/>
              <a:gd name="connsiteY14" fmla="*/ 2298700 h 4432300"/>
              <a:gd name="connsiteX15" fmla="*/ 106275 w 7205575"/>
              <a:gd name="connsiteY15" fmla="*/ 3238500 h 4432300"/>
              <a:gd name="connsiteX16" fmla="*/ 4675 w 7205575"/>
              <a:gd name="connsiteY16" fmla="*/ 4038600 h 4432300"/>
              <a:gd name="connsiteX17" fmla="*/ 30075 w 7205575"/>
              <a:gd name="connsiteY17" fmla="*/ 4432300 h 4432300"/>
              <a:gd name="connsiteX0" fmla="*/ 41778 w 7204578"/>
              <a:gd name="connsiteY0" fmla="*/ 4451350 h 4451350"/>
              <a:gd name="connsiteX1" fmla="*/ 7204578 w 7204578"/>
              <a:gd name="connsiteY1" fmla="*/ 4432300 h 4451350"/>
              <a:gd name="connsiteX2" fmla="*/ 7204578 w 7204578"/>
              <a:gd name="connsiteY2" fmla="*/ 1511300 h 4451350"/>
              <a:gd name="connsiteX3" fmla="*/ 6747378 w 7204578"/>
              <a:gd name="connsiteY3" fmla="*/ 1600200 h 4451350"/>
              <a:gd name="connsiteX4" fmla="*/ 6099678 w 7204578"/>
              <a:gd name="connsiteY4" fmla="*/ 1638300 h 4451350"/>
              <a:gd name="connsiteX5" fmla="*/ 5883778 w 7204578"/>
              <a:gd name="connsiteY5" fmla="*/ 1066800 h 4451350"/>
              <a:gd name="connsiteX6" fmla="*/ 5578978 w 7204578"/>
              <a:gd name="connsiteY6" fmla="*/ 355600 h 4451350"/>
              <a:gd name="connsiteX7" fmla="*/ 4829678 w 7204578"/>
              <a:gd name="connsiteY7" fmla="*/ 0 h 4451350"/>
              <a:gd name="connsiteX8" fmla="*/ 4042278 w 7204578"/>
              <a:gd name="connsiteY8" fmla="*/ 114300 h 4451350"/>
              <a:gd name="connsiteX9" fmla="*/ 3559678 w 7204578"/>
              <a:gd name="connsiteY9" fmla="*/ 571500 h 4451350"/>
              <a:gd name="connsiteX10" fmla="*/ 3191378 w 7204578"/>
              <a:gd name="connsiteY10" fmla="*/ 1244600 h 4451350"/>
              <a:gd name="connsiteX11" fmla="*/ 2797678 w 7204578"/>
              <a:gd name="connsiteY11" fmla="*/ 1511300 h 4451350"/>
              <a:gd name="connsiteX12" fmla="*/ 2022978 w 7204578"/>
              <a:gd name="connsiteY12" fmla="*/ 1498600 h 4451350"/>
              <a:gd name="connsiteX13" fmla="*/ 1311778 w 7204578"/>
              <a:gd name="connsiteY13" fmla="*/ 1752600 h 4451350"/>
              <a:gd name="connsiteX14" fmla="*/ 664078 w 7204578"/>
              <a:gd name="connsiteY14" fmla="*/ 2298700 h 4451350"/>
              <a:gd name="connsiteX15" fmla="*/ 105278 w 7204578"/>
              <a:gd name="connsiteY15" fmla="*/ 3238500 h 4451350"/>
              <a:gd name="connsiteX16" fmla="*/ 3678 w 7204578"/>
              <a:gd name="connsiteY16" fmla="*/ 4038600 h 4451350"/>
              <a:gd name="connsiteX17" fmla="*/ 41778 w 7204578"/>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251233 w 7207283"/>
              <a:gd name="connsiteY10" fmla="*/ 12573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886483 w 7207283"/>
              <a:gd name="connsiteY6" fmla="*/ 10728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4665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07283" h="4457438">
                <a:moveTo>
                  <a:pt x="19083" y="4457438"/>
                </a:moveTo>
                <a:lnTo>
                  <a:pt x="7207283" y="4438388"/>
                </a:lnTo>
                <a:lnTo>
                  <a:pt x="7207283" y="1466588"/>
                </a:lnTo>
                <a:cubicBezTo>
                  <a:pt x="7054883" y="1496221"/>
                  <a:pt x="6908833" y="1563955"/>
                  <a:pt x="6750083" y="1606288"/>
                </a:cubicBezTo>
                <a:cubicBezTo>
                  <a:pt x="6572283" y="1621105"/>
                  <a:pt x="6451633" y="1667671"/>
                  <a:pt x="6216683" y="1593588"/>
                </a:cubicBezTo>
                <a:cubicBezTo>
                  <a:pt x="6091800" y="1451771"/>
                  <a:pt x="6100267" y="1417905"/>
                  <a:pt x="6057934" y="1307838"/>
                </a:cubicBezTo>
                <a:lnTo>
                  <a:pt x="5924583" y="1034788"/>
                </a:lnTo>
                <a:cubicBezTo>
                  <a:pt x="5822983" y="797721"/>
                  <a:pt x="5778533" y="554305"/>
                  <a:pt x="5581683" y="361688"/>
                </a:cubicBezTo>
                <a:cubicBezTo>
                  <a:pt x="5389066" y="211405"/>
                  <a:pt x="5139300" y="67471"/>
                  <a:pt x="4832383" y="6088"/>
                </a:cubicBezTo>
                <a:cubicBezTo>
                  <a:pt x="4569916" y="-19312"/>
                  <a:pt x="4313800" y="37838"/>
                  <a:pt x="4044983" y="120388"/>
                </a:cubicBezTo>
                <a:cubicBezTo>
                  <a:pt x="3865066" y="196588"/>
                  <a:pt x="3697850" y="310888"/>
                  <a:pt x="3543333" y="539488"/>
                </a:cubicBezTo>
                <a:cubicBezTo>
                  <a:pt x="3395166" y="727871"/>
                  <a:pt x="3361300" y="1011505"/>
                  <a:pt x="3194083" y="1218938"/>
                </a:cubicBezTo>
                <a:cubicBezTo>
                  <a:pt x="3113650" y="1339588"/>
                  <a:pt x="3007816" y="1453888"/>
                  <a:pt x="2800383" y="1517388"/>
                </a:cubicBezTo>
                <a:cubicBezTo>
                  <a:pt x="2535800" y="1570305"/>
                  <a:pt x="2328366" y="1458121"/>
                  <a:pt x="2025683" y="1504688"/>
                </a:cubicBezTo>
                <a:cubicBezTo>
                  <a:pt x="1788616" y="1532205"/>
                  <a:pt x="1538850" y="1616871"/>
                  <a:pt x="1314483" y="1758688"/>
                </a:cubicBezTo>
                <a:cubicBezTo>
                  <a:pt x="1090116" y="1885688"/>
                  <a:pt x="859400" y="2082538"/>
                  <a:pt x="660433" y="2292088"/>
                </a:cubicBezTo>
                <a:cubicBezTo>
                  <a:pt x="436066" y="2579955"/>
                  <a:pt x="218050" y="2874171"/>
                  <a:pt x="107983" y="3244588"/>
                </a:cubicBezTo>
                <a:cubicBezTo>
                  <a:pt x="42366" y="3511288"/>
                  <a:pt x="-10550" y="3777988"/>
                  <a:pt x="6383" y="4044688"/>
                </a:cubicBezTo>
                <a:cubicBezTo>
                  <a:pt x="-10550" y="4175921"/>
                  <a:pt x="10616" y="4326205"/>
                  <a:pt x="19083" y="445743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62DEE3DA-FE8D-40EA-A802-4EF9A7CA5A38}"/>
              </a:ext>
            </a:extLst>
          </p:cNvPr>
          <p:cNvSpPr/>
          <p:nvPr/>
        </p:nvSpPr>
        <p:spPr>
          <a:xfrm>
            <a:off x="0" y="-16908"/>
            <a:ext cx="2755107" cy="1547812"/>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547812">
                <a:moveTo>
                  <a:pt x="0" y="0"/>
                </a:moveTo>
                <a:lnTo>
                  <a:pt x="0" y="1547812"/>
                </a:lnTo>
                <a:lnTo>
                  <a:pt x="347663" y="902493"/>
                </a:lnTo>
                <a:cubicBezTo>
                  <a:pt x="439738" y="773112"/>
                  <a:pt x="555625" y="650874"/>
                  <a:pt x="659606" y="609599"/>
                </a:cubicBezTo>
                <a:cubicBezTo>
                  <a:pt x="829468" y="543718"/>
                  <a:pt x="965993" y="520699"/>
                  <a:pt x="1135856" y="497681"/>
                </a:cubicBezTo>
                <a:cubicBezTo>
                  <a:pt x="1369219" y="481012"/>
                  <a:pt x="1593056" y="502443"/>
                  <a:pt x="1816894" y="461962"/>
                </a:cubicBezTo>
                <a:cubicBezTo>
                  <a:pt x="2030413" y="41910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等腰三角形 5">
            <a:extLst>
              <a:ext uri="{FF2B5EF4-FFF2-40B4-BE49-F238E27FC236}">
                <a16:creationId xmlns="" xmlns:a16="http://schemas.microsoft.com/office/drawing/2014/main" id="{EFD0859F-1382-4009-9C84-2255C2B46E6F}"/>
              </a:ext>
            </a:extLst>
          </p:cNvPr>
          <p:cNvSpPr/>
          <p:nvPr/>
        </p:nvSpPr>
        <p:spPr>
          <a:xfrm rot="10800000">
            <a:off x="0" y="-8416"/>
            <a:ext cx="802049" cy="452438"/>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任意多边形: 形状 13">
            <a:extLst>
              <a:ext uri="{FF2B5EF4-FFF2-40B4-BE49-F238E27FC236}">
                <a16:creationId xmlns="" xmlns:a16="http://schemas.microsoft.com/office/drawing/2014/main" id="{90D02BD8-AB16-4901-9C9F-AD6AF4D0C87F}"/>
              </a:ext>
            </a:extLst>
          </p:cNvPr>
          <p:cNvSpPr/>
          <p:nvPr/>
        </p:nvSpPr>
        <p:spPr>
          <a:xfrm>
            <a:off x="6159339" y="3139605"/>
            <a:ext cx="6041897" cy="3727199"/>
          </a:xfrm>
          <a:custGeom>
            <a:avLst/>
            <a:gdLst>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57699 w 6062208"/>
              <a:gd name="connsiteY0" fmla="*/ 3777673 h 3777673"/>
              <a:gd name="connsiteX1" fmla="*/ 280245 w 6062208"/>
              <a:gd name="connsiteY1" fmla="*/ 3260437 h 3777673"/>
              <a:gd name="connsiteX2" fmla="*/ 30863 w 6062208"/>
              <a:gd name="connsiteY2" fmla="*/ 2817091 h 3777673"/>
              <a:gd name="connsiteX3" fmla="*/ 49336 w 6062208"/>
              <a:gd name="connsiteY3" fmla="*/ 2373746 h 3777673"/>
              <a:gd name="connsiteX4" fmla="*/ 381845 w 6062208"/>
              <a:gd name="connsiteY4" fmla="*/ 2078182 h 3777673"/>
              <a:gd name="connsiteX5" fmla="*/ 3910136 w 6062208"/>
              <a:gd name="connsiteY5" fmla="*/ 64655 h 3777673"/>
              <a:gd name="connsiteX6" fmla="*/ 4177990 w 6062208"/>
              <a:gd name="connsiteY6" fmla="*/ 0 h 3777673"/>
              <a:gd name="connsiteX7" fmla="*/ 4630572 w 6062208"/>
              <a:gd name="connsiteY7" fmla="*/ 157018 h 3777673"/>
              <a:gd name="connsiteX8" fmla="*/ 6062208 w 6062208"/>
              <a:gd name="connsiteY8" fmla="*/ 1006764 h 3777673"/>
              <a:gd name="connsiteX9" fmla="*/ 6062208 w 6062208"/>
              <a:gd name="connsiteY9" fmla="*/ 3740727 h 3777673"/>
              <a:gd name="connsiteX10" fmla="*/ 1157699 w 6062208"/>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37388 w 6041897"/>
              <a:gd name="connsiteY0" fmla="*/ 3800217 h 3800217"/>
              <a:gd name="connsiteX1" fmla="*/ 259934 w 6041897"/>
              <a:gd name="connsiteY1" fmla="*/ 3282981 h 3800217"/>
              <a:gd name="connsiteX2" fmla="*/ 10552 w 6041897"/>
              <a:gd name="connsiteY2" fmla="*/ 2839635 h 3800217"/>
              <a:gd name="connsiteX3" fmla="*/ 52838 w 6041897"/>
              <a:gd name="connsiteY3" fmla="*/ 2415340 h 3800217"/>
              <a:gd name="connsiteX4" fmla="*/ 361534 w 6041897"/>
              <a:gd name="connsiteY4" fmla="*/ 2100726 h 3800217"/>
              <a:gd name="connsiteX5" fmla="*/ 3889825 w 6041897"/>
              <a:gd name="connsiteY5" fmla="*/ 87199 h 3800217"/>
              <a:gd name="connsiteX6" fmla="*/ 4208479 w 6041897"/>
              <a:gd name="connsiteY6" fmla="*/ 319 h 3800217"/>
              <a:gd name="connsiteX7" fmla="*/ 4610261 w 6041897"/>
              <a:gd name="connsiteY7" fmla="*/ 179562 h 3800217"/>
              <a:gd name="connsiteX8" fmla="*/ 6041897 w 6041897"/>
              <a:gd name="connsiteY8" fmla="*/ 1029308 h 3800217"/>
              <a:gd name="connsiteX9" fmla="*/ 6041897 w 6041897"/>
              <a:gd name="connsiteY9" fmla="*/ 3763271 h 3800217"/>
              <a:gd name="connsiteX10" fmla="*/ 1137388 w 6041897"/>
              <a:gd name="connsiteY10" fmla="*/ 3800217 h 3800217"/>
              <a:gd name="connsiteX0" fmla="*/ 1061188 w 6041897"/>
              <a:gd name="connsiteY0" fmla="*/ 3785930 h 3785930"/>
              <a:gd name="connsiteX1" fmla="*/ 259934 w 6041897"/>
              <a:gd name="connsiteY1" fmla="*/ 3282981 h 3785930"/>
              <a:gd name="connsiteX2" fmla="*/ 10552 w 6041897"/>
              <a:gd name="connsiteY2" fmla="*/ 2839635 h 3785930"/>
              <a:gd name="connsiteX3" fmla="*/ 52838 w 6041897"/>
              <a:gd name="connsiteY3" fmla="*/ 2415340 h 3785930"/>
              <a:gd name="connsiteX4" fmla="*/ 361534 w 6041897"/>
              <a:gd name="connsiteY4" fmla="*/ 2100726 h 3785930"/>
              <a:gd name="connsiteX5" fmla="*/ 3889825 w 6041897"/>
              <a:gd name="connsiteY5" fmla="*/ 87199 h 3785930"/>
              <a:gd name="connsiteX6" fmla="*/ 4208479 w 6041897"/>
              <a:gd name="connsiteY6" fmla="*/ 319 h 3785930"/>
              <a:gd name="connsiteX7" fmla="*/ 4610261 w 6041897"/>
              <a:gd name="connsiteY7" fmla="*/ 179562 h 3785930"/>
              <a:gd name="connsiteX8" fmla="*/ 6041897 w 6041897"/>
              <a:gd name="connsiteY8" fmla="*/ 1029308 h 3785930"/>
              <a:gd name="connsiteX9" fmla="*/ 6041897 w 6041897"/>
              <a:gd name="connsiteY9" fmla="*/ 3763271 h 3785930"/>
              <a:gd name="connsiteX10" fmla="*/ 1061188 w 6041897"/>
              <a:gd name="connsiteY10" fmla="*/ 3785930 h 3785930"/>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889825 w 6041897"/>
              <a:gd name="connsiteY5" fmla="*/ 873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694562 w 6041897"/>
              <a:gd name="connsiteY5" fmla="*/ 2016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76550 h 3776550"/>
              <a:gd name="connsiteX1" fmla="*/ 259934 w 6041897"/>
              <a:gd name="connsiteY1" fmla="*/ 3273601 h 3776550"/>
              <a:gd name="connsiteX2" fmla="*/ 10552 w 6041897"/>
              <a:gd name="connsiteY2" fmla="*/ 2830255 h 3776550"/>
              <a:gd name="connsiteX3" fmla="*/ 52838 w 6041897"/>
              <a:gd name="connsiteY3" fmla="*/ 2405960 h 3776550"/>
              <a:gd name="connsiteX4" fmla="*/ 361534 w 6041897"/>
              <a:gd name="connsiteY4" fmla="*/ 2091346 h 3776550"/>
              <a:gd name="connsiteX5" fmla="*/ 3694562 w 6041897"/>
              <a:gd name="connsiteY5" fmla="*/ 192119 h 3776550"/>
              <a:gd name="connsiteX6" fmla="*/ 4170379 w 6041897"/>
              <a:gd name="connsiteY6" fmla="*/ 464 h 3776550"/>
              <a:gd name="connsiteX7" fmla="*/ 4610261 w 6041897"/>
              <a:gd name="connsiteY7" fmla="*/ 170182 h 3776550"/>
              <a:gd name="connsiteX8" fmla="*/ 6041897 w 6041897"/>
              <a:gd name="connsiteY8" fmla="*/ 1019928 h 3776550"/>
              <a:gd name="connsiteX9" fmla="*/ 6041897 w 6041897"/>
              <a:gd name="connsiteY9" fmla="*/ 3753891 h 3776550"/>
              <a:gd name="connsiteX10" fmla="*/ 1061188 w 6041897"/>
              <a:gd name="connsiteY10" fmla="*/ 3776550 h 3776550"/>
              <a:gd name="connsiteX0" fmla="*/ 1061188 w 6041897"/>
              <a:gd name="connsiteY0" fmla="*/ 3796861 h 3796861"/>
              <a:gd name="connsiteX1" fmla="*/ 259934 w 6041897"/>
              <a:gd name="connsiteY1" fmla="*/ 3293912 h 3796861"/>
              <a:gd name="connsiteX2" fmla="*/ 10552 w 6041897"/>
              <a:gd name="connsiteY2" fmla="*/ 2850566 h 3796861"/>
              <a:gd name="connsiteX3" fmla="*/ 52838 w 6041897"/>
              <a:gd name="connsiteY3" fmla="*/ 2426271 h 3796861"/>
              <a:gd name="connsiteX4" fmla="*/ 361534 w 6041897"/>
              <a:gd name="connsiteY4" fmla="*/ 2111657 h 3796861"/>
              <a:gd name="connsiteX5" fmla="*/ 3694562 w 6041897"/>
              <a:gd name="connsiteY5" fmla="*/ 212430 h 3796861"/>
              <a:gd name="connsiteX6" fmla="*/ 4170379 w 6041897"/>
              <a:gd name="connsiteY6" fmla="*/ 20775 h 3796861"/>
              <a:gd name="connsiteX7" fmla="*/ 4610261 w 6041897"/>
              <a:gd name="connsiteY7" fmla="*/ 190493 h 3796861"/>
              <a:gd name="connsiteX8" fmla="*/ 6041897 w 6041897"/>
              <a:gd name="connsiteY8" fmla="*/ 1040239 h 3796861"/>
              <a:gd name="connsiteX9" fmla="*/ 6041897 w 6041897"/>
              <a:gd name="connsiteY9" fmla="*/ 3774202 h 3796861"/>
              <a:gd name="connsiteX10" fmla="*/ 1061188 w 6041897"/>
              <a:gd name="connsiteY10" fmla="*/ 3796861 h 379686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88510 h 3788510"/>
              <a:gd name="connsiteX1" fmla="*/ 259934 w 6041897"/>
              <a:gd name="connsiteY1" fmla="*/ 3285561 h 3788510"/>
              <a:gd name="connsiteX2" fmla="*/ 10552 w 6041897"/>
              <a:gd name="connsiteY2" fmla="*/ 2842215 h 3788510"/>
              <a:gd name="connsiteX3" fmla="*/ 52838 w 6041897"/>
              <a:gd name="connsiteY3" fmla="*/ 2417920 h 3788510"/>
              <a:gd name="connsiteX4" fmla="*/ 361534 w 6041897"/>
              <a:gd name="connsiteY4" fmla="*/ 2103306 h 3788510"/>
              <a:gd name="connsiteX5" fmla="*/ 3694562 w 6041897"/>
              <a:gd name="connsiteY5" fmla="*/ 204079 h 3788510"/>
              <a:gd name="connsiteX6" fmla="*/ 4170379 w 6041897"/>
              <a:gd name="connsiteY6" fmla="*/ 12424 h 3788510"/>
              <a:gd name="connsiteX7" fmla="*/ 4610261 w 6041897"/>
              <a:gd name="connsiteY7" fmla="*/ 182142 h 3788510"/>
              <a:gd name="connsiteX8" fmla="*/ 6041897 w 6041897"/>
              <a:gd name="connsiteY8" fmla="*/ 1031888 h 3788510"/>
              <a:gd name="connsiteX9" fmla="*/ 6041897 w 6041897"/>
              <a:gd name="connsiteY9" fmla="*/ 3765851 h 3788510"/>
              <a:gd name="connsiteX10" fmla="*/ 1061188 w 6041897"/>
              <a:gd name="connsiteY10" fmla="*/ 3788510 h 3788510"/>
              <a:gd name="connsiteX0" fmla="*/ 1061188 w 6041897"/>
              <a:gd name="connsiteY0" fmla="*/ 3801938 h 3801938"/>
              <a:gd name="connsiteX1" fmla="*/ 259934 w 6041897"/>
              <a:gd name="connsiteY1" fmla="*/ 3298989 h 3801938"/>
              <a:gd name="connsiteX2" fmla="*/ 10552 w 6041897"/>
              <a:gd name="connsiteY2" fmla="*/ 2855643 h 3801938"/>
              <a:gd name="connsiteX3" fmla="*/ 52838 w 6041897"/>
              <a:gd name="connsiteY3" fmla="*/ 2431348 h 3801938"/>
              <a:gd name="connsiteX4" fmla="*/ 361534 w 6041897"/>
              <a:gd name="connsiteY4" fmla="*/ 2116734 h 3801938"/>
              <a:gd name="connsiteX5" fmla="*/ 3694562 w 6041897"/>
              <a:gd name="connsiteY5" fmla="*/ 217507 h 3801938"/>
              <a:gd name="connsiteX6" fmla="*/ 4175141 w 6041897"/>
              <a:gd name="connsiteY6" fmla="*/ 11564 h 3801938"/>
              <a:gd name="connsiteX7" fmla="*/ 4610261 w 6041897"/>
              <a:gd name="connsiteY7" fmla="*/ 195570 h 3801938"/>
              <a:gd name="connsiteX8" fmla="*/ 6041897 w 6041897"/>
              <a:gd name="connsiteY8" fmla="*/ 1045316 h 3801938"/>
              <a:gd name="connsiteX9" fmla="*/ 6041897 w 6041897"/>
              <a:gd name="connsiteY9" fmla="*/ 3779279 h 3801938"/>
              <a:gd name="connsiteX10" fmla="*/ 1061188 w 6041897"/>
              <a:gd name="connsiteY10" fmla="*/ 3801938 h 3801938"/>
              <a:gd name="connsiteX0" fmla="*/ 1061188 w 6041897"/>
              <a:gd name="connsiteY0" fmla="*/ 3803341 h 3803341"/>
              <a:gd name="connsiteX1" fmla="*/ 259934 w 6041897"/>
              <a:gd name="connsiteY1" fmla="*/ 3300392 h 3803341"/>
              <a:gd name="connsiteX2" fmla="*/ 10552 w 6041897"/>
              <a:gd name="connsiteY2" fmla="*/ 2857046 h 3803341"/>
              <a:gd name="connsiteX3" fmla="*/ 52838 w 6041897"/>
              <a:gd name="connsiteY3" fmla="*/ 2432751 h 3803341"/>
              <a:gd name="connsiteX4" fmla="*/ 361534 w 6041897"/>
              <a:gd name="connsiteY4" fmla="*/ 2118137 h 3803341"/>
              <a:gd name="connsiteX5" fmla="*/ 3694562 w 6041897"/>
              <a:gd name="connsiteY5" fmla="*/ 218910 h 3803341"/>
              <a:gd name="connsiteX6" fmla="*/ 4175141 w 6041897"/>
              <a:gd name="connsiteY6" fmla="*/ 12967 h 3803341"/>
              <a:gd name="connsiteX7" fmla="*/ 4610261 w 6041897"/>
              <a:gd name="connsiteY7" fmla="*/ 196973 h 3803341"/>
              <a:gd name="connsiteX8" fmla="*/ 6041897 w 6041897"/>
              <a:gd name="connsiteY8" fmla="*/ 1046719 h 3803341"/>
              <a:gd name="connsiteX9" fmla="*/ 6041897 w 6041897"/>
              <a:gd name="connsiteY9" fmla="*/ 3780682 h 3803341"/>
              <a:gd name="connsiteX10" fmla="*/ 1061188 w 6041897"/>
              <a:gd name="connsiteY10" fmla="*/ 3803341 h 3803341"/>
              <a:gd name="connsiteX0" fmla="*/ 1061188 w 6041897"/>
              <a:gd name="connsiteY0" fmla="*/ 3805657 h 3805657"/>
              <a:gd name="connsiteX1" fmla="*/ 259934 w 6041897"/>
              <a:gd name="connsiteY1" fmla="*/ 3302708 h 3805657"/>
              <a:gd name="connsiteX2" fmla="*/ 10552 w 6041897"/>
              <a:gd name="connsiteY2" fmla="*/ 2859362 h 3805657"/>
              <a:gd name="connsiteX3" fmla="*/ 52838 w 6041897"/>
              <a:gd name="connsiteY3" fmla="*/ 2435067 h 3805657"/>
              <a:gd name="connsiteX4" fmla="*/ 361534 w 6041897"/>
              <a:gd name="connsiteY4" fmla="*/ 2120453 h 3805657"/>
              <a:gd name="connsiteX5" fmla="*/ 3694562 w 6041897"/>
              <a:gd name="connsiteY5" fmla="*/ 221226 h 3805657"/>
              <a:gd name="connsiteX6" fmla="*/ 4175141 w 6041897"/>
              <a:gd name="connsiteY6" fmla="*/ 15283 h 3805657"/>
              <a:gd name="connsiteX7" fmla="*/ 4643599 w 6041897"/>
              <a:gd name="connsiteY7" fmla="*/ 170714 h 3805657"/>
              <a:gd name="connsiteX8" fmla="*/ 6041897 w 6041897"/>
              <a:gd name="connsiteY8" fmla="*/ 1049035 h 3805657"/>
              <a:gd name="connsiteX9" fmla="*/ 6041897 w 6041897"/>
              <a:gd name="connsiteY9" fmla="*/ 3782998 h 3805657"/>
              <a:gd name="connsiteX10" fmla="*/ 1061188 w 6041897"/>
              <a:gd name="connsiteY10" fmla="*/ 3805657 h 3805657"/>
              <a:gd name="connsiteX0" fmla="*/ 1061188 w 6041897"/>
              <a:gd name="connsiteY0" fmla="*/ 3804860 h 3804860"/>
              <a:gd name="connsiteX1" fmla="*/ 259934 w 6041897"/>
              <a:gd name="connsiteY1" fmla="*/ 3301911 h 3804860"/>
              <a:gd name="connsiteX2" fmla="*/ 10552 w 6041897"/>
              <a:gd name="connsiteY2" fmla="*/ 2858565 h 3804860"/>
              <a:gd name="connsiteX3" fmla="*/ 52838 w 6041897"/>
              <a:gd name="connsiteY3" fmla="*/ 2434270 h 3804860"/>
              <a:gd name="connsiteX4" fmla="*/ 361534 w 6041897"/>
              <a:gd name="connsiteY4" fmla="*/ 2119656 h 3804860"/>
              <a:gd name="connsiteX5" fmla="*/ 3694562 w 6041897"/>
              <a:gd name="connsiteY5" fmla="*/ 220429 h 3804860"/>
              <a:gd name="connsiteX6" fmla="*/ 4175141 w 6041897"/>
              <a:gd name="connsiteY6" fmla="*/ 14486 h 3804860"/>
              <a:gd name="connsiteX7" fmla="*/ 4643599 w 6041897"/>
              <a:gd name="connsiteY7" fmla="*/ 169917 h 3804860"/>
              <a:gd name="connsiteX8" fmla="*/ 6041897 w 6041897"/>
              <a:gd name="connsiteY8" fmla="*/ 1048238 h 3804860"/>
              <a:gd name="connsiteX9" fmla="*/ 6041897 w 6041897"/>
              <a:gd name="connsiteY9" fmla="*/ 3782201 h 3804860"/>
              <a:gd name="connsiteX10" fmla="*/ 1061188 w 6041897"/>
              <a:gd name="connsiteY10" fmla="*/ 3804860 h 3804860"/>
              <a:gd name="connsiteX0" fmla="*/ 1061188 w 6041897"/>
              <a:gd name="connsiteY0" fmla="*/ 3798355 h 3798355"/>
              <a:gd name="connsiteX1" fmla="*/ 259934 w 6041897"/>
              <a:gd name="connsiteY1" fmla="*/ 3295406 h 3798355"/>
              <a:gd name="connsiteX2" fmla="*/ 10552 w 6041897"/>
              <a:gd name="connsiteY2" fmla="*/ 2852060 h 3798355"/>
              <a:gd name="connsiteX3" fmla="*/ 52838 w 6041897"/>
              <a:gd name="connsiteY3" fmla="*/ 2427765 h 3798355"/>
              <a:gd name="connsiteX4" fmla="*/ 361534 w 6041897"/>
              <a:gd name="connsiteY4" fmla="*/ 2113151 h 3798355"/>
              <a:gd name="connsiteX5" fmla="*/ 3694562 w 6041897"/>
              <a:gd name="connsiteY5" fmla="*/ 213924 h 3798355"/>
              <a:gd name="connsiteX6" fmla="*/ 4175141 w 6041897"/>
              <a:gd name="connsiteY6" fmla="*/ 15125 h 3798355"/>
              <a:gd name="connsiteX7" fmla="*/ 4643599 w 6041897"/>
              <a:gd name="connsiteY7" fmla="*/ 163412 h 3798355"/>
              <a:gd name="connsiteX8" fmla="*/ 6041897 w 6041897"/>
              <a:gd name="connsiteY8" fmla="*/ 1041733 h 3798355"/>
              <a:gd name="connsiteX9" fmla="*/ 6041897 w 6041897"/>
              <a:gd name="connsiteY9" fmla="*/ 3775696 h 3798355"/>
              <a:gd name="connsiteX10" fmla="*/ 1061188 w 6041897"/>
              <a:gd name="connsiteY10" fmla="*/ 3798355 h 3798355"/>
              <a:gd name="connsiteX0" fmla="*/ 1061188 w 6041897"/>
              <a:gd name="connsiteY0" fmla="*/ 3794037 h 3794037"/>
              <a:gd name="connsiteX1" fmla="*/ 259934 w 6041897"/>
              <a:gd name="connsiteY1" fmla="*/ 3291088 h 3794037"/>
              <a:gd name="connsiteX2" fmla="*/ 10552 w 6041897"/>
              <a:gd name="connsiteY2" fmla="*/ 2847742 h 3794037"/>
              <a:gd name="connsiteX3" fmla="*/ 52838 w 6041897"/>
              <a:gd name="connsiteY3" fmla="*/ 2423447 h 3794037"/>
              <a:gd name="connsiteX4" fmla="*/ 361534 w 6041897"/>
              <a:gd name="connsiteY4" fmla="*/ 2108833 h 3794037"/>
              <a:gd name="connsiteX5" fmla="*/ 3694562 w 6041897"/>
              <a:gd name="connsiteY5" fmla="*/ 209606 h 3794037"/>
              <a:gd name="connsiteX6" fmla="*/ 4175141 w 6041897"/>
              <a:gd name="connsiteY6" fmla="*/ 10807 h 3794037"/>
              <a:gd name="connsiteX7" fmla="*/ 4643599 w 6041897"/>
              <a:gd name="connsiteY7" fmla="*/ 159094 h 3794037"/>
              <a:gd name="connsiteX8" fmla="*/ 6041897 w 6041897"/>
              <a:gd name="connsiteY8" fmla="*/ 1037415 h 3794037"/>
              <a:gd name="connsiteX9" fmla="*/ 6041897 w 6041897"/>
              <a:gd name="connsiteY9" fmla="*/ 3771378 h 3794037"/>
              <a:gd name="connsiteX10" fmla="*/ 1061188 w 6041897"/>
              <a:gd name="connsiteY10" fmla="*/ 3794037 h 3794037"/>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704087 w 6041897"/>
              <a:gd name="connsiteY5" fmla="*/ 2233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246887 w 6041897"/>
              <a:gd name="connsiteY5" fmla="*/ 4900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27199 h 3727199"/>
              <a:gd name="connsiteX1" fmla="*/ 259934 w 6041897"/>
              <a:gd name="connsiteY1" fmla="*/ 3224250 h 3727199"/>
              <a:gd name="connsiteX2" fmla="*/ 10552 w 6041897"/>
              <a:gd name="connsiteY2" fmla="*/ 2780904 h 3727199"/>
              <a:gd name="connsiteX3" fmla="*/ 52838 w 6041897"/>
              <a:gd name="connsiteY3" fmla="*/ 2356609 h 3727199"/>
              <a:gd name="connsiteX4" fmla="*/ 361534 w 6041897"/>
              <a:gd name="connsiteY4" fmla="*/ 2041995 h 3727199"/>
              <a:gd name="connsiteX5" fmla="*/ 3246887 w 6041897"/>
              <a:gd name="connsiteY5" fmla="*/ 423755 h 3727199"/>
              <a:gd name="connsiteX6" fmla="*/ 4022741 w 6041897"/>
              <a:gd name="connsiteY6" fmla="*/ 20169 h 3727199"/>
              <a:gd name="connsiteX7" fmla="*/ 4617406 w 6041897"/>
              <a:gd name="connsiteY7" fmla="*/ 99399 h 3727199"/>
              <a:gd name="connsiteX8" fmla="*/ 6041897 w 6041897"/>
              <a:gd name="connsiteY8" fmla="*/ 970577 h 3727199"/>
              <a:gd name="connsiteX9" fmla="*/ 6041897 w 6041897"/>
              <a:gd name="connsiteY9" fmla="*/ 3704540 h 3727199"/>
              <a:gd name="connsiteX10" fmla="*/ 1061188 w 6041897"/>
              <a:gd name="connsiteY10" fmla="*/ 3727199 h 372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1897" h="3727199">
                <a:moveTo>
                  <a:pt x="1061188" y="3727199"/>
                </a:moveTo>
                <a:cubicBezTo>
                  <a:pt x="768703" y="3554787"/>
                  <a:pt x="557182" y="3444287"/>
                  <a:pt x="259934" y="3224250"/>
                </a:cubicBezTo>
                <a:cubicBezTo>
                  <a:pt x="100607" y="3095518"/>
                  <a:pt x="55579" y="2935036"/>
                  <a:pt x="10552" y="2780904"/>
                </a:cubicBezTo>
                <a:cubicBezTo>
                  <a:pt x="-15040" y="2607722"/>
                  <a:pt x="8580" y="2498041"/>
                  <a:pt x="52838" y="2356609"/>
                </a:cubicBezTo>
                <a:cubicBezTo>
                  <a:pt x="165262" y="2189825"/>
                  <a:pt x="250698" y="2140516"/>
                  <a:pt x="361534" y="2041995"/>
                </a:cubicBezTo>
                <a:lnTo>
                  <a:pt x="3246887" y="423755"/>
                </a:lnTo>
                <a:cubicBezTo>
                  <a:pt x="3355222" y="364103"/>
                  <a:pt x="3903294" y="54421"/>
                  <a:pt x="4022741" y="20169"/>
                </a:cubicBezTo>
                <a:cubicBezTo>
                  <a:pt x="4198208" y="-23536"/>
                  <a:pt x="4479244" y="4197"/>
                  <a:pt x="4617406" y="99399"/>
                </a:cubicBezTo>
                <a:cubicBezTo>
                  <a:pt x="5089854" y="423129"/>
                  <a:pt x="5567067" y="680184"/>
                  <a:pt x="6041897" y="970577"/>
                </a:cubicBezTo>
                <a:lnTo>
                  <a:pt x="6041897" y="3704540"/>
                </a:lnTo>
                <a:lnTo>
                  <a:pt x="1061188" y="3727199"/>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4F518D04-63C9-450E-B165-61D7BD06888C}"/>
              </a:ext>
            </a:extLst>
          </p:cNvPr>
          <p:cNvSpPr/>
          <p:nvPr/>
        </p:nvSpPr>
        <p:spPr>
          <a:xfrm>
            <a:off x="11000442" y="2574281"/>
            <a:ext cx="1200794" cy="1200794"/>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1">
            <a:extLst>
              <a:ext uri="{FF2B5EF4-FFF2-40B4-BE49-F238E27FC236}">
                <a16:creationId xmlns="" xmlns:a16="http://schemas.microsoft.com/office/drawing/2014/main" id="{1F2D3625-9831-E170-B3FB-41122DD5A34C}"/>
              </a:ext>
            </a:extLst>
          </p:cNvPr>
          <p:cNvSpPr/>
          <p:nvPr/>
        </p:nvSpPr>
        <p:spPr>
          <a:xfrm>
            <a:off x="3797667" y="1897323"/>
            <a:ext cx="3837909" cy="923330"/>
          </a:xfrm>
          <a:prstGeom prst="rect">
            <a:avLst/>
          </a:prstGeom>
          <a:noFill/>
        </p:spPr>
        <p:txBody>
          <a:bodyPr wrap="none" lIns="91440" tIns="45720" rIns="91440" bIns="45720">
            <a:spAutoFit/>
          </a:bodyPr>
          <a:lstStyle/>
          <a:p>
            <a:pPr algn="ctr"/>
            <a:r>
              <a:rPr lang="en-US" sz="5400" b="1" dirty="0">
                <a:latin typeface="Segoe UI Black" panose="020B0A02040204020203" pitchFamily="34" charset="0"/>
                <a:ea typeface="Segoe UI Black" panose="020B0A02040204020203" pitchFamily="34" charset="0"/>
              </a:rPr>
              <a:t>ANALYSIS </a:t>
            </a:r>
          </a:p>
        </p:txBody>
      </p:sp>
    </p:spTree>
    <p:extLst>
      <p:ext uri="{BB962C8B-B14F-4D97-AF65-F5344CB8AC3E}">
        <p14:creationId xmlns:p14="http://schemas.microsoft.com/office/powerpoint/2010/main" val="107255521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750"/>
                                        <p:tgtEl>
                                          <p:spTgt spid="11"/>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750"/>
                                        <p:tgtEl>
                                          <p:spTgt spid="14"/>
                                        </p:tgtEl>
                                      </p:cBhvr>
                                    </p:animEffect>
                                  </p:childTnLst>
                                </p:cTn>
                              </p:par>
                              <p:par>
                                <p:cTn id="20" presetID="1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250" fill="hold"/>
                                        <p:tgtEl>
                                          <p:spTgt spid="19"/>
                                        </p:tgtEl>
                                        <p:attrNameLst>
                                          <p:attrName>ppt_w</p:attrName>
                                        </p:attrNameLst>
                                      </p:cBhvr>
                                      <p:tavLst>
                                        <p:tav tm="0">
                                          <p:val>
                                            <p:fltVal val="0"/>
                                          </p:val>
                                        </p:tav>
                                        <p:tav tm="100000">
                                          <p:val>
                                            <p:strVal val="#ppt_w"/>
                                          </p:val>
                                        </p:tav>
                                      </p:tavLst>
                                    </p:anim>
                                    <p:anim calcmode="lin" valueType="num">
                                      <p:cBhvr>
                                        <p:cTn id="23" dur="1250" fill="hold"/>
                                        <p:tgtEl>
                                          <p:spTgt spid="19"/>
                                        </p:tgtEl>
                                        <p:attrNameLst>
                                          <p:attrName>ppt_h</p:attrName>
                                        </p:attrNameLst>
                                      </p:cBhvr>
                                      <p:tavLst>
                                        <p:tav tm="0">
                                          <p:val>
                                            <p:fltVal val="0"/>
                                          </p:val>
                                        </p:tav>
                                        <p:tav tm="100000">
                                          <p:val>
                                            <p:strVal val="#ppt_h"/>
                                          </p:val>
                                        </p:tav>
                                      </p:tavLst>
                                    </p:anim>
                                    <p:anim calcmode="lin" valueType="num">
                                      <p:cBhvr>
                                        <p:cTn id="24" dur="1250" fill="hold"/>
                                        <p:tgtEl>
                                          <p:spTgt spid="19"/>
                                        </p:tgtEl>
                                        <p:attrNameLst>
                                          <p:attrName>ppt_x</p:attrName>
                                        </p:attrNameLst>
                                      </p:cBhvr>
                                      <p:tavLst>
                                        <p:tav tm="0" fmla="#ppt_x+(cos(-2*pi*(1-$))*-#ppt_x-sin(-2*pi*(1-$))*(1-#ppt_y))*(1-$)">
                                          <p:val>
                                            <p:fltVal val="0"/>
                                          </p:val>
                                        </p:tav>
                                        <p:tav tm="100000">
                                          <p:val>
                                            <p:fltVal val="1"/>
                                          </p:val>
                                        </p:tav>
                                      </p:tavLst>
                                    </p:anim>
                                    <p:anim calcmode="lin" valueType="num">
                                      <p:cBhvr>
                                        <p:cTn id="25" dur="125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14"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a:extLst>
              <a:ext uri="{FF2B5EF4-FFF2-40B4-BE49-F238E27FC236}">
                <a16:creationId xmlns="" xmlns:a16="http://schemas.microsoft.com/office/drawing/2014/main" id="{8752C04B-34EB-41D8-8F4C-675E8933397B}"/>
              </a:ext>
            </a:extLst>
          </p:cNvPr>
          <p:cNvSpPr>
            <a:spLocks/>
          </p:cNvSpPr>
          <p:nvPr/>
        </p:nvSpPr>
        <p:spPr bwMode="auto">
          <a:xfrm flipH="1">
            <a:off x="-30230" y="-17416"/>
            <a:ext cx="6379515" cy="6887536"/>
          </a:xfrm>
          <a:custGeom>
            <a:avLst/>
            <a:gdLst>
              <a:gd name="T0" fmla="*/ 1340 w 1340"/>
              <a:gd name="T1" fmla="*/ 1137 h 1137"/>
              <a:gd name="T2" fmla="*/ 1340 w 1340"/>
              <a:gd name="T3" fmla="*/ 0 h 1137"/>
              <a:gd name="T4" fmla="*/ 951 w 1340"/>
              <a:gd name="T5" fmla="*/ 0 h 1137"/>
              <a:gd name="T6" fmla="*/ 814 w 1340"/>
              <a:gd name="T7" fmla="*/ 132 h 1137"/>
              <a:gd name="T8" fmla="*/ 309 w 1340"/>
              <a:gd name="T9" fmla="*/ 291 h 1137"/>
              <a:gd name="T10" fmla="*/ 309 w 1340"/>
              <a:gd name="T11" fmla="*/ 569 h 1137"/>
              <a:gd name="T12" fmla="*/ 154 w 1340"/>
              <a:gd name="T13" fmla="*/ 814 h 1137"/>
              <a:gd name="T14" fmla="*/ 158 w 1340"/>
              <a:gd name="T15" fmla="*/ 1137 h 1137"/>
              <a:gd name="T16" fmla="*/ 1340 w 1340"/>
              <a:gd name="T17" fmla="*/ 1137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1137">
                <a:moveTo>
                  <a:pt x="1340" y="1137"/>
                </a:moveTo>
                <a:cubicBezTo>
                  <a:pt x="1340" y="0"/>
                  <a:pt x="1340" y="0"/>
                  <a:pt x="1340" y="0"/>
                </a:cubicBezTo>
                <a:cubicBezTo>
                  <a:pt x="951" y="0"/>
                  <a:pt x="951" y="0"/>
                  <a:pt x="951" y="0"/>
                </a:cubicBezTo>
                <a:cubicBezTo>
                  <a:pt x="935" y="67"/>
                  <a:pt x="928" y="117"/>
                  <a:pt x="814" y="132"/>
                </a:cubicBezTo>
                <a:cubicBezTo>
                  <a:pt x="660" y="153"/>
                  <a:pt x="386" y="148"/>
                  <a:pt x="309" y="291"/>
                </a:cubicBezTo>
                <a:cubicBezTo>
                  <a:pt x="232" y="434"/>
                  <a:pt x="293" y="481"/>
                  <a:pt x="309" y="569"/>
                </a:cubicBezTo>
                <a:cubicBezTo>
                  <a:pt x="325" y="656"/>
                  <a:pt x="240" y="755"/>
                  <a:pt x="154" y="814"/>
                </a:cubicBezTo>
                <a:cubicBezTo>
                  <a:pt x="79" y="866"/>
                  <a:pt x="0" y="1029"/>
                  <a:pt x="158" y="1137"/>
                </a:cubicBezTo>
                <a:lnTo>
                  <a:pt x="1340" y="1137"/>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p:txBody>
      </p:sp>
      <p:sp>
        <p:nvSpPr>
          <p:cNvPr id="14" name="Title 13"/>
          <p:cNvSpPr>
            <a:spLocks noGrp="1"/>
          </p:cNvSpPr>
          <p:nvPr>
            <p:ph type="title"/>
          </p:nvPr>
        </p:nvSpPr>
        <p:spPr>
          <a:xfrm>
            <a:off x="900752" y="50758"/>
            <a:ext cx="5448534" cy="1286724"/>
          </a:xfrm>
        </p:spPr>
        <p:txBody>
          <a:bodyPr>
            <a:normAutofit fontScale="90000"/>
          </a:bodyPr>
          <a:lstStyle/>
          <a:p>
            <a:pPr algn="ctr"/>
            <a:r>
              <a:rPr lang="en-US" b="1" dirty="0">
                <a:latin typeface="Segoe UI Black" panose="020B0A02040204020203" pitchFamily="34" charset="0"/>
                <a:ea typeface="Segoe UI Black" panose="020B0A02040204020203" pitchFamily="34" charset="0"/>
              </a:rPr>
              <a:t>Marketing Campaign </a:t>
            </a:r>
            <a:r>
              <a:rPr lang="en-US" b="1" dirty="0" smtClean="0">
                <a:latin typeface="Segoe UI Black" panose="020B0A02040204020203" pitchFamily="34" charset="0"/>
                <a:ea typeface="Segoe UI Black" panose="020B0A02040204020203" pitchFamily="34" charset="0"/>
              </a:rPr>
              <a:t>Effectiveness</a:t>
            </a:r>
            <a:endParaRPr lang="en-US" dirty="0"/>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48942" y="1513503"/>
            <a:ext cx="4621169" cy="265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125655" y="1549596"/>
            <a:ext cx="3629532" cy="251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6509982" y="4296559"/>
            <a:ext cx="5682018" cy="2308324"/>
          </a:xfrm>
          <a:prstGeom prst="rect">
            <a:avLst/>
          </a:prstGeom>
        </p:spPr>
        <p:txBody>
          <a:bodyPr wrap="square">
            <a:spAutoFit/>
          </a:bodyPr>
          <a:lstStyle/>
          <a:p>
            <a:pPr marL="285750" indent="-285750">
              <a:buFont typeface="Wingdings" panose="05000000000000000000" pitchFamily="2" charset="2"/>
              <a:buChar char="ü"/>
            </a:pPr>
            <a:r>
              <a:rPr lang="en-US" dirty="0">
                <a:latin typeface="Segoe UI Emoji" panose="020B0502040204020203" pitchFamily="34" charset="0"/>
                <a:ea typeface="Segoe UI Emoji" panose="020B0502040204020203" pitchFamily="34" charset="0"/>
              </a:rPr>
              <a:t>There are high numbers of customers with only one or two products. This suggests that there is a strong association between the number of products a customer holds and their possession with the bank.</a:t>
            </a:r>
          </a:p>
          <a:p>
            <a:pPr marL="285750" indent="-285750">
              <a:buFont typeface="Wingdings" panose="05000000000000000000" pitchFamily="2" charset="2"/>
              <a:buChar char="ü"/>
            </a:pPr>
            <a:r>
              <a:rPr lang="en-US" dirty="0">
                <a:latin typeface="Segoe UI Emoji" panose="020B0502040204020203" pitchFamily="34" charset="0"/>
                <a:ea typeface="Segoe UI Emoji" panose="020B0502040204020203" pitchFamily="34" charset="0"/>
              </a:rPr>
              <a:t> Targeted marketing campaigns and personalized recommendations can be tailored based on customers' existing product holdings to encourage them to expand their relationships with the bank.</a:t>
            </a:r>
            <a:endParaRPr lang="en-US" dirty="0">
              <a:latin typeface="Segoe UI Emoji" panose="020B0502040204020203" pitchFamily="34" charset="0"/>
              <a:ea typeface="Segoe UI Emoji" panose="020B0502040204020203" pitchFamily="34" charset="0"/>
            </a:endParaRPr>
          </a:p>
        </p:txBody>
      </p:sp>
      <p:sp>
        <p:nvSpPr>
          <p:cNvPr id="16" name="Rectangle 15"/>
          <p:cNvSpPr/>
          <p:nvPr/>
        </p:nvSpPr>
        <p:spPr>
          <a:xfrm>
            <a:off x="413982" y="4428700"/>
            <a:ext cx="6096000" cy="2031325"/>
          </a:xfrm>
          <a:prstGeom prst="rect">
            <a:avLst/>
          </a:prstGeom>
        </p:spPr>
        <p:txBody>
          <a:bodyPr>
            <a:spAutoFit/>
          </a:bodyPr>
          <a:lstStyle/>
          <a:p>
            <a:pPr marL="285750" indent="-285750" algn="just">
              <a:buFont typeface="Wingdings" panose="05000000000000000000" pitchFamily="2" charset="2"/>
              <a:buChar char="ü"/>
            </a:pPr>
            <a:r>
              <a:rPr lang="en-US" dirty="0" smtClean="0">
                <a:latin typeface="Segoe UI Emoji" panose="020B0502040204020203" pitchFamily="34" charset="0"/>
                <a:ea typeface="Segoe UI Emoji" panose="020B0502040204020203" pitchFamily="34" charset="0"/>
              </a:rPr>
              <a:t>Credit score </a:t>
            </a:r>
            <a:r>
              <a:rPr lang="en-US" dirty="0">
                <a:latin typeface="Segoe UI Emoji" panose="020B0502040204020203" pitchFamily="34" charset="0"/>
                <a:ea typeface="Segoe UI Emoji" panose="020B0502040204020203" pitchFamily="34" charset="0"/>
              </a:rPr>
              <a:t>segment of Excellent and Very good has the least count of exited customers which shows that the improvement of credit score impacts in the retention rate of the customers. </a:t>
            </a:r>
            <a:endParaRPr lang="en-US" dirty="0" smtClean="0">
              <a:latin typeface="Segoe UI Emoji" panose="020B0502040204020203" pitchFamily="34" charset="0"/>
              <a:ea typeface="Segoe UI Emoji" panose="020B0502040204020203" pitchFamily="34" charset="0"/>
            </a:endParaRPr>
          </a:p>
          <a:p>
            <a:pPr marL="285750" indent="-285750" algn="just">
              <a:buFont typeface="Wingdings" panose="05000000000000000000" pitchFamily="2" charset="2"/>
              <a:buChar char="ü"/>
            </a:pPr>
            <a:r>
              <a:rPr lang="en-US" dirty="0" smtClean="0">
                <a:latin typeface="Segoe UI Emoji" panose="020B0502040204020203" pitchFamily="34" charset="0"/>
                <a:ea typeface="Segoe UI Emoji" panose="020B0502040204020203" pitchFamily="34" charset="0"/>
              </a:rPr>
              <a:t>By </a:t>
            </a:r>
            <a:r>
              <a:rPr lang="en-US" dirty="0">
                <a:latin typeface="Segoe UI Emoji" panose="020B0502040204020203" pitchFamily="34" charset="0"/>
                <a:ea typeface="Segoe UI Emoji" panose="020B0502040204020203" pitchFamily="34" charset="0"/>
              </a:rPr>
              <a:t>conducting Marketing Campaigns the Credit score of the customer will increase which will directly impact on the retention rates. </a:t>
            </a:r>
            <a:endParaRPr lang="en-US" dirty="0">
              <a:latin typeface="Segoe UI Emoji" panose="020B0502040204020203" pitchFamily="34" charset="0"/>
              <a:ea typeface="Segoe UI Emoji" panose="020B0502040204020203" pitchFamily="34" charset="0"/>
            </a:endParaRPr>
          </a:p>
        </p:txBody>
      </p:sp>
      <p:sp>
        <p:nvSpPr>
          <p:cNvPr id="18" name="Rectangle 17"/>
          <p:cNvSpPr/>
          <p:nvPr/>
        </p:nvSpPr>
        <p:spPr>
          <a:xfrm>
            <a:off x="7136117" y="50758"/>
            <a:ext cx="3891274" cy="1323439"/>
          </a:xfrm>
          <a:prstGeom prst="rect">
            <a:avLst/>
          </a:prstGeom>
        </p:spPr>
        <p:txBody>
          <a:bodyPr wrap="square">
            <a:spAutoFit/>
          </a:bodyPr>
          <a:lstStyle/>
          <a:p>
            <a:pPr algn="ctr"/>
            <a:r>
              <a:rPr lang="en-US" sz="4000" b="1" dirty="0">
                <a:latin typeface="Segoe UI Black" panose="020B0A02040204020203" pitchFamily="34" charset="0"/>
                <a:ea typeface="Segoe UI Black" panose="020B0A02040204020203" pitchFamily="34" charset="0"/>
              </a:rPr>
              <a:t>Product Affinity Study</a:t>
            </a:r>
            <a:endParaRPr lang="en-US" sz="40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05912864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a:extLst>
              <a:ext uri="{FF2B5EF4-FFF2-40B4-BE49-F238E27FC236}">
                <a16:creationId xmlns="" xmlns:a16="http://schemas.microsoft.com/office/drawing/2014/main" id="{6FA13FFD-3D57-4D42-B4C6-67770D3985EF}"/>
              </a:ext>
            </a:extLst>
          </p:cNvPr>
          <p:cNvSpPr>
            <a:spLocks/>
          </p:cNvSpPr>
          <p:nvPr/>
        </p:nvSpPr>
        <p:spPr bwMode="auto">
          <a:xfrm>
            <a:off x="4235385" y="-26220"/>
            <a:ext cx="7969315" cy="6893024"/>
          </a:xfrm>
          <a:custGeom>
            <a:avLst/>
            <a:gdLst>
              <a:gd name="T0" fmla="*/ 1795 w 3155"/>
              <a:gd name="T1" fmla="*/ 0 h 2715"/>
              <a:gd name="T2" fmla="*/ 1115 w 3155"/>
              <a:gd name="T3" fmla="*/ 844 h 2715"/>
              <a:gd name="T4" fmla="*/ 592 w 3155"/>
              <a:gd name="T5" fmla="*/ 1828 h 2715"/>
              <a:gd name="T6" fmla="*/ 59 w 3155"/>
              <a:gd name="T7" fmla="*/ 2715 h 2715"/>
              <a:gd name="T8" fmla="*/ 3155 w 3155"/>
              <a:gd name="T9" fmla="*/ 2715 h 2715"/>
              <a:gd name="T10" fmla="*/ 3155 w 3155"/>
              <a:gd name="T11" fmla="*/ 0 h 2715"/>
              <a:gd name="T12" fmla="*/ 1795 w 3155"/>
              <a:gd name="T13" fmla="*/ 0 h 2715"/>
            </a:gdLst>
            <a:ahLst/>
            <a:cxnLst>
              <a:cxn ang="0">
                <a:pos x="T0" y="T1"/>
              </a:cxn>
              <a:cxn ang="0">
                <a:pos x="T2" y="T3"/>
              </a:cxn>
              <a:cxn ang="0">
                <a:pos x="T4" y="T5"/>
              </a:cxn>
              <a:cxn ang="0">
                <a:pos x="T6" y="T7"/>
              </a:cxn>
              <a:cxn ang="0">
                <a:pos x="T8" y="T9"/>
              </a:cxn>
              <a:cxn ang="0">
                <a:pos x="T10" y="T11"/>
              </a:cxn>
              <a:cxn ang="0">
                <a:pos x="T12" y="T13"/>
              </a:cxn>
            </a:cxnLst>
            <a:rect l="0" t="0" r="r" b="b"/>
            <a:pathLst>
              <a:path w="3155" h="2715">
                <a:moveTo>
                  <a:pt x="1795" y="0"/>
                </a:moveTo>
                <a:cubicBezTo>
                  <a:pt x="1795" y="0"/>
                  <a:pt x="1072" y="149"/>
                  <a:pt x="1115" y="844"/>
                </a:cubicBezTo>
                <a:cubicBezTo>
                  <a:pt x="1157" y="1540"/>
                  <a:pt x="928" y="1673"/>
                  <a:pt x="592" y="1828"/>
                </a:cubicBezTo>
                <a:cubicBezTo>
                  <a:pt x="268" y="1978"/>
                  <a:pt x="0" y="2192"/>
                  <a:pt x="59" y="2715"/>
                </a:cubicBezTo>
                <a:cubicBezTo>
                  <a:pt x="3155" y="2715"/>
                  <a:pt x="3155" y="2715"/>
                  <a:pt x="3155" y="2715"/>
                </a:cubicBezTo>
                <a:cubicBezTo>
                  <a:pt x="3155" y="0"/>
                  <a:pt x="3155" y="0"/>
                  <a:pt x="3155" y="0"/>
                </a:cubicBezTo>
                <a:lnTo>
                  <a:pt x="1795"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sp>
        <p:nvSpPr>
          <p:cNvPr id="5" name="Content Placeholder 4"/>
          <p:cNvSpPr>
            <a:spLocks noGrp="1"/>
          </p:cNvSpPr>
          <p:nvPr>
            <p:ph sz="half" idx="1"/>
          </p:nvPr>
        </p:nvSpPr>
        <p:spPr>
          <a:xfrm>
            <a:off x="191069" y="1825624"/>
            <a:ext cx="5828731" cy="5041179"/>
          </a:xfrm>
        </p:spPr>
        <p:txBody>
          <a:bodyPr>
            <a:normAutofit lnSpcReduction="10000"/>
          </a:bodyPr>
          <a:lstStyle/>
          <a:p>
            <a:pPr>
              <a:buFont typeface="Wingdings" panose="05000000000000000000" pitchFamily="2" charset="2"/>
              <a:buChar char="ü"/>
            </a:pPr>
            <a:endParaRPr lang="en-US" sz="1900" dirty="0" smtClean="0">
              <a:latin typeface="Segoe UI Emoji" panose="020B0502040204020203" pitchFamily="34" charset="0"/>
              <a:ea typeface="Segoe UI Emoji" panose="020B0502040204020203" pitchFamily="34" charset="0"/>
            </a:endParaRPr>
          </a:p>
          <a:p>
            <a:pPr>
              <a:buFont typeface="Wingdings" panose="05000000000000000000" pitchFamily="2" charset="2"/>
              <a:buChar char="ü"/>
            </a:pPr>
            <a:endParaRPr lang="en-US" sz="1900" dirty="0">
              <a:latin typeface="Segoe UI Emoji" panose="020B0502040204020203" pitchFamily="34" charset="0"/>
              <a:ea typeface="Segoe UI Emoji" panose="020B0502040204020203" pitchFamily="34" charset="0"/>
            </a:endParaRPr>
          </a:p>
          <a:p>
            <a:pPr>
              <a:buFont typeface="Wingdings" panose="05000000000000000000" pitchFamily="2" charset="2"/>
              <a:buChar char="ü"/>
            </a:pPr>
            <a:endParaRPr lang="en-US" sz="1900" dirty="0" smtClean="0">
              <a:latin typeface="Segoe UI Emoji" panose="020B0502040204020203" pitchFamily="34" charset="0"/>
              <a:ea typeface="Segoe UI Emoji" panose="020B0502040204020203" pitchFamily="34" charset="0"/>
            </a:endParaRPr>
          </a:p>
          <a:p>
            <a:pPr>
              <a:buFont typeface="Wingdings" panose="05000000000000000000" pitchFamily="2" charset="2"/>
              <a:buChar char="ü"/>
            </a:pPr>
            <a:endParaRPr lang="en-US" sz="1900" dirty="0">
              <a:latin typeface="Segoe UI Emoji" panose="020B0502040204020203" pitchFamily="34" charset="0"/>
              <a:ea typeface="Segoe UI Emoji" panose="020B0502040204020203" pitchFamily="34" charset="0"/>
            </a:endParaRPr>
          </a:p>
          <a:p>
            <a:pPr>
              <a:buFont typeface="Wingdings" panose="05000000000000000000" pitchFamily="2" charset="2"/>
              <a:buChar char="ü"/>
            </a:pPr>
            <a:endParaRPr lang="en-US" sz="1900" dirty="0" smtClean="0">
              <a:latin typeface="Segoe UI Emoji" panose="020B0502040204020203" pitchFamily="34" charset="0"/>
              <a:ea typeface="Segoe UI Emoji" panose="020B0502040204020203" pitchFamily="34" charset="0"/>
            </a:endParaRPr>
          </a:p>
          <a:p>
            <a:pPr>
              <a:buFont typeface="Wingdings" panose="05000000000000000000" pitchFamily="2" charset="2"/>
              <a:buChar char="ü"/>
            </a:pPr>
            <a:endParaRPr lang="en-US" sz="1900" dirty="0">
              <a:latin typeface="Segoe UI Emoji" panose="020B0502040204020203" pitchFamily="34" charset="0"/>
              <a:ea typeface="Segoe UI Emoji" panose="020B0502040204020203" pitchFamily="34" charset="0"/>
            </a:endParaRPr>
          </a:p>
          <a:p>
            <a:pPr>
              <a:lnSpc>
                <a:spcPct val="110000"/>
              </a:lnSpc>
              <a:buFont typeface="Wingdings" panose="05000000000000000000" pitchFamily="2" charset="2"/>
              <a:buChar char="ü"/>
            </a:pPr>
            <a:r>
              <a:rPr lang="en-US" sz="1800" dirty="0" smtClean="0">
                <a:latin typeface="Segoe UI Emoji" panose="020B0502040204020203" pitchFamily="34" charset="0"/>
                <a:ea typeface="Segoe UI Emoji" panose="020B0502040204020203" pitchFamily="34" charset="0"/>
              </a:rPr>
              <a:t>Long </a:t>
            </a:r>
            <a:r>
              <a:rPr lang="en-US" sz="1800" dirty="0">
                <a:latin typeface="Segoe UI Emoji" panose="020B0502040204020203" pitchFamily="34" charset="0"/>
                <a:ea typeface="Segoe UI Emoji" panose="020B0502040204020203" pitchFamily="34" charset="0"/>
              </a:rPr>
              <a:t>term customers who have retained in the bank have purchased more number of products when compared to new customers.</a:t>
            </a:r>
          </a:p>
          <a:p>
            <a:pPr>
              <a:lnSpc>
                <a:spcPct val="110000"/>
              </a:lnSpc>
              <a:buFont typeface="Wingdings" panose="05000000000000000000" pitchFamily="2" charset="2"/>
              <a:buChar char="ü"/>
            </a:pPr>
            <a:r>
              <a:rPr lang="en-US" sz="1800" dirty="0" smtClean="0">
                <a:latin typeface="Segoe UI Emoji" panose="020B0502040204020203" pitchFamily="34" charset="0"/>
                <a:ea typeface="Segoe UI Emoji" panose="020B0502040204020203" pitchFamily="34" charset="0"/>
              </a:rPr>
              <a:t>It </a:t>
            </a:r>
            <a:r>
              <a:rPr lang="en-US" sz="1800" dirty="0">
                <a:latin typeface="Segoe UI Emoji" panose="020B0502040204020203" pitchFamily="34" charset="0"/>
                <a:ea typeface="Segoe UI Emoji" panose="020B0502040204020203" pitchFamily="34" charset="0"/>
              </a:rPr>
              <a:t>is to be noted that the Number of customers and their Activeness are more in this category.</a:t>
            </a:r>
          </a:p>
          <a:p>
            <a:pPr>
              <a:lnSpc>
                <a:spcPct val="110000"/>
              </a:lnSpc>
              <a:buFont typeface="Wingdings" panose="05000000000000000000" pitchFamily="2" charset="2"/>
              <a:buChar char="ü"/>
            </a:pPr>
            <a:r>
              <a:rPr lang="en-US" sz="1800" dirty="0" smtClean="0">
                <a:latin typeface="Segoe UI Emoji" panose="020B0502040204020203" pitchFamily="34" charset="0"/>
                <a:ea typeface="Segoe UI Emoji" panose="020B0502040204020203" pitchFamily="34" charset="0"/>
              </a:rPr>
              <a:t>The </a:t>
            </a:r>
            <a:r>
              <a:rPr lang="en-US" sz="1800" dirty="0">
                <a:latin typeface="Segoe UI Emoji" panose="020B0502040204020203" pitchFamily="34" charset="0"/>
                <a:ea typeface="Segoe UI Emoji" panose="020B0502040204020203" pitchFamily="34" charset="0"/>
              </a:rPr>
              <a:t>reason behind the Low average balance among other categories might be because they have purchased more products.</a:t>
            </a:r>
          </a:p>
          <a:p>
            <a:endParaRPr lang="en-US" dirty="0"/>
          </a:p>
        </p:txBody>
      </p:sp>
      <p:sp>
        <p:nvSpPr>
          <p:cNvPr id="6" name="Content Placeholder 5"/>
          <p:cNvSpPr>
            <a:spLocks noGrp="1"/>
          </p:cNvSpPr>
          <p:nvPr>
            <p:ph sz="half" idx="2"/>
          </p:nvPr>
        </p:nvSpPr>
        <p:spPr>
          <a:xfrm>
            <a:off x="6172200" y="1825624"/>
            <a:ext cx="5837830" cy="4820835"/>
          </a:xfrm>
        </p:spPr>
        <p:txBody>
          <a:bodyPr>
            <a:normAutofit lnSpcReduction="10000"/>
          </a:bodyPr>
          <a:lstStyle/>
          <a:p>
            <a:pPr lvl="0" algn="just">
              <a:buFont typeface="Wingdings" panose="05000000000000000000" pitchFamily="2" charset="2"/>
              <a:buChar char="ü"/>
            </a:pPr>
            <a:endParaRPr lang="en-US" sz="1900" dirty="0" smtClean="0"/>
          </a:p>
          <a:p>
            <a:pPr lvl="0" algn="just">
              <a:buFont typeface="Wingdings" panose="05000000000000000000" pitchFamily="2" charset="2"/>
              <a:buChar char="ü"/>
            </a:pPr>
            <a:endParaRPr lang="en-US" sz="1900" dirty="0"/>
          </a:p>
          <a:p>
            <a:pPr lvl="0" algn="just">
              <a:buFont typeface="Wingdings" panose="05000000000000000000" pitchFamily="2" charset="2"/>
              <a:buChar char="ü"/>
            </a:pPr>
            <a:endParaRPr lang="en-US" sz="1900" dirty="0" smtClean="0"/>
          </a:p>
          <a:p>
            <a:pPr lvl="0" algn="just">
              <a:buFont typeface="Wingdings" panose="05000000000000000000" pitchFamily="2" charset="2"/>
              <a:buChar char="ü"/>
            </a:pPr>
            <a:endParaRPr lang="en-US" sz="1900" dirty="0"/>
          </a:p>
          <a:p>
            <a:pPr lvl="0" algn="just">
              <a:buFont typeface="Wingdings" panose="05000000000000000000" pitchFamily="2" charset="2"/>
              <a:buChar char="ü"/>
            </a:pPr>
            <a:endParaRPr lang="en-US" sz="1900" dirty="0" smtClean="0"/>
          </a:p>
          <a:p>
            <a:pPr lvl="0" algn="just">
              <a:buFont typeface="Wingdings" panose="05000000000000000000" pitchFamily="2" charset="2"/>
              <a:buChar char="ü"/>
            </a:pPr>
            <a:endParaRPr lang="en-US" sz="1900" dirty="0"/>
          </a:p>
          <a:p>
            <a:pPr lvl="0" algn="just">
              <a:lnSpc>
                <a:spcPct val="110000"/>
              </a:lnSpc>
              <a:buFont typeface="Wingdings" panose="05000000000000000000" pitchFamily="2" charset="2"/>
              <a:buChar char="ü"/>
            </a:pPr>
            <a:r>
              <a:rPr lang="en-US" sz="1800" dirty="0" smtClean="0">
                <a:latin typeface="Segoe UI Emoji" panose="020B0502040204020203" pitchFamily="34" charset="0"/>
                <a:ea typeface="Segoe UI Emoji" panose="020B0502040204020203" pitchFamily="34" charset="0"/>
              </a:rPr>
              <a:t>The </a:t>
            </a:r>
            <a:r>
              <a:rPr lang="en-US" sz="1800" dirty="0">
                <a:latin typeface="Segoe UI Emoji" panose="020B0502040204020203" pitchFamily="34" charset="0"/>
                <a:ea typeface="Segoe UI Emoji" panose="020B0502040204020203" pitchFamily="34" charset="0"/>
              </a:rPr>
              <a:t>churn rate is notably higher for customers aged 50 or above compared to other age groups. This indicates that older customers may be more likely to leave the bank. </a:t>
            </a:r>
          </a:p>
          <a:p>
            <a:pPr lvl="0" algn="just">
              <a:lnSpc>
                <a:spcPct val="110000"/>
              </a:lnSpc>
              <a:buFont typeface="Wingdings" panose="05000000000000000000" pitchFamily="2" charset="2"/>
              <a:buChar char="ü"/>
            </a:pPr>
            <a:r>
              <a:rPr lang="en-US" sz="1800" dirty="0">
                <a:latin typeface="Segoe UI Emoji" panose="020B0502040204020203" pitchFamily="34" charset="0"/>
                <a:ea typeface="Segoe UI Emoji" panose="020B0502040204020203" pitchFamily="34" charset="0"/>
              </a:rPr>
              <a:t>Customers who exited the bank have a significant total balance and estimated salary compared to others. This suggests that financial factors may play a role in their decision to leave. </a:t>
            </a:r>
          </a:p>
          <a:p>
            <a:endParaRPr lang="en-US" dirty="0"/>
          </a:p>
        </p:txBody>
      </p:sp>
      <p:pic>
        <p:nvPicPr>
          <p:cNvPr id="13" name="Picture 12"/>
          <p:cNvPicPr/>
          <p:nvPr/>
        </p:nvPicPr>
        <p:blipFill>
          <a:blip r:embed="rId2"/>
          <a:stretch>
            <a:fillRect/>
          </a:stretch>
        </p:blipFill>
        <p:spPr>
          <a:xfrm>
            <a:off x="409434" y="1837151"/>
            <a:ext cx="5486400" cy="1888687"/>
          </a:xfrm>
          <a:prstGeom prst="rect">
            <a:avLst/>
          </a:prstGeom>
        </p:spPr>
      </p:pic>
      <p:pic>
        <p:nvPicPr>
          <p:cNvPr id="14" name="Picture 13"/>
          <p:cNvPicPr/>
          <p:nvPr/>
        </p:nvPicPr>
        <p:blipFill>
          <a:blip r:embed="rId3"/>
          <a:stretch>
            <a:fillRect/>
          </a:stretch>
        </p:blipFill>
        <p:spPr>
          <a:xfrm>
            <a:off x="6159719" y="1837152"/>
            <a:ext cx="5850311" cy="1793152"/>
          </a:xfrm>
          <a:prstGeom prst="rect">
            <a:avLst/>
          </a:prstGeom>
        </p:spPr>
      </p:pic>
      <p:sp>
        <p:nvSpPr>
          <p:cNvPr id="16" name="TextBox 15"/>
          <p:cNvSpPr txBox="1"/>
          <p:nvPr/>
        </p:nvSpPr>
        <p:spPr>
          <a:xfrm>
            <a:off x="6532239" y="257012"/>
            <a:ext cx="5105270" cy="1200329"/>
          </a:xfrm>
          <a:prstGeom prst="rect">
            <a:avLst/>
          </a:prstGeom>
          <a:noFill/>
        </p:spPr>
        <p:txBody>
          <a:bodyPr wrap="square" rtlCol="0">
            <a:spAutoFit/>
          </a:bodyPr>
          <a:lstStyle/>
          <a:p>
            <a:pPr algn="ctr"/>
            <a:r>
              <a:rPr lang="en-US" sz="3600" b="1" dirty="0">
                <a:latin typeface="Segoe UI Black" panose="020B0A02040204020203" pitchFamily="34" charset="0"/>
                <a:ea typeface="Segoe UI Black" panose="020B0A02040204020203" pitchFamily="34" charset="0"/>
              </a:rPr>
              <a:t>Customer Exit Reasons Exploration</a:t>
            </a:r>
            <a:endParaRPr lang="en-US" sz="3600" dirty="0">
              <a:latin typeface="Segoe UI Black" panose="020B0A02040204020203" pitchFamily="34" charset="0"/>
              <a:ea typeface="Segoe UI Black" panose="020B0A02040204020203" pitchFamily="34" charset="0"/>
            </a:endParaRPr>
          </a:p>
        </p:txBody>
      </p:sp>
      <p:sp>
        <p:nvSpPr>
          <p:cNvPr id="17" name="Rectangle 16"/>
          <p:cNvSpPr/>
          <p:nvPr/>
        </p:nvSpPr>
        <p:spPr>
          <a:xfrm>
            <a:off x="1003112" y="257011"/>
            <a:ext cx="4299044" cy="1200329"/>
          </a:xfrm>
          <a:prstGeom prst="rect">
            <a:avLst/>
          </a:prstGeom>
        </p:spPr>
        <p:txBody>
          <a:bodyPr wrap="square">
            <a:spAutoFit/>
          </a:bodyPr>
          <a:lstStyle/>
          <a:p>
            <a:pPr algn="ctr"/>
            <a:r>
              <a:rPr lang="en-US" sz="3600" dirty="0">
                <a:latin typeface="Segoe UI Black" panose="020B0A02040204020203" pitchFamily="34" charset="0"/>
                <a:ea typeface="Segoe UI Black" panose="020B0A02040204020203" pitchFamily="34" charset="0"/>
              </a:rPr>
              <a:t>Customer Behavior Analysis</a:t>
            </a:r>
          </a:p>
        </p:txBody>
      </p:sp>
    </p:spTree>
    <p:extLst>
      <p:ext uri="{BB962C8B-B14F-4D97-AF65-F5344CB8AC3E}">
        <p14:creationId xmlns:p14="http://schemas.microsoft.com/office/powerpoint/2010/main" val="190976210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222" y="875312"/>
            <a:ext cx="5188178" cy="266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a:extLst>
              <a:ext uri="{FF2B5EF4-FFF2-40B4-BE49-F238E27FC236}">
                <a16:creationId xmlns="" xmlns:a16="http://schemas.microsoft.com/office/drawing/2014/main" id="{DE4A1FE5-6D93-4FB4-A352-88DADF4F124F}"/>
              </a:ext>
            </a:extLst>
          </p:cNvPr>
          <p:cNvSpPr>
            <a:spLocks/>
          </p:cNvSpPr>
          <p:nvPr/>
        </p:nvSpPr>
        <p:spPr bwMode="auto">
          <a:xfrm>
            <a:off x="7793446" y="3275004"/>
            <a:ext cx="4398554" cy="3607685"/>
          </a:xfrm>
          <a:custGeom>
            <a:avLst/>
            <a:gdLst>
              <a:gd name="T0" fmla="*/ 1295 w 1295"/>
              <a:gd name="T1" fmla="*/ 1062 h 1062"/>
              <a:gd name="T2" fmla="*/ 1295 w 1295"/>
              <a:gd name="T3" fmla="*/ 0 h 1062"/>
              <a:gd name="T4" fmla="*/ 1081 w 1295"/>
              <a:gd name="T5" fmla="*/ 163 h 1062"/>
              <a:gd name="T6" fmla="*/ 878 w 1295"/>
              <a:gd name="T7" fmla="*/ 281 h 1062"/>
              <a:gd name="T8" fmla="*/ 641 w 1295"/>
              <a:gd name="T9" fmla="*/ 438 h 1062"/>
              <a:gd name="T10" fmla="*/ 274 w 1295"/>
              <a:gd name="T11" fmla="*/ 590 h 1062"/>
              <a:gd name="T12" fmla="*/ 45 w 1295"/>
              <a:gd name="T13" fmla="*/ 979 h 1062"/>
              <a:gd name="T14" fmla="*/ 0 w 1295"/>
              <a:gd name="T15" fmla="*/ 1062 h 1062"/>
              <a:gd name="T16" fmla="*/ 1295 w 1295"/>
              <a:gd name="T17" fmla="*/ 1062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5" h="1062">
                <a:moveTo>
                  <a:pt x="1295" y="1062"/>
                </a:moveTo>
                <a:cubicBezTo>
                  <a:pt x="1295" y="0"/>
                  <a:pt x="1295" y="0"/>
                  <a:pt x="1295" y="0"/>
                </a:cubicBezTo>
                <a:cubicBezTo>
                  <a:pt x="1176" y="15"/>
                  <a:pt x="1104" y="111"/>
                  <a:pt x="1081" y="163"/>
                </a:cubicBezTo>
                <a:cubicBezTo>
                  <a:pt x="1045" y="243"/>
                  <a:pt x="985" y="294"/>
                  <a:pt x="878" y="281"/>
                </a:cubicBezTo>
                <a:cubicBezTo>
                  <a:pt x="771" y="268"/>
                  <a:pt x="707" y="299"/>
                  <a:pt x="641" y="438"/>
                </a:cubicBezTo>
                <a:cubicBezTo>
                  <a:pt x="582" y="560"/>
                  <a:pt x="520" y="531"/>
                  <a:pt x="274" y="590"/>
                </a:cubicBezTo>
                <a:cubicBezTo>
                  <a:pt x="28" y="649"/>
                  <a:pt x="96" y="812"/>
                  <a:pt x="45" y="979"/>
                </a:cubicBezTo>
                <a:cubicBezTo>
                  <a:pt x="35" y="1011"/>
                  <a:pt x="19" y="1038"/>
                  <a:pt x="0" y="1062"/>
                </a:cubicBezTo>
                <a:lnTo>
                  <a:pt x="1295" y="1062"/>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pic>
        <p:nvPicPr>
          <p:cNvPr id="13" name="图片 12">
            <a:extLst>
              <a:ext uri="{FF2B5EF4-FFF2-40B4-BE49-F238E27FC236}">
                <a16:creationId xmlns="" xmlns:a16="http://schemas.microsoft.com/office/drawing/2014/main" id="{433A0E8E-33DB-42BC-9DDA-13CFCBAC163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72041" y="-110595"/>
            <a:ext cx="3180332" cy="3253040"/>
          </a:xfrm>
          <a:prstGeom prst="rect">
            <a:avLst/>
          </a:prstGeom>
        </p:spPr>
      </p:pic>
      <p:sp>
        <p:nvSpPr>
          <p:cNvPr id="17" name="PA-文本框 9">
            <a:extLst>
              <a:ext uri="{FF2B5EF4-FFF2-40B4-BE49-F238E27FC236}">
                <a16:creationId xmlns="" xmlns:a16="http://schemas.microsoft.com/office/drawing/2014/main" id="{A62215D4-D79C-4325-B68F-B05F86A2FAF3}"/>
              </a:ext>
            </a:extLst>
          </p:cNvPr>
          <p:cNvSpPr txBox="1"/>
          <p:nvPr>
            <p:custDataLst>
              <p:tags r:id="rId1"/>
            </p:custDataLst>
          </p:nvPr>
        </p:nvSpPr>
        <p:spPr>
          <a:xfrm>
            <a:off x="1086118" y="3541689"/>
            <a:ext cx="10019764" cy="3293209"/>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285750" lvl="0" indent="-285750" algn="just">
              <a:buFont typeface="Wingdings" panose="05000000000000000000" pitchFamily="2" charset="2"/>
              <a:buChar char="v"/>
            </a:pPr>
            <a:r>
              <a:rPr lang="en-US" sz="2000" dirty="0">
                <a:solidFill>
                  <a:schemeClr val="tx1"/>
                </a:solidFill>
                <a:latin typeface="Segoe UI Emoji" panose="020B0502040204020203" pitchFamily="34" charset="0"/>
                <a:ea typeface="Segoe UI Emoji" panose="020B0502040204020203" pitchFamily="34" charset="0"/>
              </a:rPr>
              <a:t>Germany has the highest churn rate at 32.44%, followed by Spain at 16.67%, and France at 16.15%. Churn rates vary across geographic regions, indicating potential differences in economic conditions, customer behavior, or competitive landscapes.</a:t>
            </a:r>
          </a:p>
          <a:p>
            <a:pPr marL="285750" lvl="0" indent="-285750" algn="just">
              <a:buFont typeface="Wingdings" panose="05000000000000000000" pitchFamily="2" charset="2"/>
              <a:buChar char="v"/>
            </a:pPr>
            <a:r>
              <a:rPr lang="en-US" sz="2000" dirty="0">
                <a:solidFill>
                  <a:schemeClr val="tx1"/>
                </a:solidFill>
                <a:latin typeface="Segoe UI Emoji" panose="020B0502040204020203" pitchFamily="34" charset="0"/>
                <a:ea typeface="Segoe UI Emoji" panose="020B0502040204020203" pitchFamily="34" charset="0"/>
              </a:rPr>
              <a:t>France and Spain have relatively similar counts of active accounts despite differences in churn rates.</a:t>
            </a:r>
          </a:p>
          <a:p>
            <a:pPr algn="just"/>
            <a:r>
              <a:rPr lang="en-US" sz="2000" dirty="0" smtClean="0">
                <a:solidFill>
                  <a:schemeClr val="tx1"/>
                </a:solidFill>
                <a:latin typeface="Segoe UI Emoji" panose="020B0502040204020203" pitchFamily="34" charset="0"/>
                <a:ea typeface="Segoe UI Emoji" panose="020B0502040204020203" pitchFamily="34" charset="0"/>
              </a:rPr>
              <a:t>In </a:t>
            </a:r>
            <a:r>
              <a:rPr lang="en-US" sz="2000" dirty="0">
                <a:solidFill>
                  <a:schemeClr val="tx1"/>
                </a:solidFill>
                <a:latin typeface="Segoe UI Emoji" panose="020B0502040204020203" pitchFamily="34" charset="0"/>
                <a:ea typeface="Segoe UI Emoji" panose="020B0502040204020203" pitchFamily="34" charset="0"/>
              </a:rPr>
              <a:t>regions with high churn rates, bank may need to focus on improving customer retention strategies, such as enhancing customer service, offering competitive rates, or introducing loyalty programs. </a:t>
            </a:r>
          </a:p>
        </p:txBody>
      </p:sp>
      <p:sp>
        <p:nvSpPr>
          <p:cNvPr id="2" name="TextBox 1"/>
          <p:cNvSpPr txBox="1"/>
          <p:nvPr/>
        </p:nvSpPr>
        <p:spPr>
          <a:xfrm>
            <a:off x="721217" y="167426"/>
            <a:ext cx="7072229" cy="707886"/>
          </a:xfrm>
          <a:prstGeom prst="rect">
            <a:avLst/>
          </a:prstGeom>
          <a:noFill/>
        </p:spPr>
        <p:txBody>
          <a:bodyPr wrap="square" rtlCol="0">
            <a:spAutoFit/>
          </a:bodyPr>
          <a:lstStyle/>
          <a:p>
            <a:r>
              <a:rPr lang="en-US" sz="4000" dirty="0">
                <a:latin typeface="Segoe UI Black" panose="020B0A02040204020203" pitchFamily="34" charset="0"/>
                <a:ea typeface="Segoe UI Black" panose="020B0A02040204020203" pitchFamily="34" charset="0"/>
              </a:rPr>
              <a:t>Geographic Market Trends</a:t>
            </a:r>
          </a:p>
        </p:txBody>
      </p:sp>
    </p:spTree>
    <p:extLst>
      <p:ext uri="{BB962C8B-B14F-4D97-AF65-F5344CB8AC3E}">
        <p14:creationId xmlns:p14="http://schemas.microsoft.com/office/powerpoint/2010/main" val="418141514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750"/>
                                        <p:tgtEl>
                                          <p:spTgt spid="11"/>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750" fill="hold"/>
                                        <p:tgtEl>
                                          <p:spTgt spid="13"/>
                                        </p:tgtEl>
                                        <p:attrNameLst>
                                          <p:attrName>ppt_w</p:attrName>
                                        </p:attrNameLst>
                                      </p:cBhvr>
                                      <p:tavLst>
                                        <p:tav tm="0">
                                          <p:val>
                                            <p:fltVal val="0"/>
                                          </p:val>
                                        </p:tav>
                                        <p:tav tm="100000">
                                          <p:val>
                                            <p:strVal val="#ppt_w"/>
                                          </p:val>
                                        </p:tav>
                                      </p:tavLst>
                                    </p:anim>
                                    <p:anim calcmode="lin" valueType="num">
                                      <p:cBhvr>
                                        <p:cTn id="12" dur="750" fill="hold"/>
                                        <p:tgtEl>
                                          <p:spTgt spid="13"/>
                                        </p:tgtEl>
                                        <p:attrNameLst>
                                          <p:attrName>ppt_h</p:attrName>
                                        </p:attrNameLst>
                                      </p:cBhvr>
                                      <p:tavLst>
                                        <p:tav tm="0">
                                          <p:val>
                                            <p:fltVal val="0"/>
                                          </p:val>
                                        </p:tav>
                                        <p:tav tm="100000">
                                          <p:val>
                                            <p:strVal val="#ppt_h"/>
                                          </p:val>
                                        </p:tav>
                                      </p:tavLst>
                                    </p:anim>
                                    <p:animEffect transition="in" filter="fade">
                                      <p:cBhvr>
                                        <p:cTn id="13" dur="750"/>
                                        <p:tgtEl>
                                          <p:spTgt spid="13"/>
                                        </p:tgtEl>
                                      </p:cBhvr>
                                    </p:animEffect>
                                  </p:childTnLst>
                                </p:cTn>
                              </p:par>
                              <p:par>
                                <p:cTn id="14" presetID="22" presetClass="entr" presetSubtype="8"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B966F522-0728-4322-B14E-CF0984DB42B3}"/>
              </a:ext>
            </a:extLst>
          </p:cNvPr>
          <p:cNvSpPr/>
          <p:nvPr/>
        </p:nvSpPr>
        <p:spPr>
          <a:xfrm>
            <a:off x="-9236" y="-45393"/>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23" name="Freeform 451">
            <a:extLst>
              <a:ext uri="{FF2B5EF4-FFF2-40B4-BE49-F238E27FC236}">
                <a16:creationId xmlns="" xmlns:a16="http://schemas.microsoft.com/office/drawing/2014/main" id="{F1233A67-DF9A-42A2-9D6A-D3B7DC7647D0}"/>
              </a:ext>
            </a:extLst>
          </p:cNvPr>
          <p:cNvSpPr>
            <a:spLocks/>
          </p:cNvSpPr>
          <p:nvPr/>
        </p:nvSpPr>
        <p:spPr bwMode="auto">
          <a:xfrm rot="10800000" flipH="1">
            <a:off x="7348467" y="-12702"/>
            <a:ext cx="4856233" cy="4427183"/>
          </a:xfrm>
          <a:custGeom>
            <a:avLst/>
            <a:gdLst>
              <a:gd name="T0" fmla="*/ 0 w 1176"/>
              <a:gd name="T1" fmla="*/ 1072 h 1072"/>
              <a:gd name="T2" fmla="*/ 147 w 1176"/>
              <a:gd name="T3" fmla="*/ 734 h 1072"/>
              <a:gd name="T4" fmla="*/ 370 w 1176"/>
              <a:gd name="T5" fmla="*/ 458 h 1072"/>
              <a:gd name="T6" fmla="*/ 652 w 1176"/>
              <a:gd name="T7" fmla="*/ 397 h 1072"/>
              <a:gd name="T8" fmla="*/ 1176 w 1176"/>
              <a:gd name="T9" fmla="*/ 68 h 1072"/>
              <a:gd name="T10" fmla="*/ 1176 w 1176"/>
              <a:gd name="T11" fmla="*/ 1072 h 1072"/>
              <a:gd name="T12" fmla="*/ 0 w 1176"/>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176" h="1072">
                <a:moveTo>
                  <a:pt x="0" y="1072"/>
                </a:moveTo>
                <a:cubicBezTo>
                  <a:pt x="0" y="1072"/>
                  <a:pt x="250" y="1035"/>
                  <a:pt x="147" y="734"/>
                </a:cubicBezTo>
                <a:cubicBezTo>
                  <a:pt x="44" y="434"/>
                  <a:pt x="221" y="420"/>
                  <a:pt x="370" y="458"/>
                </a:cubicBezTo>
                <a:cubicBezTo>
                  <a:pt x="520" y="495"/>
                  <a:pt x="623" y="509"/>
                  <a:pt x="652" y="397"/>
                </a:cubicBezTo>
                <a:cubicBezTo>
                  <a:pt x="681" y="284"/>
                  <a:pt x="721" y="0"/>
                  <a:pt x="1176" y="68"/>
                </a:cubicBezTo>
                <a:cubicBezTo>
                  <a:pt x="1176" y="1072"/>
                  <a:pt x="1176" y="1072"/>
                  <a:pt x="1176" y="1072"/>
                </a:cubicBezTo>
                <a:lnTo>
                  <a:pt x="0" y="1072"/>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cs typeface="+mn-ea"/>
              <a:sym typeface="+mn-lt"/>
            </a:endParaRPr>
          </a:p>
        </p:txBody>
      </p:sp>
      <p:pic>
        <p:nvPicPr>
          <p:cNvPr id="3" name="图片 2">
            <a:extLst>
              <a:ext uri="{FF2B5EF4-FFF2-40B4-BE49-F238E27FC236}">
                <a16:creationId xmlns="" xmlns:a16="http://schemas.microsoft.com/office/drawing/2014/main" id="{BB301F43-6B8C-4C18-A10D-6B49C94EC68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27330" y="4414481"/>
            <a:ext cx="3425562" cy="2150492"/>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724248547"/>
              </p:ext>
            </p:extLst>
          </p:nvPr>
        </p:nvGraphicFramePr>
        <p:xfrm>
          <a:off x="1070143" y="1773969"/>
          <a:ext cx="7429915" cy="1874428"/>
        </p:xfrm>
        <a:graphic>
          <a:graphicData uri="http://schemas.openxmlformats.org/drawingml/2006/table">
            <a:tbl>
              <a:tblPr firstRow="1" firstCol="1" bandRow="1">
                <a:tableStyleId>{5C22544A-7EE6-4342-B048-85BDC9FD1C3A}</a:tableStyleId>
              </a:tblPr>
              <a:tblGrid>
                <a:gridCol w="2004898">
                  <a:extLst>
                    <a:ext uri="{9D8B030D-6E8A-4147-A177-3AD203B41FA5}">
                      <a16:colId xmlns="" xmlns:a16="http://schemas.microsoft.com/office/drawing/2014/main" val="20000"/>
                    </a:ext>
                  </a:extLst>
                </a:gridCol>
                <a:gridCol w="1839633">
                  <a:extLst>
                    <a:ext uri="{9D8B030D-6E8A-4147-A177-3AD203B41FA5}">
                      <a16:colId xmlns="" xmlns:a16="http://schemas.microsoft.com/office/drawing/2014/main" val="20001"/>
                    </a:ext>
                  </a:extLst>
                </a:gridCol>
                <a:gridCol w="1828771">
                  <a:extLst>
                    <a:ext uri="{9D8B030D-6E8A-4147-A177-3AD203B41FA5}">
                      <a16:colId xmlns="" xmlns:a16="http://schemas.microsoft.com/office/drawing/2014/main" val="20002"/>
                    </a:ext>
                  </a:extLst>
                </a:gridCol>
                <a:gridCol w="1756613">
                  <a:extLst>
                    <a:ext uri="{9D8B030D-6E8A-4147-A177-3AD203B41FA5}">
                      <a16:colId xmlns="" xmlns:a16="http://schemas.microsoft.com/office/drawing/2014/main" val="20003"/>
                    </a:ext>
                  </a:extLst>
                </a:gridCol>
              </a:tblGrid>
              <a:tr h="311792">
                <a:tc>
                  <a:txBody>
                    <a:bodyPr/>
                    <a:lstStyle/>
                    <a:p>
                      <a:pPr marL="0" marR="0" algn="ctr">
                        <a:lnSpc>
                          <a:spcPct val="115000"/>
                        </a:lnSpc>
                        <a:spcBef>
                          <a:spcPts val="0"/>
                        </a:spcBef>
                        <a:spcAft>
                          <a:spcPts val="0"/>
                        </a:spcAft>
                      </a:pPr>
                      <a:r>
                        <a:rPr lang="en-US" sz="1400" dirty="0" err="1">
                          <a:effectLst/>
                        </a:rPr>
                        <a:t>CreditScoreSegment</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ExitedCustomers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TotalCustomers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err="1">
                          <a:effectLst/>
                        </a:rPr>
                        <a:t>ExitRate</a:t>
                      </a:r>
                      <a:endParaRPr lang="en-US"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11792">
                <a:tc>
                  <a:txBody>
                    <a:bodyPr/>
                    <a:lstStyle/>
                    <a:p>
                      <a:pPr marL="0" marR="0" algn="ctr">
                        <a:lnSpc>
                          <a:spcPct val="115000"/>
                        </a:lnSpc>
                        <a:spcBef>
                          <a:spcPts val="0"/>
                        </a:spcBef>
                        <a:spcAft>
                          <a:spcPts val="0"/>
                        </a:spcAft>
                      </a:pPr>
                      <a:r>
                        <a:rPr lang="en-US" sz="1800" dirty="0">
                          <a:solidFill>
                            <a:schemeClr val="bg1"/>
                          </a:solidFill>
                          <a:effectLst/>
                          <a:latin typeface="Calibri"/>
                          <a:ea typeface="Calibri"/>
                          <a:cs typeface="Times New Roman"/>
                        </a:rPr>
                        <a:t>Poor</a:t>
                      </a:r>
                    </a:p>
                  </a:txBody>
                  <a:tcPr marL="68580" marR="68580" marT="0" marB="0"/>
                </a:tc>
                <a:tc>
                  <a:txBody>
                    <a:bodyPr/>
                    <a:lstStyle/>
                    <a:p>
                      <a:pPr marL="0" marR="0" algn="ctr">
                        <a:lnSpc>
                          <a:spcPct val="115000"/>
                        </a:lnSpc>
                        <a:spcBef>
                          <a:spcPts val="0"/>
                        </a:spcBef>
                        <a:spcAft>
                          <a:spcPts val="0"/>
                        </a:spcAft>
                      </a:pPr>
                      <a:r>
                        <a:rPr lang="en-US" sz="1600" dirty="0">
                          <a:effectLst/>
                          <a:latin typeface="Calibri"/>
                          <a:ea typeface="Calibri"/>
                          <a:cs typeface="Times New Roman"/>
                        </a:rPr>
                        <a:t>520</a:t>
                      </a:r>
                    </a:p>
                  </a:txBody>
                  <a:tcPr marL="68580" marR="68580" marT="0" marB="0"/>
                </a:tc>
                <a:tc>
                  <a:txBody>
                    <a:bodyPr/>
                    <a:lstStyle/>
                    <a:p>
                      <a:pPr marL="0" marR="0" algn="ctr">
                        <a:lnSpc>
                          <a:spcPct val="115000"/>
                        </a:lnSpc>
                        <a:spcBef>
                          <a:spcPts val="0"/>
                        </a:spcBef>
                        <a:spcAft>
                          <a:spcPts val="0"/>
                        </a:spcAft>
                      </a:pPr>
                      <a:r>
                        <a:rPr lang="en-US" sz="1600" dirty="0">
                          <a:effectLst/>
                          <a:latin typeface="Calibri"/>
                          <a:ea typeface="Calibri"/>
                          <a:cs typeface="Times New Roman"/>
                        </a:rPr>
                        <a:t>2362</a:t>
                      </a:r>
                    </a:p>
                  </a:txBody>
                  <a:tcPr marL="68580" marR="68580" marT="0" marB="0"/>
                </a:tc>
                <a:tc>
                  <a:txBody>
                    <a:bodyPr/>
                    <a:lstStyle/>
                    <a:p>
                      <a:pPr marL="0" marR="0" algn="ctr">
                        <a:lnSpc>
                          <a:spcPct val="115000"/>
                        </a:lnSpc>
                        <a:spcBef>
                          <a:spcPts val="0"/>
                        </a:spcBef>
                        <a:spcAft>
                          <a:spcPts val="0"/>
                        </a:spcAft>
                      </a:pPr>
                      <a:r>
                        <a:rPr lang="en-US" sz="1600">
                          <a:effectLst/>
                          <a:latin typeface="Calibri"/>
                          <a:ea typeface="Calibri"/>
                          <a:cs typeface="Times New Roman"/>
                        </a:rPr>
                        <a:t>22.02</a:t>
                      </a:r>
                      <a:endParaRPr lang="en-US"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311792">
                <a:tc>
                  <a:txBody>
                    <a:bodyPr/>
                    <a:lstStyle/>
                    <a:p>
                      <a:pPr marL="0" marR="0" algn="ctr">
                        <a:lnSpc>
                          <a:spcPct val="115000"/>
                        </a:lnSpc>
                        <a:spcBef>
                          <a:spcPts val="0"/>
                        </a:spcBef>
                        <a:spcAft>
                          <a:spcPts val="0"/>
                        </a:spcAft>
                      </a:pPr>
                      <a:r>
                        <a:rPr lang="en-US" sz="1400">
                          <a:effectLst/>
                        </a:rPr>
                        <a:t>Very Good</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252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1224</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20.59</a:t>
                      </a:r>
                      <a:endParaRPr lang="en-US"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11792">
                <a:tc>
                  <a:txBody>
                    <a:bodyPr/>
                    <a:lstStyle/>
                    <a:p>
                      <a:pPr marL="0" marR="0" algn="ctr">
                        <a:lnSpc>
                          <a:spcPct val="115000"/>
                        </a:lnSpc>
                        <a:spcBef>
                          <a:spcPts val="0"/>
                        </a:spcBef>
                        <a:spcAft>
                          <a:spcPts val="0"/>
                        </a:spcAft>
                      </a:pPr>
                      <a:r>
                        <a:rPr lang="en-US" sz="1400">
                          <a:effectLst/>
                        </a:rPr>
                        <a:t>Fair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685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3331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20.56</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311792">
                <a:tc>
                  <a:txBody>
                    <a:bodyPr/>
                    <a:lstStyle/>
                    <a:p>
                      <a:pPr marL="0" marR="0" algn="ctr">
                        <a:lnSpc>
                          <a:spcPct val="115000"/>
                        </a:lnSpc>
                        <a:spcBef>
                          <a:spcPts val="0"/>
                        </a:spcBef>
                        <a:spcAft>
                          <a:spcPts val="0"/>
                        </a:spcAft>
                      </a:pPr>
                      <a:r>
                        <a:rPr lang="en-US" sz="1400">
                          <a:effectLst/>
                        </a:rPr>
                        <a:t>Excellent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128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655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19.54</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311792">
                <a:tc>
                  <a:txBody>
                    <a:bodyPr/>
                    <a:lstStyle/>
                    <a:p>
                      <a:pPr marL="0" marR="0" algn="ctr">
                        <a:lnSpc>
                          <a:spcPct val="115000"/>
                        </a:lnSpc>
                        <a:spcBef>
                          <a:spcPts val="0"/>
                        </a:spcBef>
                        <a:spcAft>
                          <a:spcPts val="0"/>
                        </a:spcAft>
                      </a:pPr>
                      <a:r>
                        <a:rPr lang="en-US" sz="1400">
                          <a:effectLst/>
                        </a:rPr>
                        <a:t>Good</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452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2428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18.62</a:t>
                      </a:r>
                      <a:endParaRPr lang="en-US"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
        <p:nvSpPr>
          <p:cNvPr id="8" name="TextBox 7"/>
          <p:cNvSpPr txBox="1"/>
          <p:nvPr/>
        </p:nvSpPr>
        <p:spPr>
          <a:xfrm>
            <a:off x="92314" y="8005"/>
            <a:ext cx="12099686" cy="1200329"/>
          </a:xfrm>
          <a:prstGeom prst="rect">
            <a:avLst/>
          </a:prstGeom>
          <a:noFill/>
        </p:spPr>
        <p:txBody>
          <a:bodyPr wrap="square" rtlCol="0">
            <a:spAutoFit/>
          </a:bodyPr>
          <a:lstStyle/>
          <a:p>
            <a:pPr algn="ctr"/>
            <a:r>
              <a:rPr lang="en-US" sz="3600" dirty="0">
                <a:latin typeface="Segoe UI Black" panose="020B0A02040204020203" pitchFamily="34" charset="0"/>
                <a:ea typeface="Segoe UI Black" panose="020B0A02040204020203" pitchFamily="34" charset="0"/>
              </a:rPr>
              <a:t>Customer Segmentation by Credit Score </a:t>
            </a:r>
          </a:p>
          <a:p>
            <a:pPr algn="ctr"/>
            <a:r>
              <a:rPr lang="en-US" sz="3600" dirty="0">
                <a:latin typeface="Segoe UI Black" panose="020B0A02040204020203" pitchFamily="34" charset="0"/>
                <a:ea typeface="Segoe UI Black" panose="020B0A02040204020203" pitchFamily="34" charset="0"/>
              </a:rPr>
              <a:t>and Identification of High Exit Rate Segment</a:t>
            </a:r>
          </a:p>
        </p:txBody>
      </p:sp>
      <p:sp>
        <p:nvSpPr>
          <p:cNvPr id="10" name="Text Placeholder 9"/>
          <p:cNvSpPr>
            <a:spLocks noGrp="1"/>
          </p:cNvSpPr>
          <p:nvPr>
            <p:ph type="body" idx="1"/>
          </p:nvPr>
        </p:nvSpPr>
        <p:spPr>
          <a:xfrm>
            <a:off x="831850" y="4589463"/>
            <a:ext cx="8095480" cy="1038605"/>
          </a:xfrm>
        </p:spPr>
        <p:txBody>
          <a:bodyPr>
            <a:normAutofit/>
          </a:bodyPr>
          <a:lstStyle/>
          <a:p>
            <a:pPr algn="just"/>
            <a:r>
              <a:rPr lang="en-US" sz="2000" dirty="0">
                <a:solidFill>
                  <a:schemeClr val="tx1"/>
                </a:solidFill>
                <a:latin typeface="Segoe UI Emoji" panose="020B0502040204020203" pitchFamily="34" charset="0"/>
                <a:ea typeface="Segoe UI Emoji" panose="020B0502040204020203" pitchFamily="34" charset="0"/>
              </a:rPr>
              <a:t>The data suggests that customers in the "Poor" credit score segment have the highest exit rate at 22.02%. (The number of exited customer is maximum for Fair segment but it has high total customers count.)</a:t>
            </a:r>
          </a:p>
        </p:txBody>
      </p:sp>
    </p:spTree>
    <p:extLst>
      <p:ext uri="{BB962C8B-B14F-4D97-AF65-F5344CB8AC3E}">
        <p14:creationId xmlns:p14="http://schemas.microsoft.com/office/powerpoint/2010/main" val="91252539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750"/>
                                        <p:tgtEl>
                                          <p:spTgt spid="23"/>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750" fill="hold"/>
                                        <p:tgtEl>
                                          <p:spTgt spid="3"/>
                                        </p:tgtEl>
                                        <p:attrNameLst>
                                          <p:attrName>ppt_w</p:attrName>
                                        </p:attrNameLst>
                                      </p:cBhvr>
                                      <p:tavLst>
                                        <p:tav tm="0">
                                          <p:val>
                                            <p:fltVal val="0"/>
                                          </p:val>
                                        </p:tav>
                                        <p:tav tm="100000">
                                          <p:val>
                                            <p:strVal val="#ppt_w"/>
                                          </p:val>
                                        </p:tav>
                                      </p:tavLst>
                                    </p:anim>
                                    <p:anim calcmode="lin" valueType="num">
                                      <p:cBhvr>
                                        <p:cTn id="12" dur="750" fill="hold"/>
                                        <p:tgtEl>
                                          <p:spTgt spid="3"/>
                                        </p:tgtEl>
                                        <p:attrNameLst>
                                          <p:attrName>ppt_h</p:attrName>
                                        </p:attrNameLst>
                                      </p:cBhvr>
                                      <p:tavLst>
                                        <p:tav tm="0">
                                          <p:val>
                                            <p:fltVal val="0"/>
                                          </p:val>
                                        </p:tav>
                                        <p:tav tm="100000">
                                          <p:val>
                                            <p:strVal val="#ppt_h"/>
                                          </p:val>
                                        </p:tav>
                                      </p:tavLst>
                                    </p:anim>
                                    <p:animEffect transition="in" filter="fade">
                                      <p:cBhvr>
                                        <p:cTn id="13"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C9C60C31-CEBC-42F4-83D9-995198DA5846}"/>
              </a:ext>
            </a:extLst>
          </p:cNvPr>
          <p:cNvSpPr/>
          <p:nvPr/>
        </p:nvSpPr>
        <p:spPr>
          <a:xfrm>
            <a:off x="1" y="-17416"/>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E80FB63A-51BE-42A0-B4B9-4D3FF45F1566}"/>
              </a:ext>
            </a:extLst>
          </p:cNvPr>
          <p:cNvSpPr/>
          <p:nvPr/>
        </p:nvSpPr>
        <p:spPr>
          <a:xfrm>
            <a:off x="4993953" y="2409366"/>
            <a:ext cx="7207283" cy="4457438"/>
          </a:xfrm>
          <a:custGeom>
            <a:avLst/>
            <a:gdLst>
              <a:gd name="connsiteX0" fmla="*/ 25400 w 7200900"/>
              <a:gd name="connsiteY0" fmla="*/ 4432300 h 4432300"/>
              <a:gd name="connsiteX1" fmla="*/ 7200900 w 7200900"/>
              <a:gd name="connsiteY1" fmla="*/ 4432300 h 4432300"/>
              <a:gd name="connsiteX2" fmla="*/ 7200900 w 7200900"/>
              <a:gd name="connsiteY2" fmla="*/ 1511300 h 4432300"/>
              <a:gd name="connsiteX3" fmla="*/ 6743700 w 7200900"/>
              <a:gd name="connsiteY3" fmla="*/ 1600200 h 4432300"/>
              <a:gd name="connsiteX4" fmla="*/ 6096000 w 7200900"/>
              <a:gd name="connsiteY4" fmla="*/ 1638300 h 4432300"/>
              <a:gd name="connsiteX5" fmla="*/ 5880100 w 7200900"/>
              <a:gd name="connsiteY5" fmla="*/ 1066800 h 4432300"/>
              <a:gd name="connsiteX6" fmla="*/ 5575300 w 7200900"/>
              <a:gd name="connsiteY6" fmla="*/ 355600 h 4432300"/>
              <a:gd name="connsiteX7" fmla="*/ 4826000 w 7200900"/>
              <a:gd name="connsiteY7" fmla="*/ 0 h 4432300"/>
              <a:gd name="connsiteX8" fmla="*/ 4038600 w 7200900"/>
              <a:gd name="connsiteY8" fmla="*/ 114300 h 4432300"/>
              <a:gd name="connsiteX9" fmla="*/ 3556000 w 7200900"/>
              <a:gd name="connsiteY9" fmla="*/ 571500 h 4432300"/>
              <a:gd name="connsiteX10" fmla="*/ 3187700 w 7200900"/>
              <a:gd name="connsiteY10" fmla="*/ 1244600 h 4432300"/>
              <a:gd name="connsiteX11" fmla="*/ 2794000 w 7200900"/>
              <a:gd name="connsiteY11" fmla="*/ 1511300 h 4432300"/>
              <a:gd name="connsiteX12" fmla="*/ 2019300 w 7200900"/>
              <a:gd name="connsiteY12" fmla="*/ 1498600 h 4432300"/>
              <a:gd name="connsiteX13" fmla="*/ 1308100 w 7200900"/>
              <a:gd name="connsiteY13" fmla="*/ 1752600 h 4432300"/>
              <a:gd name="connsiteX14" fmla="*/ 660400 w 7200900"/>
              <a:gd name="connsiteY14" fmla="*/ 2298700 h 4432300"/>
              <a:gd name="connsiteX15" fmla="*/ 101600 w 7200900"/>
              <a:gd name="connsiteY15" fmla="*/ 3238500 h 4432300"/>
              <a:gd name="connsiteX16" fmla="*/ 0 w 7200900"/>
              <a:gd name="connsiteY16" fmla="*/ 4038600 h 4432300"/>
              <a:gd name="connsiteX17" fmla="*/ 25400 w 7200900"/>
              <a:gd name="connsiteY17" fmla="*/ 4432300 h 4432300"/>
              <a:gd name="connsiteX0" fmla="*/ 27614 w 7203114"/>
              <a:gd name="connsiteY0" fmla="*/ 4432300 h 4432300"/>
              <a:gd name="connsiteX1" fmla="*/ 7203114 w 7203114"/>
              <a:gd name="connsiteY1" fmla="*/ 4432300 h 4432300"/>
              <a:gd name="connsiteX2" fmla="*/ 7203114 w 7203114"/>
              <a:gd name="connsiteY2" fmla="*/ 1511300 h 4432300"/>
              <a:gd name="connsiteX3" fmla="*/ 6745914 w 7203114"/>
              <a:gd name="connsiteY3" fmla="*/ 1600200 h 4432300"/>
              <a:gd name="connsiteX4" fmla="*/ 6098214 w 7203114"/>
              <a:gd name="connsiteY4" fmla="*/ 1638300 h 4432300"/>
              <a:gd name="connsiteX5" fmla="*/ 5882314 w 7203114"/>
              <a:gd name="connsiteY5" fmla="*/ 1066800 h 4432300"/>
              <a:gd name="connsiteX6" fmla="*/ 5577514 w 7203114"/>
              <a:gd name="connsiteY6" fmla="*/ 355600 h 4432300"/>
              <a:gd name="connsiteX7" fmla="*/ 4828214 w 7203114"/>
              <a:gd name="connsiteY7" fmla="*/ 0 h 4432300"/>
              <a:gd name="connsiteX8" fmla="*/ 4040814 w 7203114"/>
              <a:gd name="connsiteY8" fmla="*/ 114300 h 4432300"/>
              <a:gd name="connsiteX9" fmla="*/ 3558214 w 7203114"/>
              <a:gd name="connsiteY9" fmla="*/ 571500 h 4432300"/>
              <a:gd name="connsiteX10" fmla="*/ 3189914 w 7203114"/>
              <a:gd name="connsiteY10" fmla="*/ 1244600 h 4432300"/>
              <a:gd name="connsiteX11" fmla="*/ 2796214 w 7203114"/>
              <a:gd name="connsiteY11" fmla="*/ 1511300 h 4432300"/>
              <a:gd name="connsiteX12" fmla="*/ 2021514 w 7203114"/>
              <a:gd name="connsiteY12" fmla="*/ 1498600 h 4432300"/>
              <a:gd name="connsiteX13" fmla="*/ 1310314 w 7203114"/>
              <a:gd name="connsiteY13" fmla="*/ 1752600 h 4432300"/>
              <a:gd name="connsiteX14" fmla="*/ 662614 w 7203114"/>
              <a:gd name="connsiteY14" fmla="*/ 2298700 h 4432300"/>
              <a:gd name="connsiteX15" fmla="*/ 103814 w 7203114"/>
              <a:gd name="connsiteY15" fmla="*/ 3238500 h 4432300"/>
              <a:gd name="connsiteX16" fmla="*/ 2214 w 7203114"/>
              <a:gd name="connsiteY16" fmla="*/ 4038600 h 4432300"/>
              <a:gd name="connsiteX17" fmla="*/ 27614 w 7203114"/>
              <a:gd name="connsiteY17" fmla="*/ 4432300 h 4432300"/>
              <a:gd name="connsiteX0" fmla="*/ 30075 w 7205575"/>
              <a:gd name="connsiteY0" fmla="*/ 4432300 h 4432300"/>
              <a:gd name="connsiteX1" fmla="*/ 7205575 w 7205575"/>
              <a:gd name="connsiteY1" fmla="*/ 4432300 h 4432300"/>
              <a:gd name="connsiteX2" fmla="*/ 7205575 w 7205575"/>
              <a:gd name="connsiteY2" fmla="*/ 1511300 h 4432300"/>
              <a:gd name="connsiteX3" fmla="*/ 6748375 w 7205575"/>
              <a:gd name="connsiteY3" fmla="*/ 1600200 h 4432300"/>
              <a:gd name="connsiteX4" fmla="*/ 6100675 w 7205575"/>
              <a:gd name="connsiteY4" fmla="*/ 1638300 h 4432300"/>
              <a:gd name="connsiteX5" fmla="*/ 5884775 w 7205575"/>
              <a:gd name="connsiteY5" fmla="*/ 1066800 h 4432300"/>
              <a:gd name="connsiteX6" fmla="*/ 5579975 w 7205575"/>
              <a:gd name="connsiteY6" fmla="*/ 355600 h 4432300"/>
              <a:gd name="connsiteX7" fmla="*/ 4830675 w 7205575"/>
              <a:gd name="connsiteY7" fmla="*/ 0 h 4432300"/>
              <a:gd name="connsiteX8" fmla="*/ 4043275 w 7205575"/>
              <a:gd name="connsiteY8" fmla="*/ 114300 h 4432300"/>
              <a:gd name="connsiteX9" fmla="*/ 3560675 w 7205575"/>
              <a:gd name="connsiteY9" fmla="*/ 571500 h 4432300"/>
              <a:gd name="connsiteX10" fmla="*/ 3192375 w 7205575"/>
              <a:gd name="connsiteY10" fmla="*/ 1244600 h 4432300"/>
              <a:gd name="connsiteX11" fmla="*/ 2798675 w 7205575"/>
              <a:gd name="connsiteY11" fmla="*/ 1511300 h 4432300"/>
              <a:gd name="connsiteX12" fmla="*/ 2023975 w 7205575"/>
              <a:gd name="connsiteY12" fmla="*/ 1498600 h 4432300"/>
              <a:gd name="connsiteX13" fmla="*/ 1312775 w 7205575"/>
              <a:gd name="connsiteY13" fmla="*/ 1752600 h 4432300"/>
              <a:gd name="connsiteX14" fmla="*/ 665075 w 7205575"/>
              <a:gd name="connsiteY14" fmla="*/ 2298700 h 4432300"/>
              <a:gd name="connsiteX15" fmla="*/ 106275 w 7205575"/>
              <a:gd name="connsiteY15" fmla="*/ 3238500 h 4432300"/>
              <a:gd name="connsiteX16" fmla="*/ 4675 w 7205575"/>
              <a:gd name="connsiteY16" fmla="*/ 4038600 h 4432300"/>
              <a:gd name="connsiteX17" fmla="*/ 30075 w 7205575"/>
              <a:gd name="connsiteY17" fmla="*/ 4432300 h 4432300"/>
              <a:gd name="connsiteX0" fmla="*/ 41778 w 7204578"/>
              <a:gd name="connsiteY0" fmla="*/ 4451350 h 4451350"/>
              <a:gd name="connsiteX1" fmla="*/ 7204578 w 7204578"/>
              <a:gd name="connsiteY1" fmla="*/ 4432300 h 4451350"/>
              <a:gd name="connsiteX2" fmla="*/ 7204578 w 7204578"/>
              <a:gd name="connsiteY2" fmla="*/ 1511300 h 4451350"/>
              <a:gd name="connsiteX3" fmla="*/ 6747378 w 7204578"/>
              <a:gd name="connsiteY3" fmla="*/ 1600200 h 4451350"/>
              <a:gd name="connsiteX4" fmla="*/ 6099678 w 7204578"/>
              <a:gd name="connsiteY4" fmla="*/ 1638300 h 4451350"/>
              <a:gd name="connsiteX5" fmla="*/ 5883778 w 7204578"/>
              <a:gd name="connsiteY5" fmla="*/ 1066800 h 4451350"/>
              <a:gd name="connsiteX6" fmla="*/ 5578978 w 7204578"/>
              <a:gd name="connsiteY6" fmla="*/ 355600 h 4451350"/>
              <a:gd name="connsiteX7" fmla="*/ 4829678 w 7204578"/>
              <a:gd name="connsiteY7" fmla="*/ 0 h 4451350"/>
              <a:gd name="connsiteX8" fmla="*/ 4042278 w 7204578"/>
              <a:gd name="connsiteY8" fmla="*/ 114300 h 4451350"/>
              <a:gd name="connsiteX9" fmla="*/ 3559678 w 7204578"/>
              <a:gd name="connsiteY9" fmla="*/ 571500 h 4451350"/>
              <a:gd name="connsiteX10" fmla="*/ 3191378 w 7204578"/>
              <a:gd name="connsiteY10" fmla="*/ 1244600 h 4451350"/>
              <a:gd name="connsiteX11" fmla="*/ 2797678 w 7204578"/>
              <a:gd name="connsiteY11" fmla="*/ 1511300 h 4451350"/>
              <a:gd name="connsiteX12" fmla="*/ 2022978 w 7204578"/>
              <a:gd name="connsiteY12" fmla="*/ 1498600 h 4451350"/>
              <a:gd name="connsiteX13" fmla="*/ 1311778 w 7204578"/>
              <a:gd name="connsiteY13" fmla="*/ 1752600 h 4451350"/>
              <a:gd name="connsiteX14" fmla="*/ 664078 w 7204578"/>
              <a:gd name="connsiteY14" fmla="*/ 2298700 h 4451350"/>
              <a:gd name="connsiteX15" fmla="*/ 105278 w 7204578"/>
              <a:gd name="connsiteY15" fmla="*/ 3238500 h 4451350"/>
              <a:gd name="connsiteX16" fmla="*/ 3678 w 7204578"/>
              <a:gd name="connsiteY16" fmla="*/ 4038600 h 4451350"/>
              <a:gd name="connsiteX17" fmla="*/ 41778 w 7204578"/>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251233 w 7207283"/>
              <a:gd name="connsiteY10" fmla="*/ 12573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886483 w 7207283"/>
              <a:gd name="connsiteY6" fmla="*/ 10728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4665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07283" h="4457438">
                <a:moveTo>
                  <a:pt x="19083" y="4457438"/>
                </a:moveTo>
                <a:lnTo>
                  <a:pt x="7207283" y="4438388"/>
                </a:lnTo>
                <a:lnTo>
                  <a:pt x="7207283" y="1466588"/>
                </a:lnTo>
                <a:cubicBezTo>
                  <a:pt x="7054883" y="1496221"/>
                  <a:pt x="6908833" y="1563955"/>
                  <a:pt x="6750083" y="1606288"/>
                </a:cubicBezTo>
                <a:cubicBezTo>
                  <a:pt x="6572283" y="1621105"/>
                  <a:pt x="6451633" y="1667671"/>
                  <a:pt x="6216683" y="1593588"/>
                </a:cubicBezTo>
                <a:cubicBezTo>
                  <a:pt x="6091800" y="1451771"/>
                  <a:pt x="6100267" y="1417905"/>
                  <a:pt x="6057934" y="1307838"/>
                </a:cubicBezTo>
                <a:lnTo>
                  <a:pt x="5924583" y="1034788"/>
                </a:lnTo>
                <a:cubicBezTo>
                  <a:pt x="5822983" y="797721"/>
                  <a:pt x="5778533" y="554305"/>
                  <a:pt x="5581683" y="361688"/>
                </a:cubicBezTo>
                <a:cubicBezTo>
                  <a:pt x="5389066" y="211405"/>
                  <a:pt x="5139300" y="67471"/>
                  <a:pt x="4832383" y="6088"/>
                </a:cubicBezTo>
                <a:cubicBezTo>
                  <a:pt x="4569916" y="-19312"/>
                  <a:pt x="4313800" y="37838"/>
                  <a:pt x="4044983" y="120388"/>
                </a:cubicBezTo>
                <a:cubicBezTo>
                  <a:pt x="3865066" y="196588"/>
                  <a:pt x="3697850" y="310888"/>
                  <a:pt x="3543333" y="539488"/>
                </a:cubicBezTo>
                <a:cubicBezTo>
                  <a:pt x="3395166" y="727871"/>
                  <a:pt x="3361300" y="1011505"/>
                  <a:pt x="3194083" y="1218938"/>
                </a:cubicBezTo>
                <a:cubicBezTo>
                  <a:pt x="3113650" y="1339588"/>
                  <a:pt x="3007816" y="1453888"/>
                  <a:pt x="2800383" y="1517388"/>
                </a:cubicBezTo>
                <a:cubicBezTo>
                  <a:pt x="2535800" y="1570305"/>
                  <a:pt x="2328366" y="1458121"/>
                  <a:pt x="2025683" y="1504688"/>
                </a:cubicBezTo>
                <a:cubicBezTo>
                  <a:pt x="1788616" y="1532205"/>
                  <a:pt x="1538850" y="1616871"/>
                  <a:pt x="1314483" y="1758688"/>
                </a:cubicBezTo>
                <a:cubicBezTo>
                  <a:pt x="1090116" y="1885688"/>
                  <a:pt x="859400" y="2082538"/>
                  <a:pt x="660433" y="2292088"/>
                </a:cubicBezTo>
                <a:cubicBezTo>
                  <a:pt x="436066" y="2579955"/>
                  <a:pt x="218050" y="2874171"/>
                  <a:pt x="107983" y="3244588"/>
                </a:cubicBezTo>
                <a:cubicBezTo>
                  <a:pt x="42366" y="3511288"/>
                  <a:pt x="-10550" y="3777988"/>
                  <a:pt x="6383" y="4044688"/>
                </a:cubicBezTo>
                <a:cubicBezTo>
                  <a:pt x="-10550" y="4175921"/>
                  <a:pt x="10616" y="4326205"/>
                  <a:pt x="19083" y="445743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62DEE3DA-FE8D-40EA-A802-4EF9A7CA5A38}"/>
              </a:ext>
            </a:extLst>
          </p:cNvPr>
          <p:cNvSpPr/>
          <p:nvPr/>
        </p:nvSpPr>
        <p:spPr>
          <a:xfrm>
            <a:off x="0" y="-16908"/>
            <a:ext cx="2755107" cy="1547812"/>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547812">
                <a:moveTo>
                  <a:pt x="0" y="0"/>
                </a:moveTo>
                <a:lnTo>
                  <a:pt x="0" y="1547812"/>
                </a:lnTo>
                <a:lnTo>
                  <a:pt x="347663" y="902493"/>
                </a:lnTo>
                <a:cubicBezTo>
                  <a:pt x="439738" y="773112"/>
                  <a:pt x="555625" y="650874"/>
                  <a:pt x="659606" y="609599"/>
                </a:cubicBezTo>
                <a:cubicBezTo>
                  <a:pt x="829468" y="543718"/>
                  <a:pt x="965993" y="520699"/>
                  <a:pt x="1135856" y="497681"/>
                </a:cubicBezTo>
                <a:cubicBezTo>
                  <a:pt x="1369219" y="481012"/>
                  <a:pt x="1593056" y="502443"/>
                  <a:pt x="1816894" y="461962"/>
                </a:cubicBezTo>
                <a:cubicBezTo>
                  <a:pt x="2030413" y="41910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等腰三角形 5">
            <a:extLst>
              <a:ext uri="{FF2B5EF4-FFF2-40B4-BE49-F238E27FC236}">
                <a16:creationId xmlns="" xmlns:a16="http://schemas.microsoft.com/office/drawing/2014/main" id="{EFD0859F-1382-4009-9C84-2255C2B46E6F}"/>
              </a:ext>
            </a:extLst>
          </p:cNvPr>
          <p:cNvSpPr/>
          <p:nvPr/>
        </p:nvSpPr>
        <p:spPr>
          <a:xfrm rot="10800000">
            <a:off x="0" y="-8416"/>
            <a:ext cx="802049" cy="452438"/>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任意多边形: 形状 13">
            <a:extLst>
              <a:ext uri="{FF2B5EF4-FFF2-40B4-BE49-F238E27FC236}">
                <a16:creationId xmlns="" xmlns:a16="http://schemas.microsoft.com/office/drawing/2014/main" id="{90D02BD8-AB16-4901-9C9F-AD6AF4D0C87F}"/>
              </a:ext>
            </a:extLst>
          </p:cNvPr>
          <p:cNvSpPr/>
          <p:nvPr/>
        </p:nvSpPr>
        <p:spPr>
          <a:xfrm>
            <a:off x="6159339" y="3139605"/>
            <a:ext cx="6041897" cy="3727199"/>
          </a:xfrm>
          <a:custGeom>
            <a:avLst/>
            <a:gdLst>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57699 w 6062208"/>
              <a:gd name="connsiteY0" fmla="*/ 3777673 h 3777673"/>
              <a:gd name="connsiteX1" fmla="*/ 280245 w 6062208"/>
              <a:gd name="connsiteY1" fmla="*/ 3260437 h 3777673"/>
              <a:gd name="connsiteX2" fmla="*/ 30863 w 6062208"/>
              <a:gd name="connsiteY2" fmla="*/ 2817091 h 3777673"/>
              <a:gd name="connsiteX3" fmla="*/ 49336 w 6062208"/>
              <a:gd name="connsiteY3" fmla="*/ 2373746 h 3777673"/>
              <a:gd name="connsiteX4" fmla="*/ 381845 w 6062208"/>
              <a:gd name="connsiteY4" fmla="*/ 2078182 h 3777673"/>
              <a:gd name="connsiteX5" fmla="*/ 3910136 w 6062208"/>
              <a:gd name="connsiteY5" fmla="*/ 64655 h 3777673"/>
              <a:gd name="connsiteX6" fmla="*/ 4177990 w 6062208"/>
              <a:gd name="connsiteY6" fmla="*/ 0 h 3777673"/>
              <a:gd name="connsiteX7" fmla="*/ 4630572 w 6062208"/>
              <a:gd name="connsiteY7" fmla="*/ 157018 h 3777673"/>
              <a:gd name="connsiteX8" fmla="*/ 6062208 w 6062208"/>
              <a:gd name="connsiteY8" fmla="*/ 1006764 h 3777673"/>
              <a:gd name="connsiteX9" fmla="*/ 6062208 w 6062208"/>
              <a:gd name="connsiteY9" fmla="*/ 3740727 h 3777673"/>
              <a:gd name="connsiteX10" fmla="*/ 1157699 w 6062208"/>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37388 w 6041897"/>
              <a:gd name="connsiteY0" fmla="*/ 3800217 h 3800217"/>
              <a:gd name="connsiteX1" fmla="*/ 259934 w 6041897"/>
              <a:gd name="connsiteY1" fmla="*/ 3282981 h 3800217"/>
              <a:gd name="connsiteX2" fmla="*/ 10552 w 6041897"/>
              <a:gd name="connsiteY2" fmla="*/ 2839635 h 3800217"/>
              <a:gd name="connsiteX3" fmla="*/ 52838 w 6041897"/>
              <a:gd name="connsiteY3" fmla="*/ 2415340 h 3800217"/>
              <a:gd name="connsiteX4" fmla="*/ 361534 w 6041897"/>
              <a:gd name="connsiteY4" fmla="*/ 2100726 h 3800217"/>
              <a:gd name="connsiteX5" fmla="*/ 3889825 w 6041897"/>
              <a:gd name="connsiteY5" fmla="*/ 87199 h 3800217"/>
              <a:gd name="connsiteX6" fmla="*/ 4208479 w 6041897"/>
              <a:gd name="connsiteY6" fmla="*/ 319 h 3800217"/>
              <a:gd name="connsiteX7" fmla="*/ 4610261 w 6041897"/>
              <a:gd name="connsiteY7" fmla="*/ 179562 h 3800217"/>
              <a:gd name="connsiteX8" fmla="*/ 6041897 w 6041897"/>
              <a:gd name="connsiteY8" fmla="*/ 1029308 h 3800217"/>
              <a:gd name="connsiteX9" fmla="*/ 6041897 w 6041897"/>
              <a:gd name="connsiteY9" fmla="*/ 3763271 h 3800217"/>
              <a:gd name="connsiteX10" fmla="*/ 1137388 w 6041897"/>
              <a:gd name="connsiteY10" fmla="*/ 3800217 h 3800217"/>
              <a:gd name="connsiteX0" fmla="*/ 1061188 w 6041897"/>
              <a:gd name="connsiteY0" fmla="*/ 3785930 h 3785930"/>
              <a:gd name="connsiteX1" fmla="*/ 259934 w 6041897"/>
              <a:gd name="connsiteY1" fmla="*/ 3282981 h 3785930"/>
              <a:gd name="connsiteX2" fmla="*/ 10552 w 6041897"/>
              <a:gd name="connsiteY2" fmla="*/ 2839635 h 3785930"/>
              <a:gd name="connsiteX3" fmla="*/ 52838 w 6041897"/>
              <a:gd name="connsiteY3" fmla="*/ 2415340 h 3785930"/>
              <a:gd name="connsiteX4" fmla="*/ 361534 w 6041897"/>
              <a:gd name="connsiteY4" fmla="*/ 2100726 h 3785930"/>
              <a:gd name="connsiteX5" fmla="*/ 3889825 w 6041897"/>
              <a:gd name="connsiteY5" fmla="*/ 87199 h 3785930"/>
              <a:gd name="connsiteX6" fmla="*/ 4208479 w 6041897"/>
              <a:gd name="connsiteY6" fmla="*/ 319 h 3785930"/>
              <a:gd name="connsiteX7" fmla="*/ 4610261 w 6041897"/>
              <a:gd name="connsiteY7" fmla="*/ 179562 h 3785930"/>
              <a:gd name="connsiteX8" fmla="*/ 6041897 w 6041897"/>
              <a:gd name="connsiteY8" fmla="*/ 1029308 h 3785930"/>
              <a:gd name="connsiteX9" fmla="*/ 6041897 w 6041897"/>
              <a:gd name="connsiteY9" fmla="*/ 3763271 h 3785930"/>
              <a:gd name="connsiteX10" fmla="*/ 1061188 w 6041897"/>
              <a:gd name="connsiteY10" fmla="*/ 3785930 h 3785930"/>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889825 w 6041897"/>
              <a:gd name="connsiteY5" fmla="*/ 873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694562 w 6041897"/>
              <a:gd name="connsiteY5" fmla="*/ 2016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76550 h 3776550"/>
              <a:gd name="connsiteX1" fmla="*/ 259934 w 6041897"/>
              <a:gd name="connsiteY1" fmla="*/ 3273601 h 3776550"/>
              <a:gd name="connsiteX2" fmla="*/ 10552 w 6041897"/>
              <a:gd name="connsiteY2" fmla="*/ 2830255 h 3776550"/>
              <a:gd name="connsiteX3" fmla="*/ 52838 w 6041897"/>
              <a:gd name="connsiteY3" fmla="*/ 2405960 h 3776550"/>
              <a:gd name="connsiteX4" fmla="*/ 361534 w 6041897"/>
              <a:gd name="connsiteY4" fmla="*/ 2091346 h 3776550"/>
              <a:gd name="connsiteX5" fmla="*/ 3694562 w 6041897"/>
              <a:gd name="connsiteY5" fmla="*/ 192119 h 3776550"/>
              <a:gd name="connsiteX6" fmla="*/ 4170379 w 6041897"/>
              <a:gd name="connsiteY6" fmla="*/ 464 h 3776550"/>
              <a:gd name="connsiteX7" fmla="*/ 4610261 w 6041897"/>
              <a:gd name="connsiteY7" fmla="*/ 170182 h 3776550"/>
              <a:gd name="connsiteX8" fmla="*/ 6041897 w 6041897"/>
              <a:gd name="connsiteY8" fmla="*/ 1019928 h 3776550"/>
              <a:gd name="connsiteX9" fmla="*/ 6041897 w 6041897"/>
              <a:gd name="connsiteY9" fmla="*/ 3753891 h 3776550"/>
              <a:gd name="connsiteX10" fmla="*/ 1061188 w 6041897"/>
              <a:gd name="connsiteY10" fmla="*/ 3776550 h 3776550"/>
              <a:gd name="connsiteX0" fmla="*/ 1061188 w 6041897"/>
              <a:gd name="connsiteY0" fmla="*/ 3796861 h 3796861"/>
              <a:gd name="connsiteX1" fmla="*/ 259934 w 6041897"/>
              <a:gd name="connsiteY1" fmla="*/ 3293912 h 3796861"/>
              <a:gd name="connsiteX2" fmla="*/ 10552 w 6041897"/>
              <a:gd name="connsiteY2" fmla="*/ 2850566 h 3796861"/>
              <a:gd name="connsiteX3" fmla="*/ 52838 w 6041897"/>
              <a:gd name="connsiteY3" fmla="*/ 2426271 h 3796861"/>
              <a:gd name="connsiteX4" fmla="*/ 361534 w 6041897"/>
              <a:gd name="connsiteY4" fmla="*/ 2111657 h 3796861"/>
              <a:gd name="connsiteX5" fmla="*/ 3694562 w 6041897"/>
              <a:gd name="connsiteY5" fmla="*/ 212430 h 3796861"/>
              <a:gd name="connsiteX6" fmla="*/ 4170379 w 6041897"/>
              <a:gd name="connsiteY6" fmla="*/ 20775 h 3796861"/>
              <a:gd name="connsiteX7" fmla="*/ 4610261 w 6041897"/>
              <a:gd name="connsiteY7" fmla="*/ 190493 h 3796861"/>
              <a:gd name="connsiteX8" fmla="*/ 6041897 w 6041897"/>
              <a:gd name="connsiteY8" fmla="*/ 1040239 h 3796861"/>
              <a:gd name="connsiteX9" fmla="*/ 6041897 w 6041897"/>
              <a:gd name="connsiteY9" fmla="*/ 3774202 h 3796861"/>
              <a:gd name="connsiteX10" fmla="*/ 1061188 w 6041897"/>
              <a:gd name="connsiteY10" fmla="*/ 3796861 h 379686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88510 h 3788510"/>
              <a:gd name="connsiteX1" fmla="*/ 259934 w 6041897"/>
              <a:gd name="connsiteY1" fmla="*/ 3285561 h 3788510"/>
              <a:gd name="connsiteX2" fmla="*/ 10552 w 6041897"/>
              <a:gd name="connsiteY2" fmla="*/ 2842215 h 3788510"/>
              <a:gd name="connsiteX3" fmla="*/ 52838 w 6041897"/>
              <a:gd name="connsiteY3" fmla="*/ 2417920 h 3788510"/>
              <a:gd name="connsiteX4" fmla="*/ 361534 w 6041897"/>
              <a:gd name="connsiteY4" fmla="*/ 2103306 h 3788510"/>
              <a:gd name="connsiteX5" fmla="*/ 3694562 w 6041897"/>
              <a:gd name="connsiteY5" fmla="*/ 204079 h 3788510"/>
              <a:gd name="connsiteX6" fmla="*/ 4170379 w 6041897"/>
              <a:gd name="connsiteY6" fmla="*/ 12424 h 3788510"/>
              <a:gd name="connsiteX7" fmla="*/ 4610261 w 6041897"/>
              <a:gd name="connsiteY7" fmla="*/ 182142 h 3788510"/>
              <a:gd name="connsiteX8" fmla="*/ 6041897 w 6041897"/>
              <a:gd name="connsiteY8" fmla="*/ 1031888 h 3788510"/>
              <a:gd name="connsiteX9" fmla="*/ 6041897 w 6041897"/>
              <a:gd name="connsiteY9" fmla="*/ 3765851 h 3788510"/>
              <a:gd name="connsiteX10" fmla="*/ 1061188 w 6041897"/>
              <a:gd name="connsiteY10" fmla="*/ 3788510 h 3788510"/>
              <a:gd name="connsiteX0" fmla="*/ 1061188 w 6041897"/>
              <a:gd name="connsiteY0" fmla="*/ 3801938 h 3801938"/>
              <a:gd name="connsiteX1" fmla="*/ 259934 w 6041897"/>
              <a:gd name="connsiteY1" fmla="*/ 3298989 h 3801938"/>
              <a:gd name="connsiteX2" fmla="*/ 10552 w 6041897"/>
              <a:gd name="connsiteY2" fmla="*/ 2855643 h 3801938"/>
              <a:gd name="connsiteX3" fmla="*/ 52838 w 6041897"/>
              <a:gd name="connsiteY3" fmla="*/ 2431348 h 3801938"/>
              <a:gd name="connsiteX4" fmla="*/ 361534 w 6041897"/>
              <a:gd name="connsiteY4" fmla="*/ 2116734 h 3801938"/>
              <a:gd name="connsiteX5" fmla="*/ 3694562 w 6041897"/>
              <a:gd name="connsiteY5" fmla="*/ 217507 h 3801938"/>
              <a:gd name="connsiteX6" fmla="*/ 4175141 w 6041897"/>
              <a:gd name="connsiteY6" fmla="*/ 11564 h 3801938"/>
              <a:gd name="connsiteX7" fmla="*/ 4610261 w 6041897"/>
              <a:gd name="connsiteY7" fmla="*/ 195570 h 3801938"/>
              <a:gd name="connsiteX8" fmla="*/ 6041897 w 6041897"/>
              <a:gd name="connsiteY8" fmla="*/ 1045316 h 3801938"/>
              <a:gd name="connsiteX9" fmla="*/ 6041897 w 6041897"/>
              <a:gd name="connsiteY9" fmla="*/ 3779279 h 3801938"/>
              <a:gd name="connsiteX10" fmla="*/ 1061188 w 6041897"/>
              <a:gd name="connsiteY10" fmla="*/ 3801938 h 3801938"/>
              <a:gd name="connsiteX0" fmla="*/ 1061188 w 6041897"/>
              <a:gd name="connsiteY0" fmla="*/ 3803341 h 3803341"/>
              <a:gd name="connsiteX1" fmla="*/ 259934 w 6041897"/>
              <a:gd name="connsiteY1" fmla="*/ 3300392 h 3803341"/>
              <a:gd name="connsiteX2" fmla="*/ 10552 w 6041897"/>
              <a:gd name="connsiteY2" fmla="*/ 2857046 h 3803341"/>
              <a:gd name="connsiteX3" fmla="*/ 52838 w 6041897"/>
              <a:gd name="connsiteY3" fmla="*/ 2432751 h 3803341"/>
              <a:gd name="connsiteX4" fmla="*/ 361534 w 6041897"/>
              <a:gd name="connsiteY4" fmla="*/ 2118137 h 3803341"/>
              <a:gd name="connsiteX5" fmla="*/ 3694562 w 6041897"/>
              <a:gd name="connsiteY5" fmla="*/ 218910 h 3803341"/>
              <a:gd name="connsiteX6" fmla="*/ 4175141 w 6041897"/>
              <a:gd name="connsiteY6" fmla="*/ 12967 h 3803341"/>
              <a:gd name="connsiteX7" fmla="*/ 4610261 w 6041897"/>
              <a:gd name="connsiteY7" fmla="*/ 196973 h 3803341"/>
              <a:gd name="connsiteX8" fmla="*/ 6041897 w 6041897"/>
              <a:gd name="connsiteY8" fmla="*/ 1046719 h 3803341"/>
              <a:gd name="connsiteX9" fmla="*/ 6041897 w 6041897"/>
              <a:gd name="connsiteY9" fmla="*/ 3780682 h 3803341"/>
              <a:gd name="connsiteX10" fmla="*/ 1061188 w 6041897"/>
              <a:gd name="connsiteY10" fmla="*/ 3803341 h 3803341"/>
              <a:gd name="connsiteX0" fmla="*/ 1061188 w 6041897"/>
              <a:gd name="connsiteY0" fmla="*/ 3805657 h 3805657"/>
              <a:gd name="connsiteX1" fmla="*/ 259934 w 6041897"/>
              <a:gd name="connsiteY1" fmla="*/ 3302708 h 3805657"/>
              <a:gd name="connsiteX2" fmla="*/ 10552 w 6041897"/>
              <a:gd name="connsiteY2" fmla="*/ 2859362 h 3805657"/>
              <a:gd name="connsiteX3" fmla="*/ 52838 w 6041897"/>
              <a:gd name="connsiteY3" fmla="*/ 2435067 h 3805657"/>
              <a:gd name="connsiteX4" fmla="*/ 361534 w 6041897"/>
              <a:gd name="connsiteY4" fmla="*/ 2120453 h 3805657"/>
              <a:gd name="connsiteX5" fmla="*/ 3694562 w 6041897"/>
              <a:gd name="connsiteY5" fmla="*/ 221226 h 3805657"/>
              <a:gd name="connsiteX6" fmla="*/ 4175141 w 6041897"/>
              <a:gd name="connsiteY6" fmla="*/ 15283 h 3805657"/>
              <a:gd name="connsiteX7" fmla="*/ 4643599 w 6041897"/>
              <a:gd name="connsiteY7" fmla="*/ 170714 h 3805657"/>
              <a:gd name="connsiteX8" fmla="*/ 6041897 w 6041897"/>
              <a:gd name="connsiteY8" fmla="*/ 1049035 h 3805657"/>
              <a:gd name="connsiteX9" fmla="*/ 6041897 w 6041897"/>
              <a:gd name="connsiteY9" fmla="*/ 3782998 h 3805657"/>
              <a:gd name="connsiteX10" fmla="*/ 1061188 w 6041897"/>
              <a:gd name="connsiteY10" fmla="*/ 3805657 h 3805657"/>
              <a:gd name="connsiteX0" fmla="*/ 1061188 w 6041897"/>
              <a:gd name="connsiteY0" fmla="*/ 3804860 h 3804860"/>
              <a:gd name="connsiteX1" fmla="*/ 259934 w 6041897"/>
              <a:gd name="connsiteY1" fmla="*/ 3301911 h 3804860"/>
              <a:gd name="connsiteX2" fmla="*/ 10552 w 6041897"/>
              <a:gd name="connsiteY2" fmla="*/ 2858565 h 3804860"/>
              <a:gd name="connsiteX3" fmla="*/ 52838 w 6041897"/>
              <a:gd name="connsiteY3" fmla="*/ 2434270 h 3804860"/>
              <a:gd name="connsiteX4" fmla="*/ 361534 w 6041897"/>
              <a:gd name="connsiteY4" fmla="*/ 2119656 h 3804860"/>
              <a:gd name="connsiteX5" fmla="*/ 3694562 w 6041897"/>
              <a:gd name="connsiteY5" fmla="*/ 220429 h 3804860"/>
              <a:gd name="connsiteX6" fmla="*/ 4175141 w 6041897"/>
              <a:gd name="connsiteY6" fmla="*/ 14486 h 3804860"/>
              <a:gd name="connsiteX7" fmla="*/ 4643599 w 6041897"/>
              <a:gd name="connsiteY7" fmla="*/ 169917 h 3804860"/>
              <a:gd name="connsiteX8" fmla="*/ 6041897 w 6041897"/>
              <a:gd name="connsiteY8" fmla="*/ 1048238 h 3804860"/>
              <a:gd name="connsiteX9" fmla="*/ 6041897 w 6041897"/>
              <a:gd name="connsiteY9" fmla="*/ 3782201 h 3804860"/>
              <a:gd name="connsiteX10" fmla="*/ 1061188 w 6041897"/>
              <a:gd name="connsiteY10" fmla="*/ 3804860 h 3804860"/>
              <a:gd name="connsiteX0" fmla="*/ 1061188 w 6041897"/>
              <a:gd name="connsiteY0" fmla="*/ 3798355 h 3798355"/>
              <a:gd name="connsiteX1" fmla="*/ 259934 w 6041897"/>
              <a:gd name="connsiteY1" fmla="*/ 3295406 h 3798355"/>
              <a:gd name="connsiteX2" fmla="*/ 10552 w 6041897"/>
              <a:gd name="connsiteY2" fmla="*/ 2852060 h 3798355"/>
              <a:gd name="connsiteX3" fmla="*/ 52838 w 6041897"/>
              <a:gd name="connsiteY3" fmla="*/ 2427765 h 3798355"/>
              <a:gd name="connsiteX4" fmla="*/ 361534 w 6041897"/>
              <a:gd name="connsiteY4" fmla="*/ 2113151 h 3798355"/>
              <a:gd name="connsiteX5" fmla="*/ 3694562 w 6041897"/>
              <a:gd name="connsiteY5" fmla="*/ 213924 h 3798355"/>
              <a:gd name="connsiteX6" fmla="*/ 4175141 w 6041897"/>
              <a:gd name="connsiteY6" fmla="*/ 15125 h 3798355"/>
              <a:gd name="connsiteX7" fmla="*/ 4643599 w 6041897"/>
              <a:gd name="connsiteY7" fmla="*/ 163412 h 3798355"/>
              <a:gd name="connsiteX8" fmla="*/ 6041897 w 6041897"/>
              <a:gd name="connsiteY8" fmla="*/ 1041733 h 3798355"/>
              <a:gd name="connsiteX9" fmla="*/ 6041897 w 6041897"/>
              <a:gd name="connsiteY9" fmla="*/ 3775696 h 3798355"/>
              <a:gd name="connsiteX10" fmla="*/ 1061188 w 6041897"/>
              <a:gd name="connsiteY10" fmla="*/ 3798355 h 3798355"/>
              <a:gd name="connsiteX0" fmla="*/ 1061188 w 6041897"/>
              <a:gd name="connsiteY0" fmla="*/ 3794037 h 3794037"/>
              <a:gd name="connsiteX1" fmla="*/ 259934 w 6041897"/>
              <a:gd name="connsiteY1" fmla="*/ 3291088 h 3794037"/>
              <a:gd name="connsiteX2" fmla="*/ 10552 w 6041897"/>
              <a:gd name="connsiteY2" fmla="*/ 2847742 h 3794037"/>
              <a:gd name="connsiteX3" fmla="*/ 52838 w 6041897"/>
              <a:gd name="connsiteY3" fmla="*/ 2423447 h 3794037"/>
              <a:gd name="connsiteX4" fmla="*/ 361534 w 6041897"/>
              <a:gd name="connsiteY4" fmla="*/ 2108833 h 3794037"/>
              <a:gd name="connsiteX5" fmla="*/ 3694562 w 6041897"/>
              <a:gd name="connsiteY5" fmla="*/ 209606 h 3794037"/>
              <a:gd name="connsiteX6" fmla="*/ 4175141 w 6041897"/>
              <a:gd name="connsiteY6" fmla="*/ 10807 h 3794037"/>
              <a:gd name="connsiteX7" fmla="*/ 4643599 w 6041897"/>
              <a:gd name="connsiteY7" fmla="*/ 159094 h 3794037"/>
              <a:gd name="connsiteX8" fmla="*/ 6041897 w 6041897"/>
              <a:gd name="connsiteY8" fmla="*/ 1037415 h 3794037"/>
              <a:gd name="connsiteX9" fmla="*/ 6041897 w 6041897"/>
              <a:gd name="connsiteY9" fmla="*/ 3771378 h 3794037"/>
              <a:gd name="connsiteX10" fmla="*/ 1061188 w 6041897"/>
              <a:gd name="connsiteY10" fmla="*/ 3794037 h 3794037"/>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704087 w 6041897"/>
              <a:gd name="connsiteY5" fmla="*/ 2233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246887 w 6041897"/>
              <a:gd name="connsiteY5" fmla="*/ 4900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27199 h 3727199"/>
              <a:gd name="connsiteX1" fmla="*/ 259934 w 6041897"/>
              <a:gd name="connsiteY1" fmla="*/ 3224250 h 3727199"/>
              <a:gd name="connsiteX2" fmla="*/ 10552 w 6041897"/>
              <a:gd name="connsiteY2" fmla="*/ 2780904 h 3727199"/>
              <a:gd name="connsiteX3" fmla="*/ 52838 w 6041897"/>
              <a:gd name="connsiteY3" fmla="*/ 2356609 h 3727199"/>
              <a:gd name="connsiteX4" fmla="*/ 361534 w 6041897"/>
              <a:gd name="connsiteY4" fmla="*/ 2041995 h 3727199"/>
              <a:gd name="connsiteX5" fmla="*/ 3246887 w 6041897"/>
              <a:gd name="connsiteY5" fmla="*/ 423755 h 3727199"/>
              <a:gd name="connsiteX6" fmla="*/ 4022741 w 6041897"/>
              <a:gd name="connsiteY6" fmla="*/ 20169 h 3727199"/>
              <a:gd name="connsiteX7" fmla="*/ 4617406 w 6041897"/>
              <a:gd name="connsiteY7" fmla="*/ 99399 h 3727199"/>
              <a:gd name="connsiteX8" fmla="*/ 6041897 w 6041897"/>
              <a:gd name="connsiteY8" fmla="*/ 970577 h 3727199"/>
              <a:gd name="connsiteX9" fmla="*/ 6041897 w 6041897"/>
              <a:gd name="connsiteY9" fmla="*/ 3704540 h 3727199"/>
              <a:gd name="connsiteX10" fmla="*/ 1061188 w 6041897"/>
              <a:gd name="connsiteY10" fmla="*/ 3727199 h 372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1897" h="3727199">
                <a:moveTo>
                  <a:pt x="1061188" y="3727199"/>
                </a:moveTo>
                <a:cubicBezTo>
                  <a:pt x="768703" y="3554787"/>
                  <a:pt x="557182" y="3444287"/>
                  <a:pt x="259934" y="3224250"/>
                </a:cubicBezTo>
                <a:cubicBezTo>
                  <a:pt x="100607" y="3095518"/>
                  <a:pt x="55579" y="2935036"/>
                  <a:pt x="10552" y="2780904"/>
                </a:cubicBezTo>
                <a:cubicBezTo>
                  <a:pt x="-15040" y="2607722"/>
                  <a:pt x="8580" y="2498041"/>
                  <a:pt x="52838" y="2356609"/>
                </a:cubicBezTo>
                <a:cubicBezTo>
                  <a:pt x="165262" y="2189825"/>
                  <a:pt x="250698" y="2140516"/>
                  <a:pt x="361534" y="2041995"/>
                </a:cubicBezTo>
                <a:lnTo>
                  <a:pt x="3246887" y="423755"/>
                </a:lnTo>
                <a:cubicBezTo>
                  <a:pt x="3355222" y="364103"/>
                  <a:pt x="3903294" y="54421"/>
                  <a:pt x="4022741" y="20169"/>
                </a:cubicBezTo>
                <a:cubicBezTo>
                  <a:pt x="4198208" y="-23536"/>
                  <a:pt x="4479244" y="4197"/>
                  <a:pt x="4617406" y="99399"/>
                </a:cubicBezTo>
                <a:cubicBezTo>
                  <a:pt x="5089854" y="423129"/>
                  <a:pt x="5567067" y="680184"/>
                  <a:pt x="6041897" y="970577"/>
                </a:cubicBezTo>
                <a:lnTo>
                  <a:pt x="6041897" y="3704540"/>
                </a:lnTo>
                <a:lnTo>
                  <a:pt x="1061188" y="3727199"/>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4F518D04-63C9-450E-B165-61D7BD06888C}"/>
              </a:ext>
            </a:extLst>
          </p:cNvPr>
          <p:cNvSpPr/>
          <p:nvPr/>
        </p:nvSpPr>
        <p:spPr>
          <a:xfrm>
            <a:off x="11000442" y="2574281"/>
            <a:ext cx="1200794" cy="1200794"/>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1">
            <a:extLst>
              <a:ext uri="{FF2B5EF4-FFF2-40B4-BE49-F238E27FC236}">
                <a16:creationId xmlns="" xmlns:a16="http://schemas.microsoft.com/office/drawing/2014/main" id="{1F2D3625-9831-E170-B3FB-41122DD5A34C}"/>
              </a:ext>
            </a:extLst>
          </p:cNvPr>
          <p:cNvSpPr/>
          <p:nvPr/>
        </p:nvSpPr>
        <p:spPr>
          <a:xfrm>
            <a:off x="3164484" y="2409366"/>
            <a:ext cx="5104282" cy="923330"/>
          </a:xfrm>
          <a:prstGeom prst="rect">
            <a:avLst/>
          </a:prstGeom>
          <a:noFill/>
        </p:spPr>
        <p:txBody>
          <a:bodyPr wrap="none" lIns="91440" tIns="45720" rIns="91440" bIns="45720">
            <a:spAutoFit/>
          </a:bodyPr>
          <a:lstStyle/>
          <a:p>
            <a:pPr algn="ctr"/>
            <a:r>
              <a:rPr lang="en-US" sz="5400" b="1" dirty="0">
                <a:latin typeface="Segoe UI Black" panose="020B0A02040204020203" pitchFamily="34" charset="0"/>
                <a:ea typeface="Segoe UI Black" panose="020B0A02040204020203" pitchFamily="34" charset="0"/>
              </a:rPr>
              <a:t>DASHBOARDS</a:t>
            </a:r>
          </a:p>
        </p:txBody>
      </p:sp>
    </p:spTree>
    <p:extLst>
      <p:ext uri="{BB962C8B-B14F-4D97-AF65-F5344CB8AC3E}">
        <p14:creationId xmlns:p14="http://schemas.microsoft.com/office/powerpoint/2010/main" val="18507581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750"/>
                                        <p:tgtEl>
                                          <p:spTgt spid="11"/>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750"/>
                                        <p:tgtEl>
                                          <p:spTgt spid="14"/>
                                        </p:tgtEl>
                                      </p:cBhvr>
                                    </p:animEffect>
                                  </p:childTnLst>
                                </p:cTn>
                              </p:par>
                              <p:par>
                                <p:cTn id="20" presetID="1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250" fill="hold"/>
                                        <p:tgtEl>
                                          <p:spTgt spid="19"/>
                                        </p:tgtEl>
                                        <p:attrNameLst>
                                          <p:attrName>ppt_w</p:attrName>
                                        </p:attrNameLst>
                                      </p:cBhvr>
                                      <p:tavLst>
                                        <p:tav tm="0">
                                          <p:val>
                                            <p:fltVal val="0"/>
                                          </p:val>
                                        </p:tav>
                                        <p:tav tm="100000">
                                          <p:val>
                                            <p:strVal val="#ppt_w"/>
                                          </p:val>
                                        </p:tav>
                                      </p:tavLst>
                                    </p:anim>
                                    <p:anim calcmode="lin" valueType="num">
                                      <p:cBhvr>
                                        <p:cTn id="23" dur="1250" fill="hold"/>
                                        <p:tgtEl>
                                          <p:spTgt spid="19"/>
                                        </p:tgtEl>
                                        <p:attrNameLst>
                                          <p:attrName>ppt_h</p:attrName>
                                        </p:attrNameLst>
                                      </p:cBhvr>
                                      <p:tavLst>
                                        <p:tav tm="0">
                                          <p:val>
                                            <p:fltVal val="0"/>
                                          </p:val>
                                        </p:tav>
                                        <p:tav tm="100000">
                                          <p:val>
                                            <p:strVal val="#ppt_h"/>
                                          </p:val>
                                        </p:tav>
                                      </p:tavLst>
                                    </p:anim>
                                    <p:anim calcmode="lin" valueType="num">
                                      <p:cBhvr>
                                        <p:cTn id="24" dur="1250" fill="hold"/>
                                        <p:tgtEl>
                                          <p:spTgt spid="19"/>
                                        </p:tgtEl>
                                        <p:attrNameLst>
                                          <p:attrName>ppt_x</p:attrName>
                                        </p:attrNameLst>
                                      </p:cBhvr>
                                      <p:tavLst>
                                        <p:tav tm="0" fmla="#ppt_x+(cos(-2*pi*(1-$))*-#ppt_x-sin(-2*pi*(1-$))*(1-#ppt_y))*(1-$)">
                                          <p:val>
                                            <p:fltVal val="0"/>
                                          </p:val>
                                        </p:tav>
                                        <p:tav tm="100000">
                                          <p:val>
                                            <p:fltVal val="1"/>
                                          </p:val>
                                        </p:tav>
                                      </p:tavLst>
                                    </p:anim>
                                    <p:anim calcmode="lin" valueType="num">
                                      <p:cBhvr>
                                        <p:cTn id="25" dur="125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任意多边形: 形状 22">
            <a:extLst>
              <a:ext uri="{FF2B5EF4-FFF2-40B4-BE49-F238E27FC236}">
                <a16:creationId xmlns="" xmlns:a16="http://schemas.microsoft.com/office/drawing/2014/main" id="{6578FCDB-3C7B-4C91-8492-3A2CA32C39DC}"/>
              </a:ext>
            </a:extLst>
          </p:cNvPr>
          <p:cNvSpPr/>
          <p:nvPr>
            <p:custDataLst>
              <p:tags r:id="rId1"/>
            </p:custDataLst>
          </p:nvPr>
        </p:nvSpPr>
        <p:spPr>
          <a:xfrm rot="16200000">
            <a:off x="5103770" y="-241485"/>
            <a:ext cx="1993694" cy="12201236"/>
          </a:xfrm>
          <a:custGeom>
            <a:avLst/>
            <a:gdLst>
              <a:gd name="connsiteX0" fmla="*/ 0 w 6168251"/>
              <a:gd name="connsiteY0" fmla="*/ 0 h 6857999"/>
              <a:gd name="connsiteX1" fmla="*/ 4531744 w 6168251"/>
              <a:gd name="connsiteY1" fmla="*/ 0 h 6857999"/>
              <a:gd name="connsiteX2" fmla="*/ 4540769 w 6168251"/>
              <a:gd name="connsiteY2" fmla="*/ 7092 h 6857999"/>
              <a:gd name="connsiteX3" fmla="*/ 6168251 w 6168251"/>
              <a:gd name="connsiteY3" fmla="*/ 3458096 h 6857999"/>
              <a:gd name="connsiteX4" fmla="*/ 4703042 w 6168251"/>
              <a:gd name="connsiteY4" fmla="*/ 6768535 h 6857999"/>
              <a:gd name="connsiteX5" fmla="*/ 4599761 w 6168251"/>
              <a:gd name="connsiteY5" fmla="*/ 6857999 h 6857999"/>
              <a:gd name="connsiteX6" fmla="*/ 0 w 6168251"/>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251" h="6857999">
                <a:moveTo>
                  <a:pt x="0" y="0"/>
                </a:moveTo>
                <a:lnTo>
                  <a:pt x="4531744" y="0"/>
                </a:lnTo>
                <a:lnTo>
                  <a:pt x="4540769" y="7092"/>
                </a:lnTo>
                <a:cubicBezTo>
                  <a:pt x="5534713" y="827368"/>
                  <a:pt x="6168251" y="2068747"/>
                  <a:pt x="6168251" y="3458096"/>
                </a:cubicBezTo>
                <a:cubicBezTo>
                  <a:pt x="6168251" y="4770259"/>
                  <a:pt x="5603151" y="5950436"/>
                  <a:pt x="4703042" y="6768535"/>
                </a:cubicBezTo>
                <a:lnTo>
                  <a:pt x="4599761" y="6857999"/>
                </a:lnTo>
                <a:lnTo>
                  <a:pt x="0" y="6857999"/>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5" y="523135"/>
            <a:ext cx="10856889" cy="618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92669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任意多边形: 形状 22">
            <a:extLst>
              <a:ext uri="{FF2B5EF4-FFF2-40B4-BE49-F238E27FC236}">
                <a16:creationId xmlns="" xmlns:a16="http://schemas.microsoft.com/office/drawing/2014/main" id="{6578FCDB-3C7B-4C91-8492-3A2CA32C39DC}"/>
              </a:ext>
            </a:extLst>
          </p:cNvPr>
          <p:cNvSpPr/>
          <p:nvPr>
            <p:custDataLst>
              <p:tags r:id="rId1"/>
            </p:custDataLst>
          </p:nvPr>
        </p:nvSpPr>
        <p:spPr>
          <a:xfrm rot="16200000">
            <a:off x="5103770" y="-241485"/>
            <a:ext cx="1993694" cy="12201236"/>
          </a:xfrm>
          <a:custGeom>
            <a:avLst/>
            <a:gdLst>
              <a:gd name="connsiteX0" fmla="*/ 0 w 6168251"/>
              <a:gd name="connsiteY0" fmla="*/ 0 h 6857999"/>
              <a:gd name="connsiteX1" fmla="*/ 4531744 w 6168251"/>
              <a:gd name="connsiteY1" fmla="*/ 0 h 6857999"/>
              <a:gd name="connsiteX2" fmla="*/ 4540769 w 6168251"/>
              <a:gd name="connsiteY2" fmla="*/ 7092 h 6857999"/>
              <a:gd name="connsiteX3" fmla="*/ 6168251 w 6168251"/>
              <a:gd name="connsiteY3" fmla="*/ 3458096 h 6857999"/>
              <a:gd name="connsiteX4" fmla="*/ 4703042 w 6168251"/>
              <a:gd name="connsiteY4" fmla="*/ 6768535 h 6857999"/>
              <a:gd name="connsiteX5" fmla="*/ 4599761 w 6168251"/>
              <a:gd name="connsiteY5" fmla="*/ 6857999 h 6857999"/>
              <a:gd name="connsiteX6" fmla="*/ 0 w 6168251"/>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251" h="6857999">
                <a:moveTo>
                  <a:pt x="0" y="0"/>
                </a:moveTo>
                <a:lnTo>
                  <a:pt x="4531744" y="0"/>
                </a:lnTo>
                <a:lnTo>
                  <a:pt x="4540769" y="7092"/>
                </a:lnTo>
                <a:cubicBezTo>
                  <a:pt x="5534713" y="827368"/>
                  <a:pt x="6168251" y="2068747"/>
                  <a:pt x="6168251" y="3458096"/>
                </a:cubicBezTo>
                <a:cubicBezTo>
                  <a:pt x="6168251" y="4770259"/>
                  <a:pt x="5603151" y="5950436"/>
                  <a:pt x="4703042" y="6768535"/>
                </a:cubicBezTo>
                <a:lnTo>
                  <a:pt x="4599761" y="6857999"/>
                </a:lnTo>
                <a:lnTo>
                  <a:pt x="0" y="6857999"/>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94" y="145515"/>
            <a:ext cx="11032643" cy="622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96748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 xmlns:a16="http://schemas.microsoft.com/office/drawing/2014/main" id="{F73BF1B3-29CB-4F61-A8EE-8535D45C73B4}"/>
              </a:ext>
            </a:extLst>
          </p:cNvPr>
          <p:cNvSpPr/>
          <p:nvPr/>
        </p:nvSpPr>
        <p:spPr>
          <a:xfrm>
            <a:off x="-214168" y="-155619"/>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形状 6">
            <a:extLst>
              <a:ext uri="{FF2B5EF4-FFF2-40B4-BE49-F238E27FC236}">
                <a16:creationId xmlns="" xmlns:a16="http://schemas.microsoft.com/office/drawing/2014/main" id="{15CAA43F-8102-454F-8694-B39DC2FCB8AB}"/>
              </a:ext>
            </a:extLst>
          </p:cNvPr>
          <p:cNvSpPr/>
          <p:nvPr/>
        </p:nvSpPr>
        <p:spPr>
          <a:xfrm>
            <a:off x="-7620" y="-12700"/>
            <a:ext cx="6190706" cy="4320213"/>
          </a:xfrm>
          <a:custGeom>
            <a:avLst/>
            <a:gdLst>
              <a:gd name="connsiteX0" fmla="*/ 14514 w 6183086"/>
              <a:gd name="connsiteY0" fmla="*/ 0 h 4325257"/>
              <a:gd name="connsiteX1" fmla="*/ 6183086 w 6183086"/>
              <a:gd name="connsiteY1" fmla="*/ 0 h 4325257"/>
              <a:gd name="connsiteX2" fmla="*/ 6154057 w 6183086"/>
              <a:gd name="connsiteY2" fmla="*/ 72571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8910"/>
              <a:gd name="connsiteY0" fmla="*/ 0 h 4325257"/>
              <a:gd name="connsiteX1" fmla="*/ 6183086 w 6188910"/>
              <a:gd name="connsiteY1" fmla="*/ 0 h 4325257"/>
              <a:gd name="connsiteX2" fmla="*/ 6154057 w 6188910"/>
              <a:gd name="connsiteY2" fmla="*/ 725714 h 4325257"/>
              <a:gd name="connsiteX3" fmla="*/ 5863771 w 6188910"/>
              <a:gd name="connsiteY3" fmla="*/ 1741714 h 4325257"/>
              <a:gd name="connsiteX4" fmla="*/ 5152571 w 6188910"/>
              <a:gd name="connsiteY4" fmla="*/ 2612571 h 4325257"/>
              <a:gd name="connsiteX5" fmla="*/ 4267200 w 6188910"/>
              <a:gd name="connsiteY5" fmla="*/ 2902857 h 4325257"/>
              <a:gd name="connsiteX6" fmla="*/ 3497943 w 6188910"/>
              <a:gd name="connsiteY6" fmla="*/ 3004457 h 4325257"/>
              <a:gd name="connsiteX7" fmla="*/ 3077029 w 6188910"/>
              <a:gd name="connsiteY7" fmla="*/ 3614057 h 4325257"/>
              <a:gd name="connsiteX8" fmla="*/ 3004457 w 6188910"/>
              <a:gd name="connsiteY8" fmla="*/ 4223657 h 4325257"/>
              <a:gd name="connsiteX9" fmla="*/ 2002971 w 6188910"/>
              <a:gd name="connsiteY9" fmla="*/ 4325257 h 4325257"/>
              <a:gd name="connsiteX10" fmla="*/ 1378857 w 6188910"/>
              <a:gd name="connsiteY10" fmla="*/ 3991429 h 4325257"/>
              <a:gd name="connsiteX11" fmla="*/ 1175657 w 6188910"/>
              <a:gd name="connsiteY11" fmla="*/ 3323771 h 4325257"/>
              <a:gd name="connsiteX12" fmla="*/ 885371 w 6188910"/>
              <a:gd name="connsiteY12" fmla="*/ 2786743 h 4325257"/>
              <a:gd name="connsiteX13" fmla="*/ 391886 w 6188910"/>
              <a:gd name="connsiteY13" fmla="*/ 2844800 h 4325257"/>
              <a:gd name="connsiteX14" fmla="*/ 0 w 6188910"/>
              <a:gd name="connsiteY14" fmla="*/ 2873829 h 4325257"/>
              <a:gd name="connsiteX15" fmla="*/ 14514 w 6188910"/>
              <a:gd name="connsiteY15" fmla="*/ 0 h 4325257"/>
              <a:gd name="connsiteX0" fmla="*/ 14514 w 6188910"/>
              <a:gd name="connsiteY0" fmla="*/ 0 h 4325257"/>
              <a:gd name="connsiteX1" fmla="*/ 6183086 w 6188910"/>
              <a:gd name="connsiteY1" fmla="*/ 0 h 4325257"/>
              <a:gd name="connsiteX2" fmla="*/ 6154057 w 6188910"/>
              <a:gd name="connsiteY2" fmla="*/ 725714 h 4325257"/>
              <a:gd name="connsiteX3" fmla="*/ 5863771 w 6188910"/>
              <a:gd name="connsiteY3" fmla="*/ 1741714 h 4325257"/>
              <a:gd name="connsiteX4" fmla="*/ 5152571 w 6188910"/>
              <a:gd name="connsiteY4" fmla="*/ 2612571 h 4325257"/>
              <a:gd name="connsiteX5" fmla="*/ 4267200 w 6188910"/>
              <a:gd name="connsiteY5" fmla="*/ 2902857 h 4325257"/>
              <a:gd name="connsiteX6" fmla="*/ 3497943 w 6188910"/>
              <a:gd name="connsiteY6" fmla="*/ 3004457 h 4325257"/>
              <a:gd name="connsiteX7" fmla="*/ 3077029 w 6188910"/>
              <a:gd name="connsiteY7" fmla="*/ 3614057 h 4325257"/>
              <a:gd name="connsiteX8" fmla="*/ 3004457 w 6188910"/>
              <a:gd name="connsiteY8" fmla="*/ 4223657 h 4325257"/>
              <a:gd name="connsiteX9" fmla="*/ 2002971 w 6188910"/>
              <a:gd name="connsiteY9" fmla="*/ 4325257 h 4325257"/>
              <a:gd name="connsiteX10" fmla="*/ 1378857 w 6188910"/>
              <a:gd name="connsiteY10" fmla="*/ 3991429 h 4325257"/>
              <a:gd name="connsiteX11" fmla="*/ 1175657 w 6188910"/>
              <a:gd name="connsiteY11" fmla="*/ 3323771 h 4325257"/>
              <a:gd name="connsiteX12" fmla="*/ 885371 w 6188910"/>
              <a:gd name="connsiteY12" fmla="*/ 2786743 h 4325257"/>
              <a:gd name="connsiteX13" fmla="*/ 391886 w 6188910"/>
              <a:gd name="connsiteY13" fmla="*/ 2844800 h 4325257"/>
              <a:gd name="connsiteX14" fmla="*/ 0 w 6188910"/>
              <a:gd name="connsiteY14" fmla="*/ 2873829 h 4325257"/>
              <a:gd name="connsiteX15" fmla="*/ 14514 w 6188910"/>
              <a:gd name="connsiteY15" fmla="*/ 0 h 4325257"/>
              <a:gd name="connsiteX0" fmla="*/ 14514 w 6326198"/>
              <a:gd name="connsiteY0" fmla="*/ 0 h 4325257"/>
              <a:gd name="connsiteX1" fmla="*/ 6183086 w 6326198"/>
              <a:gd name="connsiteY1" fmla="*/ 0 h 4325257"/>
              <a:gd name="connsiteX2" fmla="*/ 6314077 w 6326198"/>
              <a:gd name="connsiteY2" fmla="*/ 718094 h 4325257"/>
              <a:gd name="connsiteX3" fmla="*/ 5863771 w 6326198"/>
              <a:gd name="connsiteY3" fmla="*/ 1741714 h 4325257"/>
              <a:gd name="connsiteX4" fmla="*/ 5152571 w 6326198"/>
              <a:gd name="connsiteY4" fmla="*/ 2612571 h 4325257"/>
              <a:gd name="connsiteX5" fmla="*/ 4267200 w 6326198"/>
              <a:gd name="connsiteY5" fmla="*/ 2902857 h 4325257"/>
              <a:gd name="connsiteX6" fmla="*/ 3497943 w 6326198"/>
              <a:gd name="connsiteY6" fmla="*/ 3004457 h 4325257"/>
              <a:gd name="connsiteX7" fmla="*/ 3077029 w 6326198"/>
              <a:gd name="connsiteY7" fmla="*/ 3614057 h 4325257"/>
              <a:gd name="connsiteX8" fmla="*/ 3004457 w 6326198"/>
              <a:gd name="connsiteY8" fmla="*/ 4223657 h 4325257"/>
              <a:gd name="connsiteX9" fmla="*/ 2002971 w 6326198"/>
              <a:gd name="connsiteY9" fmla="*/ 4325257 h 4325257"/>
              <a:gd name="connsiteX10" fmla="*/ 1378857 w 6326198"/>
              <a:gd name="connsiteY10" fmla="*/ 3991429 h 4325257"/>
              <a:gd name="connsiteX11" fmla="*/ 1175657 w 6326198"/>
              <a:gd name="connsiteY11" fmla="*/ 3323771 h 4325257"/>
              <a:gd name="connsiteX12" fmla="*/ 885371 w 6326198"/>
              <a:gd name="connsiteY12" fmla="*/ 2786743 h 4325257"/>
              <a:gd name="connsiteX13" fmla="*/ 391886 w 6326198"/>
              <a:gd name="connsiteY13" fmla="*/ 2844800 h 4325257"/>
              <a:gd name="connsiteX14" fmla="*/ 0 w 6326198"/>
              <a:gd name="connsiteY14" fmla="*/ 2873829 h 4325257"/>
              <a:gd name="connsiteX15" fmla="*/ 14514 w 6326198"/>
              <a:gd name="connsiteY15" fmla="*/ 0 h 4325257"/>
              <a:gd name="connsiteX0" fmla="*/ 14514 w 6314678"/>
              <a:gd name="connsiteY0" fmla="*/ 0 h 4325257"/>
              <a:gd name="connsiteX1" fmla="*/ 6183086 w 6314678"/>
              <a:gd name="connsiteY1" fmla="*/ 0 h 4325257"/>
              <a:gd name="connsiteX2" fmla="*/ 6314077 w 6314678"/>
              <a:gd name="connsiteY2" fmla="*/ 718094 h 4325257"/>
              <a:gd name="connsiteX3" fmla="*/ 5863771 w 6314678"/>
              <a:gd name="connsiteY3" fmla="*/ 1741714 h 4325257"/>
              <a:gd name="connsiteX4" fmla="*/ 5152571 w 6314678"/>
              <a:gd name="connsiteY4" fmla="*/ 2612571 h 4325257"/>
              <a:gd name="connsiteX5" fmla="*/ 4267200 w 6314678"/>
              <a:gd name="connsiteY5" fmla="*/ 2902857 h 4325257"/>
              <a:gd name="connsiteX6" fmla="*/ 3497943 w 6314678"/>
              <a:gd name="connsiteY6" fmla="*/ 3004457 h 4325257"/>
              <a:gd name="connsiteX7" fmla="*/ 3077029 w 6314678"/>
              <a:gd name="connsiteY7" fmla="*/ 3614057 h 4325257"/>
              <a:gd name="connsiteX8" fmla="*/ 3004457 w 6314678"/>
              <a:gd name="connsiteY8" fmla="*/ 4223657 h 4325257"/>
              <a:gd name="connsiteX9" fmla="*/ 2002971 w 6314678"/>
              <a:gd name="connsiteY9" fmla="*/ 4325257 h 4325257"/>
              <a:gd name="connsiteX10" fmla="*/ 1378857 w 6314678"/>
              <a:gd name="connsiteY10" fmla="*/ 3991429 h 4325257"/>
              <a:gd name="connsiteX11" fmla="*/ 1175657 w 6314678"/>
              <a:gd name="connsiteY11" fmla="*/ 3323771 h 4325257"/>
              <a:gd name="connsiteX12" fmla="*/ 885371 w 6314678"/>
              <a:gd name="connsiteY12" fmla="*/ 2786743 h 4325257"/>
              <a:gd name="connsiteX13" fmla="*/ 391886 w 6314678"/>
              <a:gd name="connsiteY13" fmla="*/ 2844800 h 4325257"/>
              <a:gd name="connsiteX14" fmla="*/ 0 w 6314678"/>
              <a:gd name="connsiteY14" fmla="*/ 2873829 h 4325257"/>
              <a:gd name="connsiteX15" fmla="*/ 14514 w 6314678"/>
              <a:gd name="connsiteY15" fmla="*/ 0 h 4325257"/>
              <a:gd name="connsiteX0" fmla="*/ 14514 w 6315401"/>
              <a:gd name="connsiteY0" fmla="*/ 0 h 4325257"/>
              <a:gd name="connsiteX1" fmla="*/ 6183086 w 6315401"/>
              <a:gd name="connsiteY1" fmla="*/ 0 h 4325257"/>
              <a:gd name="connsiteX2" fmla="*/ 6314077 w 6315401"/>
              <a:gd name="connsiteY2" fmla="*/ 718094 h 4325257"/>
              <a:gd name="connsiteX3" fmla="*/ 5863771 w 6315401"/>
              <a:gd name="connsiteY3" fmla="*/ 1741714 h 4325257"/>
              <a:gd name="connsiteX4" fmla="*/ 5152571 w 6315401"/>
              <a:gd name="connsiteY4" fmla="*/ 2612571 h 4325257"/>
              <a:gd name="connsiteX5" fmla="*/ 4267200 w 6315401"/>
              <a:gd name="connsiteY5" fmla="*/ 2902857 h 4325257"/>
              <a:gd name="connsiteX6" fmla="*/ 3497943 w 6315401"/>
              <a:gd name="connsiteY6" fmla="*/ 3004457 h 4325257"/>
              <a:gd name="connsiteX7" fmla="*/ 3077029 w 6315401"/>
              <a:gd name="connsiteY7" fmla="*/ 3614057 h 4325257"/>
              <a:gd name="connsiteX8" fmla="*/ 3004457 w 6315401"/>
              <a:gd name="connsiteY8" fmla="*/ 4223657 h 4325257"/>
              <a:gd name="connsiteX9" fmla="*/ 2002971 w 6315401"/>
              <a:gd name="connsiteY9" fmla="*/ 4325257 h 4325257"/>
              <a:gd name="connsiteX10" fmla="*/ 1378857 w 6315401"/>
              <a:gd name="connsiteY10" fmla="*/ 3991429 h 4325257"/>
              <a:gd name="connsiteX11" fmla="*/ 1175657 w 6315401"/>
              <a:gd name="connsiteY11" fmla="*/ 3323771 h 4325257"/>
              <a:gd name="connsiteX12" fmla="*/ 885371 w 6315401"/>
              <a:gd name="connsiteY12" fmla="*/ 2786743 h 4325257"/>
              <a:gd name="connsiteX13" fmla="*/ 391886 w 6315401"/>
              <a:gd name="connsiteY13" fmla="*/ 2844800 h 4325257"/>
              <a:gd name="connsiteX14" fmla="*/ 0 w 6315401"/>
              <a:gd name="connsiteY14" fmla="*/ 2873829 h 4325257"/>
              <a:gd name="connsiteX15" fmla="*/ 14514 w 6315401"/>
              <a:gd name="connsiteY15" fmla="*/ 0 h 4325257"/>
              <a:gd name="connsiteX0" fmla="*/ 14514 w 6218217"/>
              <a:gd name="connsiteY0" fmla="*/ 0 h 4325257"/>
              <a:gd name="connsiteX1" fmla="*/ 6183086 w 6218217"/>
              <a:gd name="connsiteY1" fmla="*/ 0 h 4325257"/>
              <a:gd name="connsiteX2" fmla="*/ 6215017 w 6218217"/>
              <a:gd name="connsiteY2" fmla="*/ 718094 h 4325257"/>
              <a:gd name="connsiteX3" fmla="*/ 5863771 w 6218217"/>
              <a:gd name="connsiteY3" fmla="*/ 1741714 h 4325257"/>
              <a:gd name="connsiteX4" fmla="*/ 5152571 w 6218217"/>
              <a:gd name="connsiteY4" fmla="*/ 2612571 h 4325257"/>
              <a:gd name="connsiteX5" fmla="*/ 4267200 w 6218217"/>
              <a:gd name="connsiteY5" fmla="*/ 2902857 h 4325257"/>
              <a:gd name="connsiteX6" fmla="*/ 3497943 w 6218217"/>
              <a:gd name="connsiteY6" fmla="*/ 3004457 h 4325257"/>
              <a:gd name="connsiteX7" fmla="*/ 3077029 w 6218217"/>
              <a:gd name="connsiteY7" fmla="*/ 3614057 h 4325257"/>
              <a:gd name="connsiteX8" fmla="*/ 3004457 w 6218217"/>
              <a:gd name="connsiteY8" fmla="*/ 4223657 h 4325257"/>
              <a:gd name="connsiteX9" fmla="*/ 2002971 w 6218217"/>
              <a:gd name="connsiteY9" fmla="*/ 4325257 h 4325257"/>
              <a:gd name="connsiteX10" fmla="*/ 1378857 w 6218217"/>
              <a:gd name="connsiteY10" fmla="*/ 3991429 h 4325257"/>
              <a:gd name="connsiteX11" fmla="*/ 1175657 w 6218217"/>
              <a:gd name="connsiteY11" fmla="*/ 3323771 h 4325257"/>
              <a:gd name="connsiteX12" fmla="*/ 885371 w 6218217"/>
              <a:gd name="connsiteY12" fmla="*/ 2786743 h 4325257"/>
              <a:gd name="connsiteX13" fmla="*/ 391886 w 6218217"/>
              <a:gd name="connsiteY13" fmla="*/ 2844800 h 4325257"/>
              <a:gd name="connsiteX14" fmla="*/ 0 w 6218217"/>
              <a:gd name="connsiteY14" fmla="*/ 2873829 h 4325257"/>
              <a:gd name="connsiteX15" fmla="*/ 14514 w 6218217"/>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67200 w 6183086"/>
              <a:gd name="connsiteY5" fmla="*/ 29028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44340 w 6183086"/>
              <a:gd name="connsiteY5" fmla="*/ 294857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44340 w 6183086"/>
              <a:gd name="connsiteY5" fmla="*/ 294857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44340 w 6183086"/>
              <a:gd name="connsiteY5" fmla="*/ 294857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497943 w 6183086"/>
              <a:gd name="connsiteY6" fmla="*/ 300445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467463 w 6183086"/>
              <a:gd name="connsiteY6" fmla="*/ 292063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3004457 w 6183086"/>
              <a:gd name="connsiteY8" fmla="*/ 42236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2913017 w 6183086"/>
              <a:gd name="connsiteY8" fmla="*/ 42617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2913017 w 6183086"/>
              <a:gd name="connsiteY8" fmla="*/ 426175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33901"/>
              <a:gd name="connsiteX1" fmla="*/ 6183086 w 6183086"/>
              <a:gd name="connsiteY1" fmla="*/ 0 h 4333901"/>
              <a:gd name="connsiteX2" fmla="*/ 6161677 w 6183086"/>
              <a:gd name="connsiteY2" fmla="*/ 710474 h 4333901"/>
              <a:gd name="connsiteX3" fmla="*/ 5863771 w 6183086"/>
              <a:gd name="connsiteY3" fmla="*/ 1741714 h 4333901"/>
              <a:gd name="connsiteX4" fmla="*/ 5152571 w 6183086"/>
              <a:gd name="connsiteY4" fmla="*/ 2612571 h 4333901"/>
              <a:gd name="connsiteX5" fmla="*/ 4236720 w 6183086"/>
              <a:gd name="connsiteY5" fmla="*/ 2979057 h 4333901"/>
              <a:gd name="connsiteX6" fmla="*/ 3520803 w 6183086"/>
              <a:gd name="connsiteY6" fmla="*/ 3050177 h 4333901"/>
              <a:gd name="connsiteX7" fmla="*/ 3077029 w 6183086"/>
              <a:gd name="connsiteY7" fmla="*/ 3614057 h 4333901"/>
              <a:gd name="connsiteX8" fmla="*/ 2913017 w 6183086"/>
              <a:gd name="connsiteY8" fmla="*/ 4261757 h 4333901"/>
              <a:gd name="connsiteX9" fmla="*/ 2002971 w 6183086"/>
              <a:gd name="connsiteY9" fmla="*/ 4325257 h 4333901"/>
              <a:gd name="connsiteX10" fmla="*/ 1378857 w 6183086"/>
              <a:gd name="connsiteY10" fmla="*/ 3991429 h 4333901"/>
              <a:gd name="connsiteX11" fmla="*/ 1175657 w 6183086"/>
              <a:gd name="connsiteY11" fmla="*/ 3323771 h 4333901"/>
              <a:gd name="connsiteX12" fmla="*/ 885371 w 6183086"/>
              <a:gd name="connsiteY12" fmla="*/ 2786743 h 4333901"/>
              <a:gd name="connsiteX13" fmla="*/ 391886 w 6183086"/>
              <a:gd name="connsiteY13" fmla="*/ 2844800 h 4333901"/>
              <a:gd name="connsiteX14" fmla="*/ 0 w 6183086"/>
              <a:gd name="connsiteY14" fmla="*/ 2873829 h 4333901"/>
              <a:gd name="connsiteX15" fmla="*/ 14514 w 6183086"/>
              <a:gd name="connsiteY15" fmla="*/ 0 h 4333901"/>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2844437 w 6183086"/>
              <a:gd name="connsiteY8" fmla="*/ 423127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25257"/>
              <a:gd name="connsiteX1" fmla="*/ 6183086 w 6183086"/>
              <a:gd name="connsiteY1" fmla="*/ 0 h 4325257"/>
              <a:gd name="connsiteX2" fmla="*/ 6161677 w 6183086"/>
              <a:gd name="connsiteY2" fmla="*/ 710474 h 4325257"/>
              <a:gd name="connsiteX3" fmla="*/ 5863771 w 6183086"/>
              <a:gd name="connsiteY3" fmla="*/ 1741714 h 4325257"/>
              <a:gd name="connsiteX4" fmla="*/ 5152571 w 6183086"/>
              <a:gd name="connsiteY4" fmla="*/ 2612571 h 4325257"/>
              <a:gd name="connsiteX5" fmla="*/ 4236720 w 6183086"/>
              <a:gd name="connsiteY5" fmla="*/ 2979057 h 4325257"/>
              <a:gd name="connsiteX6" fmla="*/ 3520803 w 6183086"/>
              <a:gd name="connsiteY6" fmla="*/ 3050177 h 4325257"/>
              <a:gd name="connsiteX7" fmla="*/ 3077029 w 6183086"/>
              <a:gd name="connsiteY7" fmla="*/ 3614057 h 4325257"/>
              <a:gd name="connsiteX8" fmla="*/ 2844437 w 6183086"/>
              <a:gd name="connsiteY8" fmla="*/ 4231277 h 4325257"/>
              <a:gd name="connsiteX9" fmla="*/ 2002971 w 6183086"/>
              <a:gd name="connsiteY9" fmla="*/ 4325257 h 4325257"/>
              <a:gd name="connsiteX10" fmla="*/ 1378857 w 6183086"/>
              <a:gd name="connsiteY10" fmla="*/ 3991429 h 4325257"/>
              <a:gd name="connsiteX11" fmla="*/ 1175657 w 6183086"/>
              <a:gd name="connsiteY11" fmla="*/ 3323771 h 4325257"/>
              <a:gd name="connsiteX12" fmla="*/ 885371 w 6183086"/>
              <a:gd name="connsiteY12" fmla="*/ 2786743 h 4325257"/>
              <a:gd name="connsiteX13" fmla="*/ 391886 w 6183086"/>
              <a:gd name="connsiteY13" fmla="*/ 2844800 h 4325257"/>
              <a:gd name="connsiteX14" fmla="*/ 0 w 6183086"/>
              <a:gd name="connsiteY14" fmla="*/ 2873829 h 4325257"/>
              <a:gd name="connsiteX15" fmla="*/ 14514 w 6183086"/>
              <a:gd name="connsiteY15" fmla="*/ 0 h 4325257"/>
              <a:gd name="connsiteX0" fmla="*/ 14514 w 6183086"/>
              <a:gd name="connsiteY0" fmla="*/ 0 h 4353767"/>
              <a:gd name="connsiteX1" fmla="*/ 6183086 w 6183086"/>
              <a:gd name="connsiteY1" fmla="*/ 0 h 4353767"/>
              <a:gd name="connsiteX2" fmla="*/ 6161677 w 6183086"/>
              <a:gd name="connsiteY2" fmla="*/ 710474 h 4353767"/>
              <a:gd name="connsiteX3" fmla="*/ 5863771 w 6183086"/>
              <a:gd name="connsiteY3" fmla="*/ 1741714 h 4353767"/>
              <a:gd name="connsiteX4" fmla="*/ 5152571 w 6183086"/>
              <a:gd name="connsiteY4" fmla="*/ 2612571 h 4353767"/>
              <a:gd name="connsiteX5" fmla="*/ 4236720 w 6183086"/>
              <a:gd name="connsiteY5" fmla="*/ 2979057 h 4353767"/>
              <a:gd name="connsiteX6" fmla="*/ 3520803 w 6183086"/>
              <a:gd name="connsiteY6" fmla="*/ 3050177 h 4353767"/>
              <a:gd name="connsiteX7" fmla="*/ 3077029 w 6183086"/>
              <a:gd name="connsiteY7" fmla="*/ 3614057 h 4353767"/>
              <a:gd name="connsiteX8" fmla="*/ 2844437 w 6183086"/>
              <a:gd name="connsiteY8" fmla="*/ 4231277 h 4353767"/>
              <a:gd name="connsiteX9" fmla="*/ 2002971 w 6183086"/>
              <a:gd name="connsiteY9" fmla="*/ 4325257 h 4353767"/>
              <a:gd name="connsiteX10" fmla="*/ 1378857 w 6183086"/>
              <a:gd name="connsiteY10" fmla="*/ 3991429 h 4353767"/>
              <a:gd name="connsiteX11" fmla="*/ 1175657 w 6183086"/>
              <a:gd name="connsiteY11" fmla="*/ 3323771 h 4353767"/>
              <a:gd name="connsiteX12" fmla="*/ 885371 w 6183086"/>
              <a:gd name="connsiteY12" fmla="*/ 2786743 h 4353767"/>
              <a:gd name="connsiteX13" fmla="*/ 391886 w 6183086"/>
              <a:gd name="connsiteY13" fmla="*/ 2844800 h 4353767"/>
              <a:gd name="connsiteX14" fmla="*/ 0 w 6183086"/>
              <a:gd name="connsiteY14" fmla="*/ 2873829 h 4353767"/>
              <a:gd name="connsiteX15" fmla="*/ 14514 w 6183086"/>
              <a:gd name="connsiteY15" fmla="*/ 0 h 4353767"/>
              <a:gd name="connsiteX0" fmla="*/ 14514 w 6183086"/>
              <a:gd name="connsiteY0" fmla="*/ 0 h 4353767"/>
              <a:gd name="connsiteX1" fmla="*/ 6183086 w 6183086"/>
              <a:gd name="connsiteY1" fmla="*/ 0 h 4353767"/>
              <a:gd name="connsiteX2" fmla="*/ 6161677 w 6183086"/>
              <a:gd name="connsiteY2" fmla="*/ 710474 h 4353767"/>
              <a:gd name="connsiteX3" fmla="*/ 5863771 w 6183086"/>
              <a:gd name="connsiteY3" fmla="*/ 1741714 h 4353767"/>
              <a:gd name="connsiteX4" fmla="*/ 5152571 w 6183086"/>
              <a:gd name="connsiteY4" fmla="*/ 2612571 h 4353767"/>
              <a:gd name="connsiteX5" fmla="*/ 4236720 w 6183086"/>
              <a:gd name="connsiteY5" fmla="*/ 2979057 h 4353767"/>
              <a:gd name="connsiteX6" fmla="*/ 3520803 w 6183086"/>
              <a:gd name="connsiteY6" fmla="*/ 3050177 h 4353767"/>
              <a:gd name="connsiteX7" fmla="*/ 3077029 w 6183086"/>
              <a:gd name="connsiteY7" fmla="*/ 3614057 h 4353767"/>
              <a:gd name="connsiteX8" fmla="*/ 2844437 w 6183086"/>
              <a:gd name="connsiteY8" fmla="*/ 4231277 h 4353767"/>
              <a:gd name="connsiteX9" fmla="*/ 2002971 w 6183086"/>
              <a:gd name="connsiteY9" fmla="*/ 4325257 h 4353767"/>
              <a:gd name="connsiteX10" fmla="*/ 1378857 w 6183086"/>
              <a:gd name="connsiteY10" fmla="*/ 3991429 h 4353767"/>
              <a:gd name="connsiteX11" fmla="*/ 1175657 w 6183086"/>
              <a:gd name="connsiteY11" fmla="*/ 3323771 h 4353767"/>
              <a:gd name="connsiteX12" fmla="*/ 885371 w 6183086"/>
              <a:gd name="connsiteY12" fmla="*/ 2786743 h 4353767"/>
              <a:gd name="connsiteX13" fmla="*/ 391886 w 6183086"/>
              <a:gd name="connsiteY13" fmla="*/ 2844800 h 4353767"/>
              <a:gd name="connsiteX14" fmla="*/ 0 w 6183086"/>
              <a:gd name="connsiteY14" fmla="*/ 2873829 h 4353767"/>
              <a:gd name="connsiteX15" fmla="*/ 14514 w 6183086"/>
              <a:gd name="connsiteY15" fmla="*/ 0 h 4353767"/>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91429 h 4320213"/>
              <a:gd name="connsiteX11" fmla="*/ 1175657 w 6183086"/>
              <a:gd name="connsiteY11" fmla="*/ 332377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75657 w 6183086"/>
              <a:gd name="connsiteY11" fmla="*/ 332377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75657 w 6183086"/>
              <a:gd name="connsiteY11" fmla="*/ 332377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75657 w 6183086"/>
              <a:gd name="connsiteY11" fmla="*/ 332377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75657 w 6183086"/>
              <a:gd name="connsiteY11" fmla="*/ 332377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22317 w 6183086"/>
              <a:gd name="connsiteY11" fmla="*/ 333139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22317 w 6183086"/>
              <a:gd name="connsiteY11" fmla="*/ 333139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22317 w 6183086"/>
              <a:gd name="connsiteY11" fmla="*/ 333139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22317 w 6183086"/>
              <a:gd name="connsiteY11" fmla="*/ 333139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14514 w 6183086"/>
              <a:gd name="connsiteY0" fmla="*/ 0 h 4320213"/>
              <a:gd name="connsiteX1" fmla="*/ 6183086 w 6183086"/>
              <a:gd name="connsiteY1" fmla="*/ 0 h 4320213"/>
              <a:gd name="connsiteX2" fmla="*/ 6161677 w 6183086"/>
              <a:gd name="connsiteY2" fmla="*/ 710474 h 4320213"/>
              <a:gd name="connsiteX3" fmla="*/ 5863771 w 6183086"/>
              <a:gd name="connsiteY3" fmla="*/ 1741714 h 4320213"/>
              <a:gd name="connsiteX4" fmla="*/ 5152571 w 6183086"/>
              <a:gd name="connsiteY4" fmla="*/ 2612571 h 4320213"/>
              <a:gd name="connsiteX5" fmla="*/ 4236720 w 6183086"/>
              <a:gd name="connsiteY5" fmla="*/ 2979057 h 4320213"/>
              <a:gd name="connsiteX6" fmla="*/ 3520803 w 6183086"/>
              <a:gd name="connsiteY6" fmla="*/ 3050177 h 4320213"/>
              <a:gd name="connsiteX7" fmla="*/ 3077029 w 6183086"/>
              <a:gd name="connsiteY7" fmla="*/ 3614057 h 4320213"/>
              <a:gd name="connsiteX8" fmla="*/ 2844437 w 6183086"/>
              <a:gd name="connsiteY8" fmla="*/ 4231277 h 4320213"/>
              <a:gd name="connsiteX9" fmla="*/ 1964871 w 6183086"/>
              <a:gd name="connsiteY9" fmla="*/ 4271917 h 4320213"/>
              <a:gd name="connsiteX10" fmla="*/ 1378857 w 6183086"/>
              <a:gd name="connsiteY10" fmla="*/ 3938089 h 4320213"/>
              <a:gd name="connsiteX11" fmla="*/ 1122317 w 6183086"/>
              <a:gd name="connsiteY11" fmla="*/ 3331391 h 4320213"/>
              <a:gd name="connsiteX12" fmla="*/ 885371 w 6183086"/>
              <a:gd name="connsiteY12" fmla="*/ 2786743 h 4320213"/>
              <a:gd name="connsiteX13" fmla="*/ 391886 w 6183086"/>
              <a:gd name="connsiteY13" fmla="*/ 2844800 h 4320213"/>
              <a:gd name="connsiteX14" fmla="*/ 0 w 6183086"/>
              <a:gd name="connsiteY14" fmla="*/ 2873829 h 4320213"/>
              <a:gd name="connsiteX15" fmla="*/ 14514 w 6183086"/>
              <a:gd name="connsiteY15" fmla="*/ 0 h 4320213"/>
              <a:gd name="connsiteX0" fmla="*/ 22134 w 6190706"/>
              <a:gd name="connsiteY0" fmla="*/ 0 h 4320213"/>
              <a:gd name="connsiteX1" fmla="*/ 6190706 w 6190706"/>
              <a:gd name="connsiteY1" fmla="*/ 0 h 4320213"/>
              <a:gd name="connsiteX2" fmla="*/ 6169297 w 6190706"/>
              <a:gd name="connsiteY2" fmla="*/ 710474 h 4320213"/>
              <a:gd name="connsiteX3" fmla="*/ 5871391 w 6190706"/>
              <a:gd name="connsiteY3" fmla="*/ 1741714 h 4320213"/>
              <a:gd name="connsiteX4" fmla="*/ 5160191 w 6190706"/>
              <a:gd name="connsiteY4" fmla="*/ 2612571 h 4320213"/>
              <a:gd name="connsiteX5" fmla="*/ 4244340 w 6190706"/>
              <a:gd name="connsiteY5" fmla="*/ 2979057 h 4320213"/>
              <a:gd name="connsiteX6" fmla="*/ 3528423 w 6190706"/>
              <a:gd name="connsiteY6" fmla="*/ 3050177 h 4320213"/>
              <a:gd name="connsiteX7" fmla="*/ 3084649 w 6190706"/>
              <a:gd name="connsiteY7" fmla="*/ 3614057 h 4320213"/>
              <a:gd name="connsiteX8" fmla="*/ 2852057 w 6190706"/>
              <a:gd name="connsiteY8" fmla="*/ 4231277 h 4320213"/>
              <a:gd name="connsiteX9" fmla="*/ 1972491 w 6190706"/>
              <a:gd name="connsiteY9" fmla="*/ 4271917 h 4320213"/>
              <a:gd name="connsiteX10" fmla="*/ 1386477 w 6190706"/>
              <a:gd name="connsiteY10" fmla="*/ 3938089 h 4320213"/>
              <a:gd name="connsiteX11" fmla="*/ 1129937 w 6190706"/>
              <a:gd name="connsiteY11" fmla="*/ 3331391 h 4320213"/>
              <a:gd name="connsiteX12" fmla="*/ 892991 w 6190706"/>
              <a:gd name="connsiteY12" fmla="*/ 2786743 h 4320213"/>
              <a:gd name="connsiteX13" fmla="*/ 399506 w 6190706"/>
              <a:gd name="connsiteY13" fmla="*/ 2844800 h 4320213"/>
              <a:gd name="connsiteX14" fmla="*/ 0 w 6190706"/>
              <a:gd name="connsiteY14" fmla="*/ 2904309 h 4320213"/>
              <a:gd name="connsiteX15" fmla="*/ 22134 w 6190706"/>
              <a:gd name="connsiteY15" fmla="*/ 0 h 4320213"/>
              <a:gd name="connsiteX0" fmla="*/ 22134 w 6190706"/>
              <a:gd name="connsiteY0" fmla="*/ 0 h 4320213"/>
              <a:gd name="connsiteX1" fmla="*/ 6190706 w 6190706"/>
              <a:gd name="connsiteY1" fmla="*/ 0 h 4320213"/>
              <a:gd name="connsiteX2" fmla="*/ 6169297 w 6190706"/>
              <a:gd name="connsiteY2" fmla="*/ 710474 h 4320213"/>
              <a:gd name="connsiteX3" fmla="*/ 5871391 w 6190706"/>
              <a:gd name="connsiteY3" fmla="*/ 1741714 h 4320213"/>
              <a:gd name="connsiteX4" fmla="*/ 5160191 w 6190706"/>
              <a:gd name="connsiteY4" fmla="*/ 2612571 h 4320213"/>
              <a:gd name="connsiteX5" fmla="*/ 4244340 w 6190706"/>
              <a:gd name="connsiteY5" fmla="*/ 2979057 h 4320213"/>
              <a:gd name="connsiteX6" fmla="*/ 3528423 w 6190706"/>
              <a:gd name="connsiteY6" fmla="*/ 3050177 h 4320213"/>
              <a:gd name="connsiteX7" fmla="*/ 3084649 w 6190706"/>
              <a:gd name="connsiteY7" fmla="*/ 3614057 h 4320213"/>
              <a:gd name="connsiteX8" fmla="*/ 2852057 w 6190706"/>
              <a:gd name="connsiteY8" fmla="*/ 4231277 h 4320213"/>
              <a:gd name="connsiteX9" fmla="*/ 1972491 w 6190706"/>
              <a:gd name="connsiteY9" fmla="*/ 4271917 h 4320213"/>
              <a:gd name="connsiteX10" fmla="*/ 1386477 w 6190706"/>
              <a:gd name="connsiteY10" fmla="*/ 3938089 h 4320213"/>
              <a:gd name="connsiteX11" fmla="*/ 1129937 w 6190706"/>
              <a:gd name="connsiteY11" fmla="*/ 3331391 h 4320213"/>
              <a:gd name="connsiteX12" fmla="*/ 892991 w 6190706"/>
              <a:gd name="connsiteY12" fmla="*/ 2786743 h 4320213"/>
              <a:gd name="connsiteX13" fmla="*/ 399506 w 6190706"/>
              <a:gd name="connsiteY13" fmla="*/ 2844800 h 4320213"/>
              <a:gd name="connsiteX14" fmla="*/ 0 w 6190706"/>
              <a:gd name="connsiteY14" fmla="*/ 2904309 h 4320213"/>
              <a:gd name="connsiteX15" fmla="*/ 22134 w 6190706"/>
              <a:gd name="connsiteY15" fmla="*/ 0 h 4320213"/>
              <a:gd name="connsiteX0" fmla="*/ 22134 w 6190706"/>
              <a:gd name="connsiteY0" fmla="*/ 0 h 4320213"/>
              <a:gd name="connsiteX1" fmla="*/ 6190706 w 6190706"/>
              <a:gd name="connsiteY1" fmla="*/ 0 h 4320213"/>
              <a:gd name="connsiteX2" fmla="*/ 6169297 w 6190706"/>
              <a:gd name="connsiteY2" fmla="*/ 710474 h 4320213"/>
              <a:gd name="connsiteX3" fmla="*/ 5871391 w 6190706"/>
              <a:gd name="connsiteY3" fmla="*/ 1741714 h 4320213"/>
              <a:gd name="connsiteX4" fmla="*/ 5160191 w 6190706"/>
              <a:gd name="connsiteY4" fmla="*/ 2612571 h 4320213"/>
              <a:gd name="connsiteX5" fmla="*/ 4244340 w 6190706"/>
              <a:gd name="connsiteY5" fmla="*/ 2979057 h 4320213"/>
              <a:gd name="connsiteX6" fmla="*/ 3528423 w 6190706"/>
              <a:gd name="connsiteY6" fmla="*/ 3050177 h 4320213"/>
              <a:gd name="connsiteX7" fmla="*/ 3084649 w 6190706"/>
              <a:gd name="connsiteY7" fmla="*/ 3614057 h 4320213"/>
              <a:gd name="connsiteX8" fmla="*/ 2852057 w 6190706"/>
              <a:gd name="connsiteY8" fmla="*/ 4231277 h 4320213"/>
              <a:gd name="connsiteX9" fmla="*/ 1972491 w 6190706"/>
              <a:gd name="connsiteY9" fmla="*/ 4271917 h 4320213"/>
              <a:gd name="connsiteX10" fmla="*/ 1386477 w 6190706"/>
              <a:gd name="connsiteY10" fmla="*/ 3938089 h 4320213"/>
              <a:gd name="connsiteX11" fmla="*/ 1152797 w 6190706"/>
              <a:gd name="connsiteY11" fmla="*/ 3239951 h 4320213"/>
              <a:gd name="connsiteX12" fmla="*/ 892991 w 6190706"/>
              <a:gd name="connsiteY12" fmla="*/ 2786743 h 4320213"/>
              <a:gd name="connsiteX13" fmla="*/ 399506 w 6190706"/>
              <a:gd name="connsiteY13" fmla="*/ 2844800 h 4320213"/>
              <a:gd name="connsiteX14" fmla="*/ 0 w 6190706"/>
              <a:gd name="connsiteY14" fmla="*/ 2904309 h 4320213"/>
              <a:gd name="connsiteX15" fmla="*/ 22134 w 6190706"/>
              <a:gd name="connsiteY15" fmla="*/ 0 h 4320213"/>
              <a:gd name="connsiteX0" fmla="*/ 22134 w 6190706"/>
              <a:gd name="connsiteY0" fmla="*/ 0 h 4320213"/>
              <a:gd name="connsiteX1" fmla="*/ 6190706 w 6190706"/>
              <a:gd name="connsiteY1" fmla="*/ 0 h 4320213"/>
              <a:gd name="connsiteX2" fmla="*/ 6169297 w 6190706"/>
              <a:gd name="connsiteY2" fmla="*/ 710474 h 4320213"/>
              <a:gd name="connsiteX3" fmla="*/ 5871391 w 6190706"/>
              <a:gd name="connsiteY3" fmla="*/ 1741714 h 4320213"/>
              <a:gd name="connsiteX4" fmla="*/ 5160191 w 6190706"/>
              <a:gd name="connsiteY4" fmla="*/ 2612571 h 4320213"/>
              <a:gd name="connsiteX5" fmla="*/ 4244340 w 6190706"/>
              <a:gd name="connsiteY5" fmla="*/ 2979057 h 4320213"/>
              <a:gd name="connsiteX6" fmla="*/ 3528423 w 6190706"/>
              <a:gd name="connsiteY6" fmla="*/ 3050177 h 4320213"/>
              <a:gd name="connsiteX7" fmla="*/ 3084649 w 6190706"/>
              <a:gd name="connsiteY7" fmla="*/ 3614057 h 4320213"/>
              <a:gd name="connsiteX8" fmla="*/ 2852057 w 6190706"/>
              <a:gd name="connsiteY8" fmla="*/ 4231277 h 4320213"/>
              <a:gd name="connsiteX9" fmla="*/ 1972491 w 6190706"/>
              <a:gd name="connsiteY9" fmla="*/ 4271917 h 4320213"/>
              <a:gd name="connsiteX10" fmla="*/ 1386477 w 6190706"/>
              <a:gd name="connsiteY10" fmla="*/ 3938089 h 4320213"/>
              <a:gd name="connsiteX11" fmla="*/ 1152797 w 6190706"/>
              <a:gd name="connsiteY11" fmla="*/ 3239951 h 4320213"/>
              <a:gd name="connsiteX12" fmla="*/ 892991 w 6190706"/>
              <a:gd name="connsiteY12" fmla="*/ 2786743 h 4320213"/>
              <a:gd name="connsiteX13" fmla="*/ 399506 w 6190706"/>
              <a:gd name="connsiteY13" fmla="*/ 2844800 h 4320213"/>
              <a:gd name="connsiteX14" fmla="*/ 0 w 6190706"/>
              <a:gd name="connsiteY14" fmla="*/ 2904309 h 4320213"/>
              <a:gd name="connsiteX15" fmla="*/ 22134 w 6190706"/>
              <a:gd name="connsiteY15" fmla="*/ 0 h 4320213"/>
              <a:gd name="connsiteX0" fmla="*/ 22134 w 6190706"/>
              <a:gd name="connsiteY0" fmla="*/ 0 h 4320213"/>
              <a:gd name="connsiteX1" fmla="*/ 6190706 w 6190706"/>
              <a:gd name="connsiteY1" fmla="*/ 0 h 4320213"/>
              <a:gd name="connsiteX2" fmla="*/ 6169297 w 6190706"/>
              <a:gd name="connsiteY2" fmla="*/ 710474 h 4320213"/>
              <a:gd name="connsiteX3" fmla="*/ 5871391 w 6190706"/>
              <a:gd name="connsiteY3" fmla="*/ 1741714 h 4320213"/>
              <a:gd name="connsiteX4" fmla="*/ 5160191 w 6190706"/>
              <a:gd name="connsiteY4" fmla="*/ 2612571 h 4320213"/>
              <a:gd name="connsiteX5" fmla="*/ 4244340 w 6190706"/>
              <a:gd name="connsiteY5" fmla="*/ 2979057 h 4320213"/>
              <a:gd name="connsiteX6" fmla="*/ 3528423 w 6190706"/>
              <a:gd name="connsiteY6" fmla="*/ 3050177 h 4320213"/>
              <a:gd name="connsiteX7" fmla="*/ 3084649 w 6190706"/>
              <a:gd name="connsiteY7" fmla="*/ 3614057 h 4320213"/>
              <a:gd name="connsiteX8" fmla="*/ 2852057 w 6190706"/>
              <a:gd name="connsiteY8" fmla="*/ 4231277 h 4320213"/>
              <a:gd name="connsiteX9" fmla="*/ 1972491 w 6190706"/>
              <a:gd name="connsiteY9" fmla="*/ 4271917 h 4320213"/>
              <a:gd name="connsiteX10" fmla="*/ 1386477 w 6190706"/>
              <a:gd name="connsiteY10" fmla="*/ 3938089 h 4320213"/>
              <a:gd name="connsiteX11" fmla="*/ 1122317 w 6190706"/>
              <a:gd name="connsiteY11" fmla="*/ 3255191 h 4320213"/>
              <a:gd name="connsiteX12" fmla="*/ 892991 w 6190706"/>
              <a:gd name="connsiteY12" fmla="*/ 2786743 h 4320213"/>
              <a:gd name="connsiteX13" fmla="*/ 399506 w 6190706"/>
              <a:gd name="connsiteY13" fmla="*/ 2844800 h 4320213"/>
              <a:gd name="connsiteX14" fmla="*/ 0 w 6190706"/>
              <a:gd name="connsiteY14" fmla="*/ 2904309 h 4320213"/>
              <a:gd name="connsiteX15" fmla="*/ 22134 w 6190706"/>
              <a:gd name="connsiteY15" fmla="*/ 0 h 432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90706" h="4320213">
                <a:moveTo>
                  <a:pt x="22134" y="0"/>
                </a:moveTo>
                <a:lnTo>
                  <a:pt x="6190706" y="0"/>
                </a:lnTo>
                <a:cubicBezTo>
                  <a:pt x="6181030" y="241905"/>
                  <a:pt x="6186593" y="468569"/>
                  <a:pt x="6169297" y="710474"/>
                </a:cubicBezTo>
                <a:cubicBezTo>
                  <a:pt x="6186835" y="1087241"/>
                  <a:pt x="6036733" y="1425907"/>
                  <a:pt x="5871391" y="1741714"/>
                </a:cubicBezTo>
                <a:cubicBezTo>
                  <a:pt x="5695284" y="2062480"/>
                  <a:pt x="5496318" y="2375625"/>
                  <a:pt x="5160191" y="2612571"/>
                </a:cubicBezTo>
                <a:cubicBezTo>
                  <a:pt x="4880307" y="2869353"/>
                  <a:pt x="4630904" y="2874675"/>
                  <a:pt x="4244340" y="2979057"/>
                </a:cubicBezTo>
                <a:cubicBezTo>
                  <a:pt x="3942201" y="2997684"/>
                  <a:pt x="3784842" y="2970590"/>
                  <a:pt x="3528423" y="3050177"/>
                </a:cubicBezTo>
                <a:cubicBezTo>
                  <a:pt x="3357638" y="3177177"/>
                  <a:pt x="3179234" y="3357517"/>
                  <a:pt x="3084649" y="3614057"/>
                </a:cubicBezTo>
                <a:cubicBezTo>
                  <a:pt x="3083318" y="3855357"/>
                  <a:pt x="3036268" y="4005217"/>
                  <a:pt x="2852057" y="4231277"/>
                </a:cubicBezTo>
                <a:cubicBezTo>
                  <a:pt x="2525848" y="4359124"/>
                  <a:pt x="2275840" y="4326950"/>
                  <a:pt x="1972491" y="4271917"/>
                </a:cubicBezTo>
                <a:cubicBezTo>
                  <a:pt x="1718733" y="4191121"/>
                  <a:pt x="1556415" y="4102705"/>
                  <a:pt x="1386477" y="3938089"/>
                </a:cubicBezTo>
                <a:cubicBezTo>
                  <a:pt x="1273024" y="3740936"/>
                  <a:pt x="1228150" y="3452344"/>
                  <a:pt x="1122317" y="3255191"/>
                </a:cubicBezTo>
                <a:cubicBezTo>
                  <a:pt x="1020475" y="3027922"/>
                  <a:pt x="1101513" y="2953052"/>
                  <a:pt x="892991" y="2786743"/>
                </a:cubicBezTo>
                <a:cubicBezTo>
                  <a:pt x="728496" y="2699415"/>
                  <a:pt x="564001" y="2787348"/>
                  <a:pt x="399506" y="2844800"/>
                </a:cubicBezTo>
                <a:lnTo>
                  <a:pt x="0" y="2904309"/>
                </a:lnTo>
                <a:lnTo>
                  <a:pt x="22134"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cs typeface="+mn-ea"/>
              <a:sym typeface="+mn-lt"/>
            </a:endParaRPr>
          </a:p>
        </p:txBody>
      </p:sp>
      <p:sp>
        <p:nvSpPr>
          <p:cNvPr id="6" name="任意多边形: 形状 5">
            <a:extLst>
              <a:ext uri="{FF2B5EF4-FFF2-40B4-BE49-F238E27FC236}">
                <a16:creationId xmlns="" xmlns:a16="http://schemas.microsoft.com/office/drawing/2014/main" id="{B7AECEB1-B7F3-45E1-9B3E-4272B5784C13}"/>
              </a:ext>
            </a:extLst>
          </p:cNvPr>
          <p:cNvSpPr/>
          <p:nvPr/>
        </p:nvSpPr>
        <p:spPr>
          <a:xfrm>
            <a:off x="-214168" y="10805"/>
            <a:ext cx="5189518" cy="3849238"/>
          </a:xfrm>
          <a:custGeom>
            <a:avLst/>
            <a:gdLst>
              <a:gd name="connsiteX0" fmla="*/ 0 w 5123543"/>
              <a:gd name="connsiteY0" fmla="*/ 0 h 3802743"/>
              <a:gd name="connsiteX1" fmla="*/ 4122057 w 5123543"/>
              <a:gd name="connsiteY1" fmla="*/ 0 h 3802743"/>
              <a:gd name="connsiteX2" fmla="*/ 4934857 w 5123543"/>
              <a:gd name="connsiteY2" fmla="*/ 537028 h 3802743"/>
              <a:gd name="connsiteX3" fmla="*/ 5123543 w 5123543"/>
              <a:gd name="connsiteY3" fmla="*/ 1103085 h 3802743"/>
              <a:gd name="connsiteX4" fmla="*/ 5050971 w 5123543"/>
              <a:gd name="connsiteY4" fmla="*/ 1538514 h 3802743"/>
              <a:gd name="connsiteX5" fmla="*/ 4804229 w 5123543"/>
              <a:gd name="connsiteY5" fmla="*/ 1727200 h 3802743"/>
              <a:gd name="connsiteX6" fmla="*/ 1596571 w 5123543"/>
              <a:gd name="connsiteY6" fmla="*/ 3802743 h 3802743"/>
              <a:gd name="connsiteX7" fmla="*/ 0 w 5123543"/>
              <a:gd name="connsiteY7" fmla="*/ 2685143 h 3802743"/>
              <a:gd name="connsiteX8" fmla="*/ 0 w 5123543"/>
              <a:gd name="connsiteY8" fmla="*/ 0 h 3802743"/>
              <a:gd name="connsiteX0" fmla="*/ 0 w 5123543"/>
              <a:gd name="connsiteY0" fmla="*/ 0 h 3802743"/>
              <a:gd name="connsiteX1" fmla="*/ 4122057 w 5123543"/>
              <a:gd name="connsiteY1" fmla="*/ 0 h 3802743"/>
              <a:gd name="connsiteX2" fmla="*/ 4934857 w 5123543"/>
              <a:gd name="connsiteY2" fmla="*/ 537028 h 3802743"/>
              <a:gd name="connsiteX3" fmla="*/ 5123543 w 5123543"/>
              <a:gd name="connsiteY3" fmla="*/ 1103085 h 3802743"/>
              <a:gd name="connsiteX4" fmla="*/ 5050971 w 5123543"/>
              <a:gd name="connsiteY4" fmla="*/ 1538514 h 3802743"/>
              <a:gd name="connsiteX5" fmla="*/ 4804229 w 5123543"/>
              <a:gd name="connsiteY5" fmla="*/ 1727200 h 3802743"/>
              <a:gd name="connsiteX6" fmla="*/ 1596571 w 5123543"/>
              <a:gd name="connsiteY6" fmla="*/ 3802743 h 3802743"/>
              <a:gd name="connsiteX7" fmla="*/ 0 w 5123543"/>
              <a:gd name="connsiteY7" fmla="*/ 2685143 h 3802743"/>
              <a:gd name="connsiteX8" fmla="*/ 0 w 5123543"/>
              <a:gd name="connsiteY8" fmla="*/ 0 h 3802743"/>
              <a:gd name="connsiteX0" fmla="*/ 0 w 5123543"/>
              <a:gd name="connsiteY0" fmla="*/ 0 h 3802743"/>
              <a:gd name="connsiteX1" fmla="*/ 4122057 w 5123543"/>
              <a:gd name="connsiteY1" fmla="*/ 0 h 3802743"/>
              <a:gd name="connsiteX2" fmla="*/ 4934857 w 5123543"/>
              <a:gd name="connsiteY2" fmla="*/ 537028 h 3802743"/>
              <a:gd name="connsiteX3" fmla="*/ 5123543 w 5123543"/>
              <a:gd name="connsiteY3" fmla="*/ 1103085 h 3802743"/>
              <a:gd name="connsiteX4" fmla="*/ 5050971 w 5123543"/>
              <a:gd name="connsiteY4" fmla="*/ 1538514 h 3802743"/>
              <a:gd name="connsiteX5" fmla="*/ 4804229 w 5123543"/>
              <a:gd name="connsiteY5" fmla="*/ 1727200 h 3802743"/>
              <a:gd name="connsiteX6" fmla="*/ 1596571 w 5123543"/>
              <a:gd name="connsiteY6" fmla="*/ 3802743 h 3802743"/>
              <a:gd name="connsiteX7" fmla="*/ 0 w 5123543"/>
              <a:gd name="connsiteY7" fmla="*/ 2685143 h 3802743"/>
              <a:gd name="connsiteX8" fmla="*/ 0 w 5123543"/>
              <a:gd name="connsiteY8" fmla="*/ 0 h 3802743"/>
              <a:gd name="connsiteX0" fmla="*/ 0 w 5185456"/>
              <a:gd name="connsiteY0" fmla="*/ 0 h 3802743"/>
              <a:gd name="connsiteX1" fmla="*/ 4122057 w 5185456"/>
              <a:gd name="connsiteY1" fmla="*/ 0 h 3802743"/>
              <a:gd name="connsiteX2" fmla="*/ 4934857 w 5185456"/>
              <a:gd name="connsiteY2" fmla="*/ 537028 h 3802743"/>
              <a:gd name="connsiteX3" fmla="*/ 5185456 w 5185456"/>
              <a:gd name="connsiteY3" fmla="*/ 1098322 h 3802743"/>
              <a:gd name="connsiteX4" fmla="*/ 5050971 w 5185456"/>
              <a:gd name="connsiteY4" fmla="*/ 1538514 h 3802743"/>
              <a:gd name="connsiteX5" fmla="*/ 4804229 w 5185456"/>
              <a:gd name="connsiteY5" fmla="*/ 1727200 h 3802743"/>
              <a:gd name="connsiteX6" fmla="*/ 1596571 w 5185456"/>
              <a:gd name="connsiteY6" fmla="*/ 3802743 h 3802743"/>
              <a:gd name="connsiteX7" fmla="*/ 0 w 5185456"/>
              <a:gd name="connsiteY7" fmla="*/ 2685143 h 3802743"/>
              <a:gd name="connsiteX8" fmla="*/ 0 w 5185456"/>
              <a:gd name="connsiteY8" fmla="*/ 0 h 3802743"/>
              <a:gd name="connsiteX0" fmla="*/ 0 w 5185456"/>
              <a:gd name="connsiteY0" fmla="*/ 0 h 3802743"/>
              <a:gd name="connsiteX1" fmla="*/ 4122057 w 5185456"/>
              <a:gd name="connsiteY1" fmla="*/ 0 h 3802743"/>
              <a:gd name="connsiteX2" fmla="*/ 4934857 w 5185456"/>
              <a:gd name="connsiteY2" fmla="*/ 537028 h 3802743"/>
              <a:gd name="connsiteX3" fmla="*/ 5185456 w 5185456"/>
              <a:gd name="connsiteY3" fmla="*/ 1098322 h 3802743"/>
              <a:gd name="connsiteX4" fmla="*/ 5050971 w 5185456"/>
              <a:gd name="connsiteY4" fmla="*/ 1538514 h 3802743"/>
              <a:gd name="connsiteX5" fmla="*/ 4804229 w 5185456"/>
              <a:gd name="connsiteY5" fmla="*/ 1727200 h 3802743"/>
              <a:gd name="connsiteX6" fmla="*/ 1596571 w 5185456"/>
              <a:gd name="connsiteY6" fmla="*/ 3802743 h 3802743"/>
              <a:gd name="connsiteX7" fmla="*/ 0 w 5185456"/>
              <a:gd name="connsiteY7" fmla="*/ 2685143 h 3802743"/>
              <a:gd name="connsiteX8" fmla="*/ 0 w 5185456"/>
              <a:gd name="connsiteY8" fmla="*/ 0 h 3802743"/>
              <a:gd name="connsiteX0" fmla="*/ 0 w 5187290"/>
              <a:gd name="connsiteY0" fmla="*/ 0 h 3802743"/>
              <a:gd name="connsiteX1" fmla="*/ 4122057 w 5187290"/>
              <a:gd name="connsiteY1" fmla="*/ 0 h 3802743"/>
              <a:gd name="connsiteX2" fmla="*/ 4934857 w 5187290"/>
              <a:gd name="connsiteY2" fmla="*/ 537028 h 3802743"/>
              <a:gd name="connsiteX3" fmla="*/ 5185456 w 5187290"/>
              <a:gd name="connsiteY3" fmla="*/ 1098322 h 3802743"/>
              <a:gd name="connsiteX4" fmla="*/ 5050971 w 5187290"/>
              <a:gd name="connsiteY4" fmla="*/ 1538514 h 3802743"/>
              <a:gd name="connsiteX5" fmla="*/ 4804229 w 5187290"/>
              <a:gd name="connsiteY5" fmla="*/ 1727200 h 3802743"/>
              <a:gd name="connsiteX6" fmla="*/ 1596571 w 5187290"/>
              <a:gd name="connsiteY6" fmla="*/ 3802743 h 3802743"/>
              <a:gd name="connsiteX7" fmla="*/ 0 w 5187290"/>
              <a:gd name="connsiteY7" fmla="*/ 2685143 h 3802743"/>
              <a:gd name="connsiteX8" fmla="*/ 0 w 5187290"/>
              <a:gd name="connsiteY8" fmla="*/ 0 h 3802743"/>
              <a:gd name="connsiteX0" fmla="*/ 0 w 5189518"/>
              <a:gd name="connsiteY0" fmla="*/ 0 h 3802743"/>
              <a:gd name="connsiteX1" fmla="*/ 4122057 w 5189518"/>
              <a:gd name="connsiteY1" fmla="*/ 0 h 3802743"/>
              <a:gd name="connsiteX2" fmla="*/ 4934857 w 5189518"/>
              <a:gd name="connsiteY2" fmla="*/ 537028 h 3802743"/>
              <a:gd name="connsiteX3" fmla="*/ 5185456 w 5189518"/>
              <a:gd name="connsiteY3" fmla="*/ 1098322 h 3802743"/>
              <a:gd name="connsiteX4" fmla="*/ 5050971 w 5189518"/>
              <a:gd name="connsiteY4" fmla="*/ 1538514 h 3802743"/>
              <a:gd name="connsiteX5" fmla="*/ 4804229 w 5189518"/>
              <a:gd name="connsiteY5" fmla="*/ 1727200 h 3802743"/>
              <a:gd name="connsiteX6" fmla="*/ 1596571 w 5189518"/>
              <a:gd name="connsiteY6" fmla="*/ 3802743 h 3802743"/>
              <a:gd name="connsiteX7" fmla="*/ 0 w 5189518"/>
              <a:gd name="connsiteY7" fmla="*/ 2685143 h 3802743"/>
              <a:gd name="connsiteX8" fmla="*/ 0 w 5189518"/>
              <a:gd name="connsiteY8" fmla="*/ 0 h 3802743"/>
              <a:gd name="connsiteX0" fmla="*/ 0 w 5189518"/>
              <a:gd name="connsiteY0" fmla="*/ 0 h 3802743"/>
              <a:gd name="connsiteX1" fmla="*/ 4122057 w 5189518"/>
              <a:gd name="connsiteY1" fmla="*/ 0 h 3802743"/>
              <a:gd name="connsiteX2" fmla="*/ 4934857 w 5189518"/>
              <a:gd name="connsiteY2" fmla="*/ 537028 h 3802743"/>
              <a:gd name="connsiteX3" fmla="*/ 5185456 w 5189518"/>
              <a:gd name="connsiteY3" fmla="*/ 1098322 h 3802743"/>
              <a:gd name="connsiteX4" fmla="*/ 5050971 w 5189518"/>
              <a:gd name="connsiteY4" fmla="*/ 1538514 h 3802743"/>
              <a:gd name="connsiteX5" fmla="*/ 4804229 w 5189518"/>
              <a:gd name="connsiteY5" fmla="*/ 1727200 h 3802743"/>
              <a:gd name="connsiteX6" fmla="*/ 1596571 w 5189518"/>
              <a:gd name="connsiteY6" fmla="*/ 3802743 h 3802743"/>
              <a:gd name="connsiteX7" fmla="*/ 0 w 5189518"/>
              <a:gd name="connsiteY7" fmla="*/ 2685143 h 3802743"/>
              <a:gd name="connsiteX8" fmla="*/ 0 w 5189518"/>
              <a:gd name="connsiteY8" fmla="*/ 0 h 3802743"/>
              <a:gd name="connsiteX0" fmla="*/ 0 w 5189518"/>
              <a:gd name="connsiteY0" fmla="*/ 0 h 3802833"/>
              <a:gd name="connsiteX1" fmla="*/ 4122057 w 5189518"/>
              <a:gd name="connsiteY1" fmla="*/ 0 h 3802833"/>
              <a:gd name="connsiteX2" fmla="*/ 4934857 w 5189518"/>
              <a:gd name="connsiteY2" fmla="*/ 537028 h 3802833"/>
              <a:gd name="connsiteX3" fmla="*/ 5185456 w 5189518"/>
              <a:gd name="connsiteY3" fmla="*/ 1098322 h 3802833"/>
              <a:gd name="connsiteX4" fmla="*/ 5050971 w 5189518"/>
              <a:gd name="connsiteY4" fmla="*/ 1538514 h 3802833"/>
              <a:gd name="connsiteX5" fmla="*/ 4804229 w 5189518"/>
              <a:gd name="connsiteY5" fmla="*/ 1727200 h 3802833"/>
              <a:gd name="connsiteX6" fmla="*/ 1596571 w 5189518"/>
              <a:gd name="connsiteY6" fmla="*/ 3802743 h 3802833"/>
              <a:gd name="connsiteX7" fmla="*/ 0 w 5189518"/>
              <a:gd name="connsiteY7" fmla="*/ 2685143 h 3802833"/>
              <a:gd name="connsiteX8" fmla="*/ 0 w 5189518"/>
              <a:gd name="connsiteY8" fmla="*/ 0 h 3802833"/>
              <a:gd name="connsiteX0" fmla="*/ 0 w 5189518"/>
              <a:gd name="connsiteY0" fmla="*/ 0 h 3817955"/>
              <a:gd name="connsiteX1" fmla="*/ 4122057 w 5189518"/>
              <a:gd name="connsiteY1" fmla="*/ 0 h 3817955"/>
              <a:gd name="connsiteX2" fmla="*/ 4934857 w 5189518"/>
              <a:gd name="connsiteY2" fmla="*/ 537028 h 3817955"/>
              <a:gd name="connsiteX3" fmla="*/ 5185456 w 5189518"/>
              <a:gd name="connsiteY3" fmla="*/ 1098322 h 3817955"/>
              <a:gd name="connsiteX4" fmla="*/ 5050971 w 5189518"/>
              <a:gd name="connsiteY4" fmla="*/ 1538514 h 3817955"/>
              <a:gd name="connsiteX5" fmla="*/ 4804229 w 5189518"/>
              <a:gd name="connsiteY5" fmla="*/ 1727200 h 3817955"/>
              <a:gd name="connsiteX6" fmla="*/ 1596571 w 5189518"/>
              <a:gd name="connsiteY6" fmla="*/ 3802743 h 3817955"/>
              <a:gd name="connsiteX7" fmla="*/ 0 w 5189518"/>
              <a:gd name="connsiteY7" fmla="*/ 2685143 h 3817955"/>
              <a:gd name="connsiteX8" fmla="*/ 0 w 5189518"/>
              <a:gd name="connsiteY8" fmla="*/ 0 h 3817955"/>
              <a:gd name="connsiteX0" fmla="*/ 0 w 5189518"/>
              <a:gd name="connsiteY0" fmla="*/ 0 h 3833593"/>
              <a:gd name="connsiteX1" fmla="*/ 4122057 w 5189518"/>
              <a:gd name="connsiteY1" fmla="*/ 0 h 3833593"/>
              <a:gd name="connsiteX2" fmla="*/ 4934857 w 5189518"/>
              <a:gd name="connsiteY2" fmla="*/ 537028 h 3833593"/>
              <a:gd name="connsiteX3" fmla="*/ 5185456 w 5189518"/>
              <a:gd name="connsiteY3" fmla="*/ 1098322 h 3833593"/>
              <a:gd name="connsiteX4" fmla="*/ 5050971 w 5189518"/>
              <a:gd name="connsiteY4" fmla="*/ 1538514 h 3833593"/>
              <a:gd name="connsiteX5" fmla="*/ 4804229 w 5189518"/>
              <a:gd name="connsiteY5" fmla="*/ 1727200 h 3833593"/>
              <a:gd name="connsiteX6" fmla="*/ 1602921 w 5189518"/>
              <a:gd name="connsiteY6" fmla="*/ 3818618 h 3833593"/>
              <a:gd name="connsiteX7" fmla="*/ 0 w 5189518"/>
              <a:gd name="connsiteY7" fmla="*/ 2685143 h 3833593"/>
              <a:gd name="connsiteX8" fmla="*/ 0 w 5189518"/>
              <a:gd name="connsiteY8" fmla="*/ 0 h 3833593"/>
              <a:gd name="connsiteX0" fmla="*/ 0 w 5189518"/>
              <a:gd name="connsiteY0" fmla="*/ 0 h 3833593"/>
              <a:gd name="connsiteX1" fmla="*/ 4122057 w 5189518"/>
              <a:gd name="connsiteY1" fmla="*/ 0 h 3833593"/>
              <a:gd name="connsiteX2" fmla="*/ 4934857 w 5189518"/>
              <a:gd name="connsiteY2" fmla="*/ 537028 h 3833593"/>
              <a:gd name="connsiteX3" fmla="*/ 5185456 w 5189518"/>
              <a:gd name="connsiteY3" fmla="*/ 1098322 h 3833593"/>
              <a:gd name="connsiteX4" fmla="*/ 5050971 w 5189518"/>
              <a:gd name="connsiteY4" fmla="*/ 1538514 h 3833593"/>
              <a:gd name="connsiteX5" fmla="*/ 4804229 w 5189518"/>
              <a:gd name="connsiteY5" fmla="*/ 1727200 h 3833593"/>
              <a:gd name="connsiteX6" fmla="*/ 1602921 w 5189518"/>
              <a:gd name="connsiteY6" fmla="*/ 3818618 h 3833593"/>
              <a:gd name="connsiteX7" fmla="*/ 0 w 5189518"/>
              <a:gd name="connsiteY7" fmla="*/ 2685143 h 3833593"/>
              <a:gd name="connsiteX8" fmla="*/ 0 w 5189518"/>
              <a:gd name="connsiteY8" fmla="*/ 0 h 3833593"/>
              <a:gd name="connsiteX0" fmla="*/ 0 w 5189518"/>
              <a:gd name="connsiteY0" fmla="*/ 0 h 3839850"/>
              <a:gd name="connsiteX1" fmla="*/ 4122057 w 5189518"/>
              <a:gd name="connsiteY1" fmla="*/ 0 h 3839850"/>
              <a:gd name="connsiteX2" fmla="*/ 4934857 w 5189518"/>
              <a:gd name="connsiteY2" fmla="*/ 537028 h 3839850"/>
              <a:gd name="connsiteX3" fmla="*/ 5185456 w 5189518"/>
              <a:gd name="connsiteY3" fmla="*/ 1098322 h 3839850"/>
              <a:gd name="connsiteX4" fmla="*/ 5050971 w 5189518"/>
              <a:gd name="connsiteY4" fmla="*/ 1538514 h 3839850"/>
              <a:gd name="connsiteX5" fmla="*/ 4804229 w 5189518"/>
              <a:gd name="connsiteY5" fmla="*/ 1727200 h 3839850"/>
              <a:gd name="connsiteX6" fmla="*/ 1637846 w 5189518"/>
              <a:gd name="connsiteY6" fmla="*/ 3824968 h 3839850"/>
              <a:gd name="connsiteX7" fmla="*/ 0 w 5189518"/>
              <a:gd name="connsiteY7" fmla="*/ 2685143 h 3839850"/>
              <a:gd name="connsiteX8" fmla="*/ 0 w 5189518"/>
              <a:gd name="connsiteY8" fmla="*/ 0 h 3839850"/>
              <a:gd name="connsiteX0" fmla="*/ 0 w 5189518"/>
              <a:gd name="connsiteY0" fmla="*/ 0 h 3839850"/>
              <a:gd name="connsiteX1" fmla="*/ 4122057 w 5189518"/>
              <a:gd name="connsiteY1" fmla="*/ 0 h 3839850"/>
              <a:gd name="connsiteX2" fmla="*/ 4934857 w 5189518"/>
              <a:gd name="connsiteY2" fmla="*/ 537028 h 3839850"/>
              <a:gd name="connsiteX3" fmla="*/ 5185456 w 5189518"/>
              <a:gd name="connsiteY3" fmla="*/ 1098322 h 3839850"/>
              <a:gd name="connsiteX4" fmla="*/ 5050971 w 5189518"/>
              <a:gd name="connsiteY4" fmla="*/ 1538514 h 3839850"/>
              <a:gd name="connsiteX5" fmla="*/ 4804229 w 5189518"/>
              <a:gd name="connsiteY5" fmla="*/ 1727200 h 3839850"/>
              <a:gd name="connsiteX6" fmla="*/ 1637846 w 5189518"/>
              <a:gd name="connsiteY6" fmla="*/ 3824968 h 3839850"/>
              <a:gd name="connsiteX7" fmla="*/ 0 w 5189518"/>
              <a:gd name="connsiteY7" fmla="*/ 2685143 h 3839850"/>
              <a:gd name="connsiteX8" fmla="*/ 0 w 5189518"/>
              <a:gd name="connsiteY8" fmla="*/ 0 h 3839850"/>
              <a:gd name="connsiteX0" fmla="*/ 0 w 5189518"/>
              <a:gd name="connsiteY0" fmla="*/ 0 h 3849238"/>
              <a:gd name="connsiteX1" fmla="*/ 4122057 w 5189518"/>
              <a:gd name="connsiteY1" fmla="*/ 0 h 3849238"/>
              <a:gd name="connsiteX2" fmla="*/ 4934857 w 5189518"/>
              <a:gd name="connsiteY2" fmla="*/ 537028 h 3849238"/>
              <a:gd name="connsiteX3" fmla="*/ 5185456 w 5189518"/>
              <a:gd name="connsiteY3" fmla="*/ 1098322 h 3849238"/>
              <a:gd name="connsiteX4" fmla="*/ 5050971 w 5189518"/>
              <a:gd name="connsiteY4" fmla="*/ 1538514 h 3849238"/>
              <a:gd name="connsiteX5" fmla="*/ 4804229 w 5189518"/>
              <a:gd name="connsiteY5" fmla="*/ 1727200 h 3849238"/>
              <a:gd name="connsiteX6" fmla="*/ 1644196 w 5189518"/>
              <a:gd name="connsiteY6" fmla="*/ 3834493 h 3849238"/>
              <a:gd name="connsiteX7" fmla="*/ 0 w 5189518"/>
              <a:gd name="connsiteY7" fmla="*/ 2685143 h 3849238"/>
              <a:gd name="connsiteX8" fmla="*/ 0 w 5189518"/>
              <a:gd name="connsiteY8" fmla="*/ 0 h 384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8" h="3849238">
                <a:moveTo>
                  <a:pt x="0" y="0"/>
                </a:moveTo>
                <a:lnTo>
                  <a:pt x="4122057" y="0"/>
                </a:lnTo>
                <a:cubicBezTo>
                  <a:pt x="4392990" y="179009"/>
                  <a:pt x="4730599" y="305631"/>
                  <a:pt x="4934857" y="537028"/>
                </a:cubicBezTo>
                <a:cubicBezTo>
                  <a:pt x="5159677" y="778101"/>
                  <a:pt x="5174948" y="890586"/>
                  <a:pt x="5185456" y="1098322"/>
                </a:cubicBezTo>
                <a:cubicBezTo>
                  <a:pt x="5202541" y="1292678"/>
                  <a:pt x="5167237" y="1401308"/>
                  <a:pt x="5050971" y="1538514"/>
                </a:cubicBezTo>
                <a:cubicBezTo>
                  <a:pt x="4973487" y="1620459"/>
                  <a:pt x="5372025" y="1344537"/>
                  <a:pt x="4804229" y="1727200"/>
                </a:cubicBezTo>
                <a:cubicBezTo>
                  <a:pt x="4236433" y="2109863"/>
                  <a:pt x="1754565" y="3793520"/>
                  <a:pt x="1644196" y="3834493"/>
                </a:cubicBezTo>
                <a:cubicBezTo>
                  <a:pt x="1581906" y="3976310"/>
                  <a:pt x="532190" y="3057676"/>
                  <a:pt x="0" y="2685143"/>
                </a:cubicBezTo>
                <a:lnTo>
                  <a:pt x="0" y="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任意多边形: 形状 9">
            <a:extLst>
              <a:ext uri="{FF2B5EF4-FFF2-40B4-BE49-F238E27FC236}">
                <a16:creationId xmlns="" xmlns:a16="http://schemas.microsoft.com/office/drawing/2014/main" id="{B6FA8094-C068-473D-BD70-1251AE2BE0E1}"/>
              </a:ext>
            </a:extLst>
          </p:cNvPr>
          <p:cNvSpPr/>
          <p:nvPr/>
        </p:nvSpPr>
        <p:spPr>
          <a:xfrm rot="10800000">
            <a:off x="9127011" y="4623611"/>
            <a:ext cx="3064988" cy="2291103"/>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272309"/>
              <a:gd name="connsiteX1" fmla="*/ 0 w 2755107"/>
              <a:gd name="connsiteY1" fmla="*/ 1272309 h 1272309"/>
              <a:gd name="connsiteX2" fmla="*/ 347663 w 2755107"/>
              <a:gd name="connsiteY2" fmla="*/ 902493 h 1272309"/>
              <a:gd name="connsiteX3" fmla="*/ 659606 w 2755107"/>
              <a:gd name="connsiteY3" fmla="*/ 609599 h 1272309"/>
              <a:gd name="connsiteX4" fmla="*/ 1135856 w 2755107"/>
              <a:gd name="connsiteY4" fmla="*/ 497681 h 1272309"/>
              <a:gd name="connsiteX5" fmla="*/ 1816894 w 2755107"/>
              <a:gd name="connsiteY5" fmla="*/ 461962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59606 w 2755107"/>
              <a:gd name="connsiteY3" fmla="*/ 609599 h 1272309"/>
              <a:gd name="connsiteX4" fmla="*/ 1135856 w 2755107"/>
              <a:gd name="connsiteY4" fmla="*/ 497681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59606 w 2755107"/>
              <a:gd name="connsiteY3" fmla="*/ 609599 h 1272309"/>
              <a:gd name="connsiteX4" fmla="*/ 1153345 w 2755107"/>
              <a:gd name="connsiteY4" fmla="*/ 594917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589653 w 2755107"/>
              <a:gd name="connsiteY3" fmla="*/ 609599 h 1272309"/>
              <a:gd name="connsiteX4" fmla="*/ 1153345 w 2755107"/>
              <a:gd name="connsiteY4" fmla="*/ 594917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589653 w 2755107"/>
              <a:gd name="connsiteY3" fmla="*/ 609599 h 1272309"/>
              <a:gd name="connsiteX4" fmla="*/ 1290337 w 2755107"/>
              <a:gd name="connsiteY4" fmla="*/ 594917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589653 w 2755107"/>
              <a:gd name="connsiteY3" fmla="*/ 609599 h 1272309"/>
              <a:gd name="connsiteX4" fmla="*/ 1290337 w 2755107"/>
              <a:gd name="connsiteY4" fmla="*/ 594917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78697 w 2755107"/>
              <a:gd name="connsiteY3" fmla="*/ 601136 h 1272309"/>
              <a:gd name="connsiteX4" fmla="*/ 1290337 w 2755107"/>
              <a:gd name="connsiteY4" fmla="*/ 594917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78697 w 2755107"/>
              <a:gd name="connsiteY3" fmla="*/ 601136 h 1272309"/>
              <a:gd name="connsiteX4" fmla="*/ 1290337 w 2755107"/>
              <a:gd name="connsiteY4" fmla="*/ 594917 h 1272309"/>
              <a:gd name="connsiteX5" fmla="*/ 1816894 w 2755107"/>
              <a:gd name="connsiteY5" fmla="*/ 483570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78697 w 2755107"/>
              <a:gd name="connsiteY3" fmla="*/ 601136 h 1272309"/>
              <a:gd name="connsiteX4" fmla="*/ 1290337 w 2755107"/>
              <a:gd name="connsiteY4" fmla="*/ 594917 h 1272309"/>
              <a:gd name="connsiteX5" fmla="*/ 1837442 w 2755107"/>
              <a:gd name="connsiteY5" fmla="*/ 542812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78697 w 2755107"/>
              <a:gd name="connsiteY3" fmla="*/ 601136 h 1272309"/>
              <a:gd name="connsiteX4" fmla="*/ 1290337 w 2755107"/>
              <a:gd name="connsiteY4" fmla="*/ 594917 h 1272309"/>
              <a:gd name="connsiteX5" fmla="*/ 1837442 w 2755107"/>
              <a:gd name="connsiteY5" fmla="*/ 542812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78697 w 2755107"/>
              <a:gd name="connsiteY3" fmla="*/ 601136 h 1272309"/>
              <a:gd name="connsiteX4" fmla="*/ 1290337 w 2755107"/>
              <a:gd name="connsiteY4" fmla="*/ 594917 h 1272309"/>
              <a:gd name="connsiteX5" fmla="*/ 1837442 w 2755107"/>
              <a:gd name="connsiteY5" fmla="*/ 542812 h 1272309"/>
              <a:gd name="connsiteX6" fmla="*/ 2393156 w 2755107"/>
              <a:gd name="connsiteY6" fmla="*/ 261937 h 1272309"/>
              <a:gd name="connsiteX7" fmla="*/ 2755107 w 2755107"/>
              <a:gd name="connsiteY7" fmla="*/ 4762 h 1272309"/>
              <a:gd name="connsiteX8" fmla="*/ 0 w 2755107"/>
              <a:gd name="connsiteY8" fmla="*/ 0 h 1272309"/>
              <a:gd name="connsiteX0" fmla="*/ 0 w 2755107"/>
              <a:gd name="connsiteY0" fmla="*/ 0 h 1272309"/>
              <a:gd name="connsiteX1" fmla="*/ 0 w 2755107"/>
              <a:gd name="connsiteY1" fmla="*/ 1272309 h 1272309"/>
              <a:gd name="connsiteX2" fmla="*/ 347663 w 2755107"/>
              <a:gd name="connsiteY2" fmla="*/ 902493 h 1272309"/>
              <a:gd name="connsiteX3" fmla="*/ 678697 w 2755107"/>
              <a:gd name="connsiteY3" fmla="*/ 601136 h 1272309"/>
              <a:gd name="connsiteX4" fmla="*/ 1290337 w 2755107"/>
              <a:gd name="connsiteY4" fmla="*/ 594917 h 1272309"/>
              <a:gd name="connsiteX5" fmla="*/ 1844292 w 2755107"/>
              <a:gd name="connsiteY5" fmla="*/ 517423 h 1272309"/>
              <a:gd name="connsiteX6" fmla="*/ 2393156 w 2755107"/>
              <a:gd name="connsiteY6" fmla="*/ 261937 h 1272309"/>
              <a:gd name="connsiteX7" fmla="*/ 2755107 w 2755107"/>
              <a:gd name="connsiteY7" fmla="*/ 4762 h 1272309"/>
              <a:gd name="connsiteX8" fmla="*/ 0 w 2755107"/>
              <a:gd name="connsiteY8" fmla="*/ 0 h 127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272309">
                <a:moveTo>
                  <a:pt x="0" y="0"/>
                </a:moveTo>
                <a:lnTo>
                  <a:pt x="0" y="1272309"/>
                </a:lnTo>
                <a:lnTo>
                  <a:pt x="347663" y="902493"/>
                </a:lnTo>
                <a:cubicBezTo>
                  <a:pt x="439738" y="773112"/>
                  <a:pt x="574716" y="642411"/>
                  <a:pt x="678697" y="601136"/>
                </a:cubicBezTo>
                <a:cubicBezTo>
                  <a:pt x="848559" y="535255"/>
                  <a:pt x="1051979" y="592546"/>
                  <a:pt x="1290337" y="594917"/>
                </a:cubicBezTo>
                <a:cubicBezTo>
                  <a:pt x="1523700" y="578248"/>
                  <a:pt x="1586206" y="570599"/>
                  <a:pt x="1844292" y="517423"/>
                </a:cubicBezTo>
                <a:cubicBezTo>
                  <a:pt x="2057811" y="44494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等腰三角形 10">
            <a:extLst>
              <a:ext uri="{FF2B5EF4-FFF2-40B4-BE49-F238E27FC236}">
                <a16:creationId xmlns="" xmlns:a16="http://schemas.microsoft.com/office/drawing/2014/main" id="{FE1E6A4B-1707-4004-9397-3A301C8361EE}"/>
              </a:ext>
            </a:extLst>
          </p:cNvPr>
          <p:cNvSpPr/>
          <p:nvPr/>
        </p:nvSpPr>
        <p:spPr>
          <a:xfrm>
            <a:off x="10756901" y="6100873"/>
            <a:ext cx="1442718" cy="813841"/>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3" name="组合 32">
            <a:extLst>
              <a:ext uri="{FF2B5EF4-FFF2-40B4-BE49-F238E27FC236}">
                <a16:creationId xmlns="" xmlns:a16="http://schemas.microsoft.com/office/drawing/2014/main" id="{EFB55754-A14F-411D-8915-4CB88752E7CC}"/>
              </a:ext>
            </a:extLst>
          </p:cNvPr>
          <p:cNvGrpSpPr/>
          <p:nvPr/>
        </p:nvGrpSpPr>
        <p:grpSpPr>
          <a:xfrm>
            <a:off x="6586163" y="1318666"/>
            <a:ext cx="3941361" cy="1026253"/>
            <a:chOff x="6625166" y="1651583"/>
            <a:chExt cx="3863356" cy="787351"/>
          </a:xfrm>
        </p:grpSpPr>
        <p:sp>
          <p:nvSpPr>
            <p:cNvPr id="12" name="矩形: 圆角 11">
              <a:extLst>
                <a:ext uri="{FF2B5EF4-FFF2-40B4-BE49-F238E27FC236}">
                  <a16:creationId xmlns="" xmlns:a16="http://schemas.microsoft.com/office/drawing/2014/main" id="{F2CC68C4-786A-4FD3-BDD0-0EC32F9E2FD4}"/>
                </a:ext>
              </a:extLst>
            </p:cNvPr>
            <p:cNvSpPr/>
            <p:nvPr/>
          </p:nvSpPr>
          <p:spPr>
            <a:xfrm>
              <a:off x="6625166" y="1651583"/>
              <a:ext cx="3863356" cy="615902"/>
            </a:xfrm>
            <a:prstGeom prst="roundRect">
              <a:avLst>
                <a:gd name="adj" fmla="val 35027"/>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effectLst>
                  <a:outerShdw blurRad="38100" dist="38100" dir="2700000" algn="tl">
                    <a:srgbClr val="000000">
                      <a:alpha val="43137"/>
                    </a:srgbClr>
                  </a:outerShdw>
                </a:effectLst>
                <a:cs typeface="+mn-ea"/>
                <a:sym typeface="+mn-lt"/>
              </a:endParaRPr>
            </a:p>
          </p:txBody>
        </p:sp>
        <p:sp>
          <p:nvSpPr>
            <p:cNvPr id="18" name="矩形 17">
              <a:extLst>
                <a:ext uri="{FF2B5EF4-FFF2-40B4-BE49-F238E27FC236}">
                  <a16:creationId xmlns="" xmlns:a16="http://schemas.microsoft.com/office/drawing/2014/main" id="{141C27BA-6F20-4037-8D19-17E703F0EF94}"/>
                </a:ext>
              </a:extLst>
            </p:cNvPr>
            <p:cNvSpPr/>
            <p:nvPr/>
          </p:nvSpPr>
          <p:spPr>
            <a:xfrm>
              <a:off x="7079512" y="1731048"/>
              <a:ext cx="3358971" cy="707886"/>
            </a:xfrm>
            <a:prstGeom prst="rect">
              <a:avLst/>
            </a:prstGeom>
          </p:spPr>
          <p:txBody>
            <a:bodyPr wrap="square">
              <a:spAutoFit/>
            </a:bodyPr>
            <a:lstStyle/>
            <a:p>
              <a:r>
                <a:rPr lang="en-US" altLang="zh-CN"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rPr>
                <a:t>COMPARISON RELATIONS AND IMPACTS</a:t>
              </a:r>
              <a:endParaRPr lang="zh-CN" altLang="en-US"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endParaRPr>
            </a:p>
          </p:txBody>
        </p:sp>
      </p:grpSp>
      <p:grpSp>
        <p:nvGrpSpPr>
          <p:cNvPr id="34" name="组合 33">
            <a:extLst>
              <a:ext uri="{FF2B5EF4-FFF2-40B4-BE49-F238E27FC236}">
                <a16:creationId xmlns="" xmlns:a16="http://schemas.microsoft.com/office/drawing/2014/main" id="{427EC8C4-0464-4B2F-B21D-5CAEA87DFF6B}"/>
              </a:ext>
            </a:extLst>
          </p:cNvPr>
          <p:cNvGrpSpPr/>
          <p:nvPr/>
        </p:nvGrpSpPr>
        <p:grpSpPr>
          <a:xfrm>
            <a:off x="6613119" y="2512226"/>
            <a:ext cx="3863356" cy="615902"/>
            <a:chOff x="6575128" y="2800021"/>
            <a:chExt cx="3863356" cy="615902"/>
          </a:xfrm>
        </p:grpSpPr>
        <p:sp>
          <p:nvSpPr>
            <p:cNvPr id="19" name="矩形: 圆角 18">
              <a:extLst>
                <a:ext uri="{FF2B5EF4-FFF2-40B4-BE49-F238E27FC236}">
                  <a16:creationId xmlns="" xmlns:a16="http://schemas.microsoft.com/office/drawing/2014/main" id="{FC750FDE-A2DA-4030-95B5-45E500805EEB}"/>
                </a:ext>
              </a:extLst>
            </p:cNvPr>
            <p:cNvSpPr/>
            <p:nvPr/>
          </p:nvSpPr>
          <p:spPr>
            <a:xfrm>
              <a:off x="6575128" y="2800021"/>
              <a:ext cx="3863356" cy="615902"/>
            </a:xfrm>
            <a:prstGeom prst="roundRect">
              <a:avLst>
                <a:gd name="adj" fmla="val 35027"/>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effectLst>
                  <a:outerShdw blurRad="38100" dist="38100" dir="2700000" algn="tl">
                    <a:srgbClr val="000000">
                      <a:alpha val="43137"/>
                    </a:srgbClr>
                  </a:outerShdw>
                </a:effectLst>
                <a:cs typeface="+mn-ea"/>
                <a:sym typeface="+mn-lt"/>
              </a:endParaRPr>
            </a:p>
          </p:txBody>
        </p:sp>
        <p:sp>
          <p:nvSpPr>
            <p:cNvPr id="21" name="矩形 20">
              <a:extLst>
                <a:ext uri="{FF2B5EF4-FFF2-40B4-BE49-F238E27FC236}">
                  <a16:creationId xmlns="" xmlns:a16="http://schemas.microsoft.com/office/drawing/2014/main" id="{13DC3EDB-14B6-4BF1-A6E9-1CADC725EC6E}"/>
                </a:ext>
              </a:extLst>
            </p:cNvPr>
            <p:cNvSpPr/>
            <p:nvPr/>
          </p:nvSpPr>
          <p:spPr>
            <a:xfrm>
              <a:off x="7079513" y="2882104"/>
              <a:ext cx="2540890" cy="400110"/>
            </a:xfrm>
            <a:prstGeom prst="rect">
              <a:avLst/>
            </a:prstGeom>
          </p:spPr>
          <p:txBody>
            <a:bodyPr wrap="square">
              <a:spAutoFit/>
            </a:bodyPr>
            <a:lstStyle/>
            <a:p>
              <a:r>
                <a:rPr lang="en-US" altLang="zh-CN"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rPr>
                <a:t>ANALYSIS</a:t>
              </a:r>
              <a:endParaRPr lang="zh-CN" altLang="en-US"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endParaRPr>
            </a:p>
          </p:txBody>
        </p:sp>
      </p:grpSp>
      <p:grpSp>
        <p:nvGrpSpPr>
          <p:cNvPr id="35" name="组合 34">
            <a:extLst>
              <a:ext uri="{FF2B5EF4-FFF2-40B4-BE49-F238E27FC236}">
                <a16:creationId xmlns="" xmlns:a16="http://schemas.microsoft.com/office/drawing/2014/main" id="{43128202-2A77-477C-9043-0113D7CEFF68}"/>
              </a:ext>
            </a:extLst>
          </p:cNvPr>
          <p:cNvGrpSpPr/>
          <p:nvPr/>
        </p:nvGrpSpPr>
        <p:grpSpPr>
          <a:xfrm>
            <a:off x="6585762" y="3637581"/>
            <a:ext cx="3980764" cy="615902"/>
            <a:chOff x="6585763" y="3931616"/>
            <a:chExt cx="3980764" cy="615902"/>
          </a:xfrm>
        </p:grpSpPr>
        <p:sp>
          <p:nvSpPr>
            <p:cNvPr id="22" name="矩形: 圆角 21">
              <a:extLst>
                <a:ext uri="{FF2B5EF4-FFF2-40B4-BE49-F238E27FC236}">
                  <a16:creationId xmlns="" xmlns:a16="http://schemas.microsoft.com/office/drawing/2014/main" id="{BDE65D57-FF5F-4AE0-B710-65180B39AA93}"/>
                </a:ext>
              </a:extLst>
            </p:cNvPr>
            <p:cNvSpPr/>
            <p:nvPr/>
          </p:nvSpPr>
          <p:spPr>
            <a:xfrm>
              <a:off x="6585763" y="3931616"/>
              <a:ext cx="3863356" cy="615902"/>
            </a:xfrm>
            <a:prstGeom prst="roundRect">
              <a:avLst>
                <a:gd name="adj" fmla="val 35027"/>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effectLst>
                  <a:outerShdw blurRad="38100" dist="38100" dir="2700000" algn="tl">
                    <a:srgbClr val="000000">
                      <a:alpha val="43137"/>
                    </a:srgbClr>
                  </a:outerShdw>
                </a:effectLst>
                <a:cs typeface="+mn-ea"/>
                <a:sym typeface="+mn-lt"/>
              </a:endParaRPr>
            </a:p>
          </p:txBody>
        </p:sp>
        <p:sp>
          <p:nvSpPr>
            <p:cNvPr id="24" name="矩形 23">
              <a:extLst>
                <a:ext uri="{FF2B5EF4-FFF2-40B4-BE49-F238E27FC236}">
                  <a16:creationId xmlns="" xmlns:a16="http://schemas.microsoft.com/office/drawing/2014/main" id="{3E6E4878-6324-4BFB-9147-40735FFA0AAF}"/>
                </a:ext>
              </a:extLst>
            </p:cNvPr>
            <p:cNvSpPr/>
            <p:nvPr/>
          </p:nvSpPr>
          <p:spPr>
            <a:xfrm>
              <a:off x="6991630" y="3998156"/>
              <a:ext cx="3574897" cy="400110"/>
            </a:xfrm>
            <a:prstGeom prst="rect">
              <a:avLst/>
            </a:prstGeom>
          </p:spPr>
          <p:txBody>
            <a:bodyPr wrap="square">
              <a:spAutoFit/>
            </a:bodyPr>
            <a:lstStyle/>
            <a:p>
              <a:r>
                <a:rPr lang="en-US" altLang="zh-CN"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rPr>
                <a:t>DASHBOARDS</a:t>
              </a:r>
              <a:endParaRPr lang="zh-CN" altLang="en-US"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endParaRPr>
            </a:p>
          </p:txBody>
        </p:sp>
      </p:grpSp>
      <p:grpSp>
        <p:nvGrpSpPr>
          <p:cNvPr id="36" name="组合 35">
            <a:extLst>
              <a:ext uri="{FF2B5EF4-FFF2-40B4-BE49-F238E27FC236}">
                <a16:creationId xmlns="" xmlns:a16="http://schemas.microsoft.com/office/drawing/2014/main" id="{0D07D3EE-1ED9-4F5D-AF69-D1EE865E78DD}"/>
              </a:ext>
            </a:extLst>
          </p:cNvPr>
          <p:cNvGrpSpPr/>
          <p:nvPr/>
        </p:nvGrpSpPr>
        <p:grpSpPr>
          <a:xfrm>
            <a:off x="6625165" y="4791303"/>
            <a:ext cx="3863356" cy="615902"/>
            <a:chOff x="6625166" y="5085338"/>
            <a:chExt cx="3863356" cy="615902"/>
          </a:xfrm>
        </p:grpSpPr>
        <p:sp>
          <p:nvSpPr>
            <p:cNvPr id="25" name="矩形: 圆角 24">
              <a:extLst>
                <a:ext uri="{FF2B5EF4-FFF2-40B4-BE49-F238E27FC236}">
                  <a16:creationId xmlns="" xmlns:a16="http://schemas.microsoft.com/office/drawing/2014/main" id="{4D441453-8530-47BA-B3DF-6EA6AC7E35A9}"/>
                </a:ext>
              </a:extLst>
            </p:cNvPr>
            <p:cNvSpPr/>
            <p:nvPr/>
          </p:nvSpPr>
          <p:spPr>
            <a:xfrm>
              <a:off x="6625166" y="5085338"/>
              <a:ext cx="3863356" cy="615902"/>
            </a:xfrm>
            <a:prstGeom prst="roundRect">
              <a:avLst>
                <a:gd name="adj" fmla="val 35027"/>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effectLst>
                  <a:outerShdw blurRad="38100" dist="38100" dir="2700000" algn="tl">
                    <a:srgbClr val="000000">
                      <a:alpha val="43137"/>
                    </a:srgbClr>
                  </a:outerShdw>
                </a:effectLst>
                <a:cs typeface="+mn-ea"/>
                <a:sym typeface="+mn-lt"/>
              </a:endParaRPr>
            </a:p>
          </p:txBody>
        </p:sp>
        <p:sp>
          <p:nvSpPr>
            <p:cNvPr id="27" name="矩形 26">
              <a:extLst>
                <a:ext uri="{FF2B5EF4-FFF2-40B4-BE49-F238E27FC236}">
                  <a16:creationId xmlns="" xmlns:a16="http://schemas.microsoft.com/office/drawing/2014/main" id="{243E59CD-D984-4E91-9E7C-6CFF45CDC913}"/>
                </a:ext>
              </a:extLst>
            </p:cNvPr>
            <p:cNvSpPr/>
            <p:nvPr/>
          </p:nvSpPr>
          <p:spPr>
            <a:xfrm>
              <a:off x="7119674" y="5178945"/>
              <a:ext cx="2446632" cy="400110"/>
            </a:xfrm>
            <a:prstGeom prst="rect">
              <a:avLst/>
            </a:prstGeom>
          </p:spPr>
          <p:txBody>
            <a:bodyPr wrap="none">
              <a:spAutoFit/>
            </a:bodyPr>
            <a:lstStyle/>
            <a:p>
              <a:r>
                <a:rPr lang="en-US" altLang="zh-CN"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rPr>
                <a:t>INTERPRETATIONS</a:t>
              </a:r>
              <a:endParaRPr lang="zh-CN" altLang="en-US"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endParaRPr>
            </a:p>
          </p:txBody>
        </p:sp>
      </p:grpSp>
      <p:sp>
        <p:nvSpPr>
          <p:cNvPr id="28" name="椭圆 27">
            <a:extLst>
              <a:ext uri="{FF2B5EF4-FFF2-40B4-BE49-F238E27FC236}">
                <a16:creationId xmlns="" xmlns:a16="http://schemas.microsoft.com/office/drawing/2014/main" id="{3DBA7CB0-3488-4D1E-A9CA-469536F18965}"/>
              </a:ext>
            </a:extLst>
          </p:cNvPr>
          <p:cNvSpPr/>
          <p:nvPr/>
        </p:nvSpPr>
        <p:spPr>
          <a:xfrm>
            <a:off x="5072140" y="1704914"/>
            <a:ext cx="814310" cy="814310"/>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 xmlns:a16="http://schemas.microsoft.com/office/drawing/2014/main" id="{17E65240-AE67-4443-8240-B9105A952F69}"/>
              </a:ext>
            </a:extLst>
          </p:cNvPr>
          <p:cNvSpPr/>
          <p:nvPr/>
        </p:nvSpPr>
        <p:spPr>
          <a:xfrm>
            <a:off x="84183" y="5487365"/>
            <a:ext cx="814310" cy="814310"/>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 xmlns:a16="http://schemas.microsoft.com/office/drawing/2014/main" id="{05155E54-31FB-4414-9680-E09D94ED8269}"/>
              </a:ext>
            </a:extLst>
          </p:cNvPr>
          <p:cNvSpPr/>
          <p:nvPr/>
        </p:nvSpPr>
        <p:spPr>
          <a:xfrm>
            <a:off x="421775" y="500365"/>
            <a:ext cx="3531736" cy="1015663"/>
          </a:xfrm>
          <a:prstGeom prst="rect">
            <a:avLst/>
          </a:prstGeom>
        </p:spPr>
        <p:txBody>
          <a:bodyPr wrap="none">
            <a:spAutoFit/>
          </a:bodyPr>
          <a:lstStyle/>
          <a:p>
            <a:r>
              <a:rPr lang="en-US" altLang="zh-CN" sz="6000" dirty="0">
                <a:solidFill>
                  <a:schemeClr val="bg1"/>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n-ea"/>
                <a:sym typeface="+mn-lt"/>
              </a:rPr>
              <a:t>AGENDA</a:t>
            </a:r>
            <a:endParaRPr lang="zh-CN" altLang="en-US" sz="6000" dirty="0">
              <a:solidFill>
                <a:schemeClr val="bg1"/>
              </a:solidFill>
              <a:effectLst>
                <a:outerShdw blurRad="38100" dist="38100" dir="2700000" algn="tl">
                  <a:srgbClr val="000000">
                    <a:alpha val="43137"/>
                  </a:srgbClr>
                </a:outerShdw>
              </a:effectLst>
              <a:latin typeface="Segoe UI Black" panose="020B0A02040204020203" pitchFamily="34" charset="0"/>
              <a:cs typeface="+mn-ea"/>
              <a:sym typeface="+mn-lt"/>
            </a:endParaRPr>
          </a:p>
        </p:txBody>
      </p:sp>
      <p:sp>
        <p:nvSpPr>
          <p:cNvPr id="16" name="椭圆 15">
            <a:extLst>
              <a:ext uri="{FF2B5EF4-FFF2-40B4-BE49-F238E27FC236}">
                <a16:creationId xmlns="" xmlns:a16="http://schemas.microsoft.com/office/drawing/2014/main" id="{22A0B9AA-DE41-46B8-96FD-D5583FC26A5D}"/>
              </a:ext>
            </a:extLst>
          </p:cNvPr>
          <p:cNvSpPr/>
          <p:nvPr/>
        </p:nvSpPr>
        <p:spPr>
          <a:xfrm>
            <a:off x="6242160" y="1136477"/>
            <a:ext cx="798947" cy="798947"/>
          </a:xfrm>
          <a:prstGeom prst="ellipse">
            <a:avLst/>
          </a:prstGeom>
          <a:solidFill>
            <a:schemeClr val="bg1"/>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solidFill>
                  <a:schemeClr val="tx1">
                    <a:lumMod val="75000"/>
                    <a:lumOff val="25000"/>
                  </a:schemeClr>
                </a:solidFill>
                <a:cs typeface="+mn-ea"/>
                <a:sym typeface="+mn-lt"/>
              </a:rPr>
              <a:t>1</a:t>
            </a:r>
            <a:endParaRPr lang="zh-CN" altLang="en-US" sz="3600" b="1" dirty="0">
              <a:solidFill>
                <a:schemeClr val="tx1">
                  <a:lumMod val="75000"/>
                  <a:lumOff val="25000"/>
                </a:schemeClr>
              </a:solidFill>
              <a:cs typeface="+mn-ea"/>
              <a:sym typeface="+mn-lt"/>
            </a:endParaRPr>
          </a:p>
        </p:txBody>
      </p:sp>
      <p:sp>
        <p:nvSpPr>
          <p:cNvPr id="20" name="椭圆 19">
            <a:extLst>
              <a:ext uri="{FF2B5EF4-FFF2-40B4-BE49-F238E27FC236}">
                <a16:creationId xmlns="" xmlns:a16="http://schemas.microsoft.com/office/drawing/2014/main" id="{ED95F574-239D-48C7-86D3-24FA53E75540}"/>
              </a:ext>
            </a:extLst>
          </p:cNvPr>
          <p:cNvSpPr/>
          <p:nvPr/>
        </p:nvSpPr>
        <p:spPr>
          <a:xfrm>
            <a:off x="6251906" y="2409397"/>
            <a:ext cx="798947" cy="798947"/>
          </a:xfrm>
          <a:prstGeom prst="ellipse">
            <a:avLst/>
          </a:prstGeom>
          <a:solidFill>
            <a:schemeClr val="bg1"/>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solidFill>
                  <a:schemeClr val="tx1">
                    <a:lumMod val="75000"/>
                    <a:lumOff val="25000"/>
                  </a:schemeClr>
                </a:solidFill>
                <a:cs typeface="+mn-ea"/>
                <a:sym typeface="+mn-lt"/>
              </a:rPr>
              <a:t>2</a:t>
            </a:r>
            <a:endParaRPr lang="zh-CN" altLang="en-US" sz="3600" b="1" dirty="0">
              <a:solidFill>
                <a:schemeClr val="tx1">
                  <a:lumMod val="75000"/>
                  <a:lumOff val="25000"/>
                </a:schemeClr>
              </a:solidFill>
              <a:cs typeface="+mn-ea"/>
              <a:sym typeface="+mn-lt"/>
            </a:endParaRPr>
          </a:p>
        </p:txBody>
      </p:sp>
      <p:sp>
        <p:nvSpPr>
          <p:cNvPr id="23" name="椭圆 22">
            <a:extLst>
              <a:ext uri="{FF2B5EF4-FFF2-40B4-BE49-F238E27FC236}">
                <a16:creationId xmlns="" xmlns:a16="http://schemas.microsoft.com/office/drawing/2014/main" id="{21B70F66-A28A-4061-B0EF-0FB6303C394C}"/>
              </a:ext>
            </a:extLst>
          </p:cNvPr>
          <p:cNvSpPr/>
          <p:nvPr/>
        </p:nvSpPr>
        <p:spPr>
          <a:xfrm>
            <a:off x="6225692" y="3504703"/>
            <a:ext cx="798947" cy="798947"/>
          </a:xfrm>
          <a:prstGeom prst="ellipse">
            <a:avLst/>
          </a:prstGeom>
          <a:solidFill>
            <a:schemeClr val="bg1"/>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solidFill>
                  <a:schemeClr val="tx1">
                    <a:lumMod val="75000"/>
                    <a:lumOff val="25000"/>
                  </a:schemeClr>
                </a:solidFill>
                <a:cs typeface="+mn-ea"/>
                <a:sym typeface="+mn-lt"/>
              </a:rPr>
              <a:t>3</a:t>
            </a:r>
            <a:endParaRPr lang="zh-CN" altLang="en-US" sz="3600" b="1" dirty="0">
              <a:solidFill>
                <a:schemeClr val="tx1">
                  <a:lumMod val="75000"/>
                  <a:lumOff val="25000"/>
                </a:schemeClr>
              </a:solidFill>
              <a:cs typeface="+mn-ea"/>
              <a:sym typeface="+mn-lt"/>
            </a:endParaRPr>
          </a:p>
        </p:txBody>
      </p:sp>
      <p:sp>
        <p:nvSpPr>
          <p:cNvPr id="26" name="椭圆 25">
            <a:extLst>
              <a:ext uri="{FF2B5EF4-FFF2-40B4-BE49-F238E27FC236}">
                <a16:creationId xmlns="" xmlns:a16="http://schemas.microsoft.com/office/drawing/2014/main" id="{C0A448F7-065C-4617-BF8E-B39053C55C48}"/>
              </a:ext>
            </a:extLst>
          </p:cNvPr>
          <p:cNvSpPr/>
          <p:nvPr/>
        </p:nvSpPr>
        <p:spPr>
          <a:xfrm>
            <a:off x="6225692" y="4685492"/>
            <a:ext cx="798947" cy="798947"/>
          </a:xfrm>
          <a:prstGeom prst="ellipse">
            <a:avLst/>
          </a:prstGeom>
          <a:solidFill>
            <a:schemeClr val="bg1"/>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solidFill>
                  <a:schemeClr val="tx1">
                    <a:lumMod val="75000"/>
                    <a:lumOff val="25000"/>
                  </a:schemeClr>
                </a:solidFill>
                <a:cs typeface="+mn-ea"/>
                <a:sym typeface="+mn-lt"/>
              </a:rPr>
              <a:t>4</a:t>
            </a:r>
            <a:endParaRPr lang="zh-CN" altLang="en-US" sz="3600" b="1" dirty="0">
              <a:solidFill>
                <a:schemeClr val="tx1">
                  <a:lumMod val="75000"/>
                  <a:lumOff val="25000"/>
                </a:schemeClr>
              </a:solidFill>
              <a:cs typeface="+mn-ea"/>
              <a:sym typeface="+mn-lt"/>
            </a:endParaRPr>
          </a:p>
        </p:txBody>
      </p:sp>
      <p:pic>
        <p:nvPicPr>
          <p:cNvPr id="14" name="图片 13">
            <a:extLst>
              <a:ext uri="{FF2B5EF4-FFF2-40B4-BE49-F238E27FC236}">
                <a16:creationId xmlns="" xmlns:a16="http://schemas.microsoft.com/office/drawing/2014/main" id="{E9850783-66FB-4F77-AAB5-A57F5DBE74F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4155" y="1901371"/>
            <a:ext cx="3836850" cy="4131992"/>
          </a:xfrm>
          <a:prstGeom prst="rect">
            <a:avLst/>
          </a:prstGeom>
        </p:spPr>
      </p:pic>
      <p:sp>
        <p:nvSpPr>
          <p:cNvPr id="30" name="椭圆 29">
            <a:extLst>
              <a:ext uri="{FF2B5EF4-FFF2-40B4-BE49-F238E27FC236}">
                <a16:creationId xmlns="" xmlns:a16="http://schemas.microsoft.com/office/drawing/2014/main" id="{9BB279A3-BD79-4C59-B88D-501FD1D4D5E0}"/>
              </a:ext>
            </a:extLst>
          </p:cNvPr>
          <p:cNvSpPr/>
          <p:nvPr/>
        </p:nvSpPr>
        <p:spPr>
          <a:xfrm>
            <a:off x="3522296" y="4457844"/>
            <a:ext cx="497867" cy="497867"/>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2"/>
          <p:cNvSpPr txBox="1"/>
          <p:nvPr/>
        </p:nvSpPr>
        <p:spPr>
          <a:xfrm>
            <a:off x="7119674" y="721237"/>
            <a:ext cx="3318810" cy="400110"/>
          </a:xfrm>
          <a:prstGeom prst="rect">
            <a:avLst/>
          </a:prstGeom>
          <a:noFill/>
        </p:spPr>
        <p:txBody>
          <a:bodyPr wrap="square" rtlCol="0">
            <a:spAutoFit/>
          </a:bodyPr>
          <a:lstStyle/>
          <a:p>
            <a:r>
              <a:rPr lang="en-US" sz="2000" b="1" dirty="0">
                <a:solidFill>
                  <a:schemeClr val="bg1"/>
                </a:solidFill>
                <a:latin typeface="Bodoni MT" panose="02070603080606020203" pitchFamily="18" charset="0"/>
              </a:rPr>
              <a:t>Average No. of Products: 1.53</a:t>
            </a:r>
          </a:p>
        </p:txBody>
      </p:sp>
      <p:grpSp>
        <p:nvGrpSpPr>
          <p:cNvPr id="2" name="组合 35">
            <a:extLst>
              <a:ext uri="{FF2B5EF4-FFF2-40B4-BE49-F238E27FC236}">
                <a16:creationId xmlns="" xmlns:a16="http://schemas.microsoft.com/office/drawing/2014/main" id="{59291EC8-94CF-0C6B-7980-42272DEAECF1}"/>
              </a:ext>
            </a:extLst>
          </p:cNvPr>
          <p:cNvGrpSpPr/>
          <p:nvPr/>
        </p:nvGrpSpPr>
        <p:grpSpPr>
          <a:xfrm>
            <a:off x="6637692" y="5844736"/>
            <a:ext cx="3863356" cy="615902"/>
            <a:chOff x="6625166" y="5085338"/>
            <a:chExt cx="3863356" cy="615902"/>
          </a:xfrm>
        </p:grpSpPr>
        <p:sp>
          <p:nvSpPr>
            <p:cNvPr id="4" name="矩形: 圆角 24">
              <a:extLst>
                <a:ext uri="{FF2B5EF4-FFF2-40B4-BE49-F238E27FC236}">
                  <a16:creationId xmlns="" xmlns:a16="http://schemas.microsoft.com/office/drawing/2014/main" id="{E6B1923E-88FF-E12B-0219-E6D399DF74B4}"/>
                </a:ext>
              </a:extLst>
            </p:cNvPr>
            <p:cNvSpPr/>
            <p:nvPr/>
          </p:nvSpPr>
          <p:spPr>
            <a:xfrm>
              <a:off x="6625166" y="5085338"/>
              <a:ext cx="3863356" cy="615902"/>
            </a:xfrm>
            <a:prstGeom prst="roundRect">
              <a:avLst>
                <a:gd name="adj" fmla="val 35027"/>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effectLst>
                  <a:outerShdw blurRad="38100" dist="38100" dir="2700000" algn="tl">
                    <a:srgbClr val="000000">
                      <a:alpha val="43137"/>
                    </a:srgbClr>
                  </a:outerShdw>
                </a:effectLst>
                <a:cs typeface="+mn-ea"/>
                <a:sym typeface="+mn-lt"/>
              </a:endParaRPr>
            </a:p>
          </p:txBody>
        </p:sp>
        <p:sp>
          <p:nvSpPr>
            <p:cNvPr id="5" name="矩形 26">
              <a:extLst>
                <a:ext uri="{FF2B5EF4-FFF2-40B4-BE49-F238E27FC236}">
                  <a16:creationId xmlns="" xmlns:a16="http://schemas.microsoft.com/office/drawing/2014/main" id="{D7C9B82F-AA77-644E-8DE6-873248F8EBD6}"/>
                </a:ext>
              </a:extLst>
            </p:cNvPr>
            <p:cNvSpPr/>
            <p:nvPr/>
          </p:nvSpPr>
          <p:spPr>
            <a:xfrm>
              <a:off x="7119674" y="5178945"/>
              <a:ext cx="1674561" cy="400110"/>
            </a:xfrm>
            <a:prstGeom prst="rect">
              <a:avLst/>
            </a:prstGeom>
          </p:spPr>
          <p:txBody>
            <a:bodyPr wrap="none">
              <a:spAutoFit/>
            </a:bodyPr>
            <a:lstStyle/>
            <a:p>
              <a:r>
                <a:rPr lang="en-US" altLang="zh-CN"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rPr>
                <a:t>CONCLUSION</a:t>
              </a:r>
              <a:endParaRPr lang="zh-CN" altLang="en-US" sz="2000" b="1" dirty="0">
                <a:solidFill>
                  <a:schemeClr val="bg1"/>
                </a:solidFill>
                <a:effectLst>
                  <a:outerShdw blurRad="38100" dist="38100" dir="2700000" algn="tl">
                    <a:srgbClr val="000000">
                      <a:alpha val="43137"/>
                    </a:srgbClr>
                  </a:outerShdw>
                </a:effectLst>
                <a:latin typeface="Bodoni MT" panose="02070603080606020203" pitchFamily="18" charset="0"/>
                <a:cs typeface="+mn-ea"/>
                <a:sym typeface="+mn-lt"/>
              </a:endParaRPr>
            </a:p>
          </p:txBody>
        </p:sp>
      </p:grpSp>
      <p:sp>
        <p:nvSpPr>
          <p:cNvPr id="8" name="椭圆 25">
            <a:extLst>
              <a:ext uri="{FF2B5EF4-FFF2-40B4-BE49-F238E27FC236}">
                <a16:creationId xmlns="" xmlns:a16="http://schemas.microsoft.com/office/drawing/2014/main" id="{1893E47E-73EC-6044-7568-76BF37D9B5A0}"/>
              </a:ext>
            </a:extLst>
          </p:cNvPr>
          <p:cNvSpPr/>
          <p:nvPr/>
        </p:nvSpPr>
        <p:spPr>
          <a:xfrm>
            <a:off x="6289534" y="5742711"/>
            <a:ext cx="798947" cy="798947"/>
          </a:xfrm>
          <a:prstGeom prst="ellipse">
            <a:avLst/>
          </a:prstGeom>
          <a:solidFill>
            <a:schemeClr val="bg1"/>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b="1" dirty="0">
                <a:solidFill>
                  <a:schemeClr val="tx1">
                    <a:lumMod val="75000"/>
                    <a:lumOff val="25000"/>
                  </a:schemeClr>
                </a:solidFill>
                <a:cs typeface="+mn-ea"/>
                <a:sym typeface="+mn-lt"/>
              </a:rPr>
              <a:t>5</a:t>
            </a:r>
            <a:endParaRPr lang="zh-CN" altLang="en-US" sz="36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8378291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750"/>
                                        <p:tgtEl>
                                          <p:spTgt spid="10"/>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arn(outVertical)">
                                      <p:cBhvr>
                                        <p:cTn id="23" dur="750"/>
                                        <p:tgtEl>
                                          <p:spTgt spid="31"/>
                                        </p:tgtEl>
                                      </p:cBhvr>
                                    </p:animEffect>
                                  </p:childTnLst>
                                </p:cTn>
                              </p:par>
                            </p:childTnLst>
                          </p:cTn>
                        </p:par>
                        <p:par>
                          <p:cTn id="24" fill="hold">
                            <p:stCondLst>
                              <p:cond delay="3750"/>
                            </p:stCondLst>
                            <p:childTnLst>
                              <p:par>
                                <p:cTn id="25" presetID="53"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750" fill="hold"/>
                                        <p:tgtEl>
                                          <p:spTgt spid="14"/>
                                        </p:tgtEl>
                                        <p:attrNameLst>
                                          <p:attrName>ppt_w</p:attrName>
                                        </p:attrNameLst>
                                      </p:cBhvr>
                                      <p:tavLst>
                                        <p:tav tm="0">
                                          <p:val>
                                            <p:fltVal val="0"/>
                                          </p:val>
                                        </p:tav>
                                        <p:tav tm="100000">
                                          <p:val>
                                            <p:strVal val="#ppt_w"/>
                                          </p:val>
                                        </p:tav>
                                      </p:tavLst>
                                    </p:anim>
                                    <p:anim calcmode="lin" valueType="num">
                                      <p:cBhvr>
                                        <p:cTn id="28" dur="750" fill="hold"/>
                                        <p:tgtEl>
                                          <p:spTgt spid="14"/>
                                        </p:tgtEl>
                                        <p:attrNameLst>
                                          <p:attrName>ppt_h</p:attrName>
                                        </p:attrNameLst>
                                      </p:cBhvr>
                                      <p:tavLst>
                                        <p:tav tm="0">
                                          <p:val>
                                            <p:fltVal val="0"/>
                                          </p:val>
                                        </p:tav>
                                        <p:tav tm="100000">
                                          <p:val>
                                            <p:strVal val="#ppt_h"/>
                                          </p:val>
                                        </p:tav>
                                      </p:tavLst>
                                    </p:anim>
                                    <p:animEffect transition="in" filter="fade">
                                      <p:cBhvr>
                                        <p:cTn id="29" dur="750"/>
                                        <p:tgtEl>
                                          <p:spTgt spid="14"/>
                                        </p:tgtEl>
                                      </p:cBhvr>
                                    </p:animEffect>
                                  </p:childTnLst>
                                </p:cTn>
                              </p:par>
                            </p:childTnLst>
                          </p:cTn>
                        </p:par>
                        <p:par>
                          <p:cTn id="30" fill="hold">
                            <p:stCondLst>
                              <p:cond delay="4500"/>
                            </p:stCondLst>
                            <p:childTnLst>
                              <p:par>
                                <p:cTn id="31" presetID="15"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1250" fill="hold"/>
                                        <p:tgtEl>
                                          <p:spTgt spid="29"/>
                                        </p:tgtEl>
                                        <p:attrNameLst>
                                          <p:attrName>ppt_w</p:attrName>
                                        </p:attrNameLst>
                                      </p:cBhvr>
                                      <p:tavLst>
                                        <p:tav tm="0">
                                          <p:val>
                                            <p:fltVal val="0"/>
                                          </p:val>
                                        </p:tav>
                                        <p:tav tm="100000">
                                          <p:val>
                                            <p:strVal val="#ppt_w"/>
                                          </p:val>
                                        </p:tav>
                                      </p:tavLst>
                                    </p:anim>
                                    <p:anim calcmode="lin" valueType="num">
                                      <p:cBhvr>
                                        <p:cTn id="34" dur="1250" fill="hold"/>
                                        <p:tgtEl>
                                          <p:spTgt spid="29"/>
                                        </p:tgtEl>
                                        <p:attrNameLst>
                                          <p:attrName>ppt_h</p:attrName>
                                        </p:attrNameLst>
                                      </p:cBhvr>
                                      <p:tavLst>
                                        <p:tav tm="0">
                                          <p:val>
                                            <p:fltVal val="0"/>
                                          </p:val>
                                        </p:tav>
                                        <p:tav tm="100000">
                                          <p:val>
                                            <p:strVal val="#ppt_h"/>
                                          </p:val>
                                        </p:tav>
                                      </p:tavLst>
                                    </p:anim>
                                    <p:anim calcmode="lin" valueType="num">
                                      <p:cBhvr>
                                        <p:cTn id="35" dur="1250" fill="hold"/>
                                        <p:tgtEl>
                                          <p:spTgt spid="29"/>
                                        </p:tgtEl>
                                        <p:attrNameLst>
                                          <p:attrName>ppt_x</p:attrName>
                                        </p:attrNameLst>
                                      </p:cBhvr>
                                      <p:tavLst>
                                        <p:tav tm="0" fmla="#ppt_x+(cos(-2*pi*(1-$))*-#ppt_x-sin(-2*pi*(1-$))*(1-#ppt_y))*(1-$)">
                                          <p:val>
                                            <p:fltVal val="0"/>
                                          </p:val>
                                        </p:tav>
                                        <p:tav tm="100000">
                                          <p:val>
                                            <p:fltVal val="1"/>
                                          </p:val>
                                        </p:tav>
                                      </p:tavLst>
                                    </p:anim>
                                    <p:anim calcmode="lin" valueType="num">
                                      <p:cBhvr>
                                        <p:cTn id="36" dur="1250" fill="hold"/>
                                        <p:tgtEl>
                                          <p:spTgt spid="29"/>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1250" fill="hold"/>
                                        <p:tgtEl>
                                          <p:spTgt spid="30"/>
                                        </p:tgtEl>
                                        <p:attrNameLst>
                                          <p:attrName>ppt_w</p:attrName>
                                        </p:attrNameLst>
                                      </p:cBhvr>
                                      <p:tavLst>
                                        <p:tav tm="0">
                                          <p:val>
                                            <p:fltVal val="0"/>
                                          </p:val>
                                        </p:tav>
                                        <p:tav tm="100000">
                                          <p:val>
                                            <p:strVal val="#ppt_w"/>
                                          </p:val>
                                        </p:tav>
                                      </p:tavLst>
                                    </p:anim>
                                    <p:anim calcmode="lin" valueType="num">
                                      <p:cBhvr>
                                        <p:cTn id="40" dur="1250" fill="hold"/>
                                        <p:tgtEl>
                                          <p:spTgt spid="30"/>
                                        </p:tgtEl>
                                        <p:attrNameLst>
                                          <p:attrName>ppt_h</p:attrName>
                                        </p:attrNameLst>
                                      </p:cBhvr>
                                      <p:tavLst>
                                        <p:tav tm="0">
                                          <p:val>
                                            <p:fltVal val="0"/>
                                          </p:val>
                                        </p:tav>
                                        <p:tav tm="100000">
                                          <p:val>
                                            <p:strVal val="#ppt_h"/>
                                          </p:val>
                                        </p:tav>
                                      </p:tavLst>
                                    </p:anim>
                                    <p:anim calcmode="lin" valueType="num">
                                      <p:cBhvr>
                                        <p:cTn id="41" dur="1250" fill="hold"/>
                                        <p:tgtEl>
                                          <p:spTgt spid="30"/>
                                        </p:tgtEl>
                                        <p:attrNameLst>
                                          <p:attrName>ppt_x</p:attrName>
                                        </p:attrNameLst>
                                      </p:cBhvr>
                                      <p:tavLst>
                                        <p:tav tm="0" fmla="#ppt_x+(cos(-2*pi*(1-$))*-#ppt_x-sin(-2*pi*(1-$))*(1-#ppt_y))*(1-$)">
                                          <p:val>
                                            <p:fltVal val="0"/>
                                          </p:val>
                                        </p:tav>
                                        <p:tav tm="100000">
                                          <p:val>
                                            <p:fltVal val="1"/>
                                          </p:val>
                                        </p:tav>
                                      </p:tavLst>
                                    </p:anim>
                                    <p:anim calcmode="lin" valueType="num">
                                      <p:cBhvr>
                                        <p:cTn id="42" dur="1250" fill="hold"/>
                                        <p:tgtEl>
                                          <p:spTgt spid="30"/>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250" fill="hold"/>
                                        <p:tgtEl>
                                          <p:spTgt spid="28"/>
                                        </p:tgtEl>
                                        <p:attrNameLst>
                                          <p:attrName>ppt_w</p:attrName>
                                        </p:attrNameLst>
                                      </p:cBhvr>
                                      <p:tavLst>
                                        <p:tav tm="0">
                                          <p:val>
                                            <p:fltVal val="0"/>
                                          </p:val>
                                        </p:tav>
                                        <p:tav tm="100000">
                                          <p:val>
                                            <p:strVal val="#ppt_w"/>
                                          </p:val>
                                        </p:tav>
                                      </p:tavLst>
                                    </p:anim>
                                    <p:anim calcmode="lin" valueType="num">
                                      <p:cBhvr>
                                        <p:cTn id="46" dur="1250" fill="hold"/>
                                        <p:tgtEl>
                                          <p:spTgt spid="28"/>
                                        </p:tgtEl>
                                        <p:attrNameLst>
                                          <p:attrName>ppt_h</p:attrName>
                                        </p:attrNameLst>
                                      </p:cBhvr>
                                      <p:tavLst>
                                        <p:tav tm="0">
                                          <p:val>
                                            <p:fltVal val="0"/>
                                          </p:val>
                                        </p:tav>
                                        <p:tav tm="100000">
                                          <p:val>
                                            <p:strVal val="#ppt_h"/>
                                          </p:val>
                                        </p:tav>
                                      </p:tavLst>
                                    </p:anim>
                                    <p:anim calcmode="lin" valueType="num">
                                      <p:cBhvr>
                                        <p:cTn id="47" dur="1250" fill="hold"/>
                                        <p:tgtEl>
                                          <p:spTgt spid="28"/>
                                        </p:tgtEl>
                                        <p:attrNameLst>
                                          <p:attrName>ppt_x</p:attrName>
                                        </p:attrNameLst>
                                      </p:cBhvr>
                                      <p:tavLst>
                                        <p:tav tm="0" fmla="#ppt_x+(cos(-2*pi*(1-$))*-#ppt_x-sin(-2*pi*(1-$))*(1-#ppt_y))*(1-$)">
                                          <p:val>
                                            <p:fltVal val="0"/>
                                          </p:val>
                                        </p:tav>
                                        <p:tav tm="100000">
                                          <p:val>
                                            <p:fltVal val="1"/>
                                          </p:val>
                                        </p:tav>
                                      </p:tavLst>
                                    </p:anim>
                                    <p:anim calcmode="lin" valueType="num">
                                      <p:cBhvr>
                                        <p:cTn id="48" dur="1250" fill="hold"/>
                                        <p:tgtEl>
                                          <p:spTgt spid="28"/>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5750"/>
                            </p:stCondLst>
                            <p:childTnLst>
                              <p:par>
                                <p:cTn id="50" presetID="53" presetClass="entr" presetSubtype="16"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750" fill="hold"/>
                                        <p:tgtEl>
                                          <p:spTgt spid="16"/>
                                        </p:tgtEl>
                                        <p:attrNameLst>
                                          <p:attrName>ppt_w</p:attrName>
                                        </p:attrNameLst>
                                      </p:cBhvr>
                                      <p:tavLst>
                                        <p:tav tm="0">
                                          <p:val>
                                            <p:fltVal val="0"/>
                                          </p:val>
                                        </p:tav>
                                        <p:tav tm="100000">
                                          <p:val>
                                            <p:strVal val="#ppt_w"/>
                                          </p:val>
                                        </p:tav>
                                      </p:tavLst>
                                    </p:anim>
                                    <p:anim calcmode="lin" valueType="num">
                                      <p:cBhvr>
                                        <p:cTn id="53" dur="750" fill="hold"/>
                                        <p:tgtEl>
                                          <p:spTgt spid="16"/>
                                        </p:tgtEl>
                                        <p:attrNameLst>
                                          <p:attrName>ppt_h</p:attrName>
                                        </p:attrNameLst>
                                      </p:cBhvr>
                                      <p:tavLst>
                                        <p:tav tm="0">
                                          <p:val>
                                            <p:fltVal val="0"/>
                                          </p:val>
                                        </p:tav>
                                        <p:tav tm="100000">
                                          <p:val>
                                            <p:strVal val="#ppt_h"/>
                                          </p:val>
                                        </p:tav>
                                      </p:tavLst>
                                    </p:anim>
                                    <p:animEffect transition="in" filter="fade">
                                      <p:cBhvr>
                                        <p:cTn id="54" dur="750"/>
                                        <p:tgtEl>
                                          <p:spTgt spid="16"/>
                                        </p:tgtEl>
                                      </p:cBhvr>
                                    </p:animEffect>
                                  </p:childTnLst>
                                </p:cTn>
                              </p:par>
                            </p:childTnLst>
                          </p:cTn>
                        </p:par>
                        <p:par>
                          <p:cTn id="55" fill="hold">
                            <p:stCondLst>
                              <p:cond delay="650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750"/>
                                        <p:tgtEl>
                                          <p:spTgt spid="33"/>
                                        </p:tgtEl>
                                      </p:cBhvr>
                                    </p:animEffect>
                                  </p:childTnLst>
                                </p:cTn>
                              </p:par>
                            </p:childTnLst>
                          </p:cTn>
                        </p:par>
                        <p:par>
                          <p:cTn id="59" fill="hold">
                            <p:stCondLst>
                              <p:cond delay="7250"/>
                            </p:stCondLst>
                            <p:childTnLst>
                              <p:par>
                                <p:cTn id="60" presetID="53" presetClass="entr" presetSubtype="16"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750" fill="hold"/>
                                        <p:tgtEl>
                                          <p:spTgt spid="20"/>
                                        </p:tgtEl>
                                        <p:attrNameLst>
                                          <p:attrName>ppt_w</p:attrName>
                                        </p:attrNameLst>
                                      </p:cBhvr>
                                      <p:tavLst>
                                        <p:tav tm="0">
                                          <p:val>
                                            <p:fltVal val="0"/>
                                          </p:val>
                                        </p:tav>
                                        <p:tav tm="100000">
                                          <p:val>
                                            <p:strVal val="#ppt_w"/>
                                          </p:val>
                                        </p:tav>
                                      </p:tavLst>
                                    </p:anim>
                                    <p:anim calcmode="lin" valueType="num">
                                      <p:cBhvr>
                                        <p:cTn id="63" dur="750" fill="hold"/>
                                        <p:tgtEl>
                                          <p:spTgt spid="20"/>
                                        </p:tgtEl>
                                        <p:attrNameLst>
                                          <p:attrName>ppt_h</p:attrName>
                                        </p:attrNameLst>
                                      </p:cBhvr>
                                      <p:tavLst>
                                        <p:tav tm="0">
                                          <p:val>
                                            <p:fltVal val="0"/>
                                          </p:val>
                                        </p:tav>
                                        <p:tav tm="100000">
                                          <p:val>
                                            <p:strVal val="#ppt_h"/>
                                          </p:val>
                                        </p:tav>
                                      </p:tavLst>
                                    </p:anim>
                                    <p:animEffect transition="in" filter="fade">
                                      <p:cBhvr>
                                        <p:cTn id="64" dur="750"/>
                                        <p:tgtEl>
                                          <p:spTgt spid="20"/>
                                        </p:tgtEl>
                                      </p:cBhvr>
                                    </p:animEffect>
                                  </p:childTnLst>
                                </p:cTn>
                              </p:par>
                            </p:childTnLst>
                          </p:cTn>
                        </p:par>
                        <p:par>
                          <p:cTn id="65" fill="hold">
                            <p:stCondLst>
                              <p:cond delay="8000"/>
                            </p:stCondLst>
                            <p:childTnLst>
                              <p:par>
                                <p:cTn id="66" presetID="22" presetClass="entr" presetSubtype="8" fill="hold"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750"/>
                                        <p:tgtEl>
                                          <p:spTgt spid="34"/>
                                        </p:tgtEl>
                                      </p:cBhvr>
                                    </p:animEffect>
                                  </p:childTnLst>
                                </p:cTn>
                              </p:par>
                            </p:childTnLst>
                          </p:cTn>
                        </p:par>
                        <p:par>
                          <p:cTn id="69" fill="hold">
                            <p:stCondLst>
                              <p:cond delay="8750"/>
                            </p:stCondLst>
                            <p:childTnLst>
                              <p:par>
                                <p:cTn id="70" presetID="53" presetClass="entr" presetSubtype="16"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750" fill="hold"/>
                                        <p:tgtEl>
                                          <p:spTgt spid="23"/>
                                        </p:tgtEl>
                                        <p:attrNameLst>
                                          <p:attrName>ppt_w</p:attrName>
                                        </p:attrNameLst>
                                      </p:cBhvr>
                                      <p:tavLst>
                                        <p:tav tm="0">
                                          <p:val>
                                            <p:fltVal val="0"/>
                                          </p:val>
                                        </p:tav>
                                        <p:tav tm="100000">
                                          <p:val>
                                            <p:strVal val="#ppt_w"/>
                                          </p:val>
                                        </p:tav>
                                      </p:tavLst>
                                    </p:anim>
                                    <p:anim calcmode="lin" valueType="num">
                                      <p:cBhvr>
                                        <p:cTn id="73" dur="750" fill="hold"/>
                                        <p:tgtEl>
                                          <p:spTgt spid="23"/>
                                        </p:tgtEl>
                                        <p:attrNameLst>
                                          <p:attrName>ppt_h</p:attrName>
                                        </p:attrNameLst>
                                      </p:cBhvr>
                                      <p:tavLst>
                                        <p:tav tm="0">
                                          <p:val>
                                            <p:fltVal val="0"/>
                                          </p:val>
                                        </p:tav>
                                        <p:tav tm="100000">
                                          <p:val>
                                            <p:strVal val="#ppt_h"/>
                                          </p:val>
                                        </p:tav>
                                      </p:tavLst>
                                    </p:anim>
                                    <p:animEffect transition="in" filter="fade">
                                      <p:cBhvr>
                                        <p:cTn id="74" dur="750"/>
                                        <p:tgtEl>
                                          <p:spTgt spid="23"/>
                                        </p:tgtEl>
                                      </p:cBhvr>
                                    </p:animEffect>
                                  </p:childTnLst>
                                </p:cTn>
                              </p:par>
                            </p:childTnLst>
                          </p:cTn>
                        </p:par>
                        <p:par>
                          <p:cTn id="75" fill="hold">
                            <p:stCondLst>
                              <p:cond delay="9500"/>
                            </p:stCondLst>
                            <p:childTnLst>
                              <p:par>
                                <p:cTn id="76" presetID="22" presetClass="entr" presetSubtype="8" fill="hold"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750"/>
                                        <p:tgtEl>
                                          <p:spTgt spid="35"/>
                                        </p:tgtEl>
                                      </p:cBhvr>
                                    </p:animEffect>
                                  </p:childTnLst>
                                </p:cTn>
                              </p:par>
                            </p:childTnLst>
                          </p:cTn>
                        </p:par>
                        <p:par>
                          <p:cTn id="79" fill="hold">
                            <p:stCondLst>
                              <p:cond delay="10250"/>
                            </p:stCondLst>
                            <p:childTnLst>
                              <p:par>
                                <p:cTn id="80" presetID="53" presetClass="entr" presetSubtype="16"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750" fill="hold"/>
                                        <p:tgtEl>
                                          <p:spTgt spid="26"/>
                                        </p:tgtEl>
                                        <p:attrNameLst>
                                          <p:attrName>ppt_w</p:attrName>
                                        </p:attrNameLst>
                                      </p:cBhvr>
                                      <p:tavLst>
                                        <p:tav tm="0">
                                          <p:val>
                                            <p:fltVal val="0"/>
                                          </p:val>
                                        </p:tav>
                                        <p:tav tm="100000">
                                          <p:val>
                                            <p:strVal val="#ppt_w"/>
                                          </p:val>
                                        </p:tav>
                                      </p:tavLst>
                                    </p:anim>
                                    <p:anim calcmode="lin" valueType="num">
                                      <p:cBhvr>
                                        <p:cTn id="83" dur="750" fill="hold"/>
                                        <p:tgtEl>
                                          <p:spTgt spid="26"/>
                                        </p:tgtEl>
                                        <p:attrNameLst>
                                          <p:attrName>ppt_h</p:attrName>
                                        </p:attrNameLst>
                                      </p:cBhvr>
                                      <p:tavLst>
                                        <p:tav tm="0">
                                          <p:val>
                                            <p:fltVal val="0"/>
                                          </p:val>
                                        </p:tav>
                                        <p:tav tm="100000">
                                          <p:val>
                                            <p:strVal val="#ppt_h"/>
                                          </p:val>
                                        </p:tav>
                                      </p:tavLst>
                                    </p:anim>
                                    <p:animEffect transition="in" filter="fade">
                                      <p:cBhvr>
                                        <p:cTn id="84" dur="750"/>
                                        <p:tgtEl>
                                          <p:spTgt spid="26"/>
                                        </p:tgtEl>
                                      </p:cBhvr>
                                    </p:animEffect>
                                  </p:childTnLst>
                                </p:cTn>
                              </p:par>
                            </p:childTnLst>
                          </p:cTn>
                        </p:par>
                        <p:par>
                          <p:cTn id="85" fill="hold">
                            <p:stCondLst>
                              <p:cond delay="11000"/>
                            </p:stCondLst>
                            <p:childTnLst>
                              <p:par>
                                <p:cTn id="86" presetID="22" presetClass="entr" presetSubtype="8" fill="hold" nodeType="after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750"/>
                                        <p:tgtEl>
                                          <p:spTgt spid="36"/>
                                        </p:tgtEl>
                                      </p:cBhvr>
                                    </p:animEffect>
                                  </p:childTnLst>
                                </p:cTn>
                              </p:par>
                            </p:childTnLst>
                          </p:cTn>
                        </p:par>
                        <p:par>
                          <p:cTn id="89" fill="hold">
                            <p:stCondLst>
                              <p:cond delay="11750"/>
                            </p:stCondLst>
                            <p:childTnLst>
                              <p:par>
                                <p:cTn id="90" presetID="22" presetClass="entr" presetSubtype="8" fill="hold" nodeType="after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wipe(left)">
                                      <p:cBhvr>
                                        <p:cTn id="92" dur="750"/>
                                        <p:tgtEl>
                                          <p:spTgt spid="2"/>
                                        </p:tgtEl>
                                      </p:cBhvr>
                                    </p:animEffect>
                                  </p:childTnLst>
                                </p:cTn>
                              </p:par>
                            </p:childTnLst>
                          </p:cTn>
                        </p:par>
                        <p:par>
                          <p:cTn id="93" fill="hold">
                            <p:stCondLst>
                              <p:cond delay="12500"/>
                            </p:stCondLst>
                            <p:childTnLst>
                              <p:par>
                                <p:cTn id="94" presetID="53" presetClass="entr" presetSubtype="16" fill="hold" grpId="0" nodeType="afterEffect">
                                  <p:stCondLst>
                                    <p:cond delay="0"/>
                                  </p:stCondLst>
                                  <p:childTnLst>
                                    <p:set>
                                      <p:cBhvr>
                                        <p:cTn id="95" dur="1" fill="hold">
                                          <p:stCondLst>
                                            <p:cond delay="0"/>
                                          </p:stCondLst>
                                        </p:cTn>
                                        <p:tgtEl>
                                          <p:spTgt spid="8"/>
                                        </p:tgtEl>
                                        <p:attrNameLst>
                                          <p:attrName>style.visibility</p:attrName>
                                        </p:attrNameLst>
                                      </p:cBhvr>
                                      <p:to>
                                        <p:strVal val="visible"/>
                                      </p:to>
                                    </p:set>
                                    <p:anim calcmode="lin" valueType="num">
                                      <p:cBhvr>
                                        <p:cTn id="96" dur="750" fill="hold"/>
                                        <p:tgtEl>
                                          <p:spTgt spid="8"/>
                                        </p:tgtEl>
                                        <p:attrNameLst>
                                          <p:attrName>ppt_w</p:attrName>
                                        </p:attrNameLst>
                                      </p:cBhvr>
                                      <p:tavLst>
                                        <p:tav tm="0">
                                          <p:val>
                                            <p:fltVal val="0"/>
                                          </p:val>
                                        </p:tav>
                                        <p:tav tm="100000">
                                          <p:val>
                                            <p:strVal val="#ppt_w"/>
                                          </p:val>
                                        </p:tav>
                                      </p:tavLst>
                                    </p:anim>
                                    <p:anim calcmode="lin" valueType="num">
                                      <p:cBhvr>
                                        <p:cTn id="97" dur="750" fill="hold"/>
                                        <p:tgtEl>
                                          <p:spTgt spid="8"/>
                                        </p:tgtEl>
                                        <p:attrNameLst>
                                          <p:attrName>ppt_h</p:attrName>
                                        </p:attrNameLst>
                                      </p:cBhvr>
                                      <p:tavLst>
                                        <p:tav tm="0">
                                          <p:val>
                                            <p:fltVal val="0"/>
                                          </p:val>
                                        </p:tav>
                                        <p:tav tm="100000">
                                          <p:val>
                                            <p:strVal val="#ppt_h"/>
                                          </p:val>
                                        </p:tav>
                                      </p:tavLst>
                                    </p:anim>
                                    <p:animEffect transition="in" filter="fade">
                                      <p:cBhvr>
                                        <p:cTn id="98"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0" grpId="0" animBg="1"/>
      <p:bldP spid="11" grpId="0" animBg="1"/>
      <p:bldP spid="28" grpId="0" animBg="1"/>
      <p:bldP spid="29" grpId="0" animBg="1"/>
      <p:bldP spid="31" grpId="0"/>
      <p:bldP spid="16" grpId="0" animBg="1"/>
      <p:bldP spid="20" grpId="0" animBg="1"/>
      <p:bldP spid="23" grpId="0" animBg="1"/>
      <p:bldP spid="26" grpId="0" animBg="1"/>
      <p:bldP spid="30"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C9C60C31-CEBC-42F4-83D9-995198DA5846}"/>
              </a:ext>
            </a:extLst>
          </p:cNvPr>
          <p:cNvSpPr/>
          <p:nvPr/>
        </p:nvSpPr>
        <p:spPr>
          <a:xfrm>
            <a:off x="1" y="-17416"/>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E80FB63A-51BE-42A0-B4B9-4D3FF45F1566}"/>
              </a:ext>
            </a:extLst>
          </p:cNvPr>
          <p:cNvSpPr/>
          <p:nvPr/>
        </p:nvSpPr>
        <p:spPr>
          <a:xfrm>
            <a:off x="4993953" y="2409366"/>
            <a:ext cx="7207283" cy="4457438"/>
          </a:xfrm>
          <a:custGeom>
            <a:avLst/>
            <a:gdLst>
              <a:gd name="connsiteX0" fmla="*/ 25400 w 7200900"/>
              <a:gd name="connsiteY0" fmla="*/ 4432300 h 4432300"/>
              <a:gd name="connsiteX1" fmla="*/ 7200900 w 7200900"/>
              <a:gd name="connsiteY1" fmla="*/ 4432300 h 4432300"/>
              <a:gd name="connsiteX2" fmla="*/ 7200900 w 7200900"/>
              <a:gd name="connsiteY2" fmla="*/ 1511300 h 4432300"/>
              <a:gd name="connsiteX3" fmla="*/ 6743700 w 7200900"/>
              <a:gd name="connsiteY3" fmla="*/ 1600200 h 4432300"/>
              <a:gd name="connsiteX4" fmla="*/ 6096000 w 7200900"/>
              <a:gd name="connsiteY4" fmla="*/ 1638300 h 4432300"/>
              <a:gd name="connsiteX5" fmla="*/ 5880100 w 7200900"/>
              <a:gd name="connsiteY5" fmla="*/ 1066800 h 4432300"/>
              <a:gd name="connsiteX6" fmla="*/ 5575300 w 7200900"/>
              <a:gd name="connsiteY6" fmla="*/ 355600 h 4432300"/>
              <a:gd name="connsiteX7" fmla="*/ 4826000 w 7200900"/>
              <a:gd name="connsiteY7" fmla="*/ 0 h 4432300"/>
              <a:gd name="connsiteX8" fmla="*/ 4038600 w 7200900"/>
              <a:gd name="connsiteY8" fmla="*/ 114300 h 4432300"/>
              <a:gd name="connsiteX9" fmla="*/ 3556000 w 7200900"/>
              <a:gd name="connsiteY9" fmla="*/ 571500 h 4432300"/>
              <a:gd name="connsiteX10" fmla="*/ 3187700 w 7200900"/>
              <a:gd name="connsiteY10" fmla="*/ 1244600 h 4432300"/>
              <a:gd name="connsiteX11" fmla="*/ 2794000 w 7200900"/>
              <a:gd name="connsiteY11" fmla="*/ 1511300 h 4432300"/>
              <a:gd name="connsiteX12" fmla="*/ 2019300 w 7200900"/>
              <a:gd name="connsiteY12" fmla="*/ 1498600 h 4432300"/>
              <a:gd name="connsiteX13" fmla="*/ 1308100 w 7200900"/>
              <a:gd name="connsiteY13" fmla="*/ 1752600 h 4432300"/>
              <a:gd name="connsiteX14" fmla="*/ 660400 w 7200900"/>
              <a:gd name="connsiteY14" fmla="*/ 2298700 h 4432300"/>
              <a:gd name="connsiteX15" fmla="*/ 101600 w 7200900"/>
              <a:gd name="connsiteY15" fmla="*/ 3238500 h 4432300"/>
              <a:gd name="connsiteX16" fmla="*/ 0 w 7200900"/>
              <a:gd name="connsiteY16" fmla="*/ 4038600 h 4432300"/>
              <a:gd name="connsiteX17" fmla="*/ 25400 w 7200900"/>
              <a:gd name="connsiteY17" fmla="*/ 4432300 h 4432300"/>
              <a:gd name="connsiteX0" fmla="*/ 27614 w 7203114"/>
              <a:gd name="connsiteY0" fmla="*/ 4432300 h 4432300"/>
              <a:gd name="connsiteX1" fmla="*/ 7203114 w 7203114"/>
              <a:gd name="connsiteY1" fmla="*/ 4432300 h 4432300"/>
              <a:gd name="connsiteX2" fmla="*/ 7203114 w 7203114"/>
              <a:gd name="connsiteY2" fmla="*/ 1511300 h 4432300"/>
              <a:gd name="connsiteX3" fmla="*/ 6745914 w 7203114"/>
              <a:gd name="connsiteY3" fmla="*/ 1600200 h 4432300"/>
              <a:gd name="connsiteX4" fmla="*/ 6098214 w 7203114"/>
              <a:gd name="connsiteY4" fmla="*/ 1638300 h 4432300"/>
              <a:gd name="connsiteX5" fmla="*/ 5882314 w 7203114"/>
              <a:gd name="connsiteY5" fmla="*/ 1066800 h 4432300"/>
              <a:gd name="connsiteX6" fmla="*/ 5577514 w 7203114"/>
              <a:gd name="connsiteY6" fmla="*/ 355600 h 4432300"/>
              <a:gd name="connsiteX7" fmla="*/ 4828214 w 7203114"/>
              <a:gd name="connsiteY7" fmla="*/ 0 h 4432300"/>
              <a:gd name="connsiteX8" fmla="*/ 4040814 w 7203114"/>
              <a:gd name="connsiteY8" fmla="*/ 114300 h 4432300"/>
              <a:gd name="connsiteX9" fmla="*/ 3558214 w 7203114"/>
              <a:gd name="connsiteY9" fmla="*/ 571500 h 4432300"/>
              <a:gd name="connsiteX10" fmla="*/ 3189914 w 7203114"/>
              <a:gd name="connsiteY10" fmla="*/ 1244600 h 4432300"/>
              <a:gd name="connsiteX11" fmla="*/ 2796214 w 7203114"/>
              <a:gd name="connsiteY11" fmla="*/ 1511300 h 4432300"/>
              <a:gd name="connsiteX12" fmla="*/ 2021514 w 7203114"/>
              <a:gd name="connsiteY12" fmla="*/ 1498600 h 4432300"/>
              <a:gd name="connsiteX13" fmla="*/ 1310314 w 7203114"/>
              <a:gd name="connsiteY13" fmla="*/ 1752600 h 4432300"/>
              <a:gd name="connsiteX14" fmla="*/ 662614 w 7203114"/>
              <a:gd name="connsiteY14" fmla="*/ 2298700 h 4432300"/>
              <a:gd name="connsiteX15" fmla="*/ 103814 w 7203114"/>
              <a:gd name="connsiteY15" fmla="*/ 3238500 h 4432300"/>
              <a:gd name="connsiteX16" fmla="*/ 2214 w 7203114"/>
              <a:gd name="connsiteY16" fmla="*/ 4038600 h 4432300"/>
              <a:gd name="connsiteX17" fmla="*/ 27614 w 7203114"/>
              <a:gd name="connsiteY17" fmla="*/ 4432300 h 4432300"/>
              <a:gd name="connsiteX0" fmla="*/ 30075 w 7205575"/>
              <a:gd name="connsiteY0" fmla="*/ 4432300 h 4432300"/>
              <a:gd name="connsiteX1" fmla="*/ 7205575 w 7205575"/>
              <a:gd name="connsiteY1" fmla="*/ 4432300 h 4432300"/>
              <a:gd name="connsiteX2" fmla="*/ 7205575 w 7205575"/>
              <a:gd name="connsiteY2" fmla="*/ 1511300 h 4432300"/>
              <a:gd name="connsiteX3" fmla="*/ 6748375 w 7205575"/>
              <a:gd name="connsiteY3" fmla="*/ 1600200 h 4432300"/>
              <a:gd name="connsiteX4" fmla="*/ 6100675 w 7205575"/>
              <a:gd name="connsiteY4" fmla="*/ 1638300 h 4432300"/>
              <a:gd name="connsiteX5" fmla="*/ 5884775 w 7205575"/>
              <a:gd name="connsiteY5" fmla="*/ 1066800 h 4432300"/>
              <a:gd name="connsiteX6" fmla="*/ 5579975 w 7205575"/>
              <a:gd name="connsiteY6" fmla="*/ 355600 h 4432300"/>
              <a:gd name="connsiteX7" fmla="*/ 4830675 w 7205575"/>
              <a:gd name="connsiteY7" fmla="*/ 0 h 4432300"/>
              <a:gd name="connsiteX8" fmla="*/ 4043275 w 7205575"/>
              <a:gd name="connsiteY8" fmla="*/ 114300 h 4432300"/>
              <a:gd name="connsiteX9" fmla="*/ 3560675 w 7205575"/>
              <a:gd name="connsiteY9" fmla="*/ 571500 h 4432300"/>
              <a:gd name="connsiteX10" fmla="*/ 3192375 w 7205575"/>
              <a:gd name="connsiteY10" fmla="*/ 1244600 h 4432300"/>
              <a:gd name="connsiteX11" fmla="*/ 2798675 w 7205575"/>
              <a:gd name="connsiteY11" fmla="*/ 1511300 h 4432300"/>
              <a:gd name="connsiteX12" fmla="*/ 2023975 w 7205575"/>
              <a:gd name="connsiteY12" fmla="*/ 1498600 h 4432300"/>
              <a:gd name="connsiteX13" fmla="*/ 1312775 w 7205575"/>
              <a:gd name="connsiteY13" fmla="*/ 1752600 h 4432300"/>
              <a:gd name="connsiteX14" fmla="*/ 665075 w 7205575"/>
              <a:gd name="connsiteY14" fmla="*/ 2298700 h 4432300"/>
              <a:gd name="connsiteX15" fmla="*/ 106275 w 7205575"/>
              <a:gd name="connsiteY15" fmla="*/ 3238500 h 4432300"/>
              <a:gd name="connsiteX16" fmla="*/ 4675 w 7205575"/>
              <a:gd name="connsiteY16" fmla="*/ 4038600 h 4432300"/>
              <a:gd name="connsiteX17" fmla="*/ 30075 w 7205575"/>
              <a:gd name="connsiteY17" fmla="*/ 4432300 h 4432300"/>
              <a:gd name="connsiteX0" fmla="*/ 41778 w 7204578"/>
              <a:gd name="connsiteY0" fmla="*/ 4451350 h 4451350"/>
              <a:gd name="connsiteX1" fmla="*/ 7204578 w 7204578"/>
              <a:gd name="connsiteY1" fmla="*/ 4432300 h 4451350"/>
              <a:gd name="connsiteX2" fmla="*/ 7204578 w 7204578"/>
              <a:gd name="connsiteY2" fmla="*/ 1511300 h 4451350"/>
              <a:gd name="connsiteX3" fmla="*/ 6747378 w 7204578"/>
              <a:gd name="connsiteY3" fmla="*/ 1600200 h 4451350"/>
              <a:gd name="connsiteX4" fmla="*/ 6099678 w 7204578"/>
              <a:gd name="connsiteY4" fmla="*/ 1638300 h 4451350"/>
              <a:gd name="connsiteX5" fmla="*/ 5883778 w 7204578"/>
              <a:gd name="connsiteY5" fmla="*/ 1066800 h 4451350"/>
              <a:gd name="connsiteX6" fmla="*/ 5578978 w 7204578"/>
              <a:gd name="connsiteY6" fmla="*/ 355600 h 4451350"/>
              <a:gd name="connsiteX7" fmla="*/ 4829678 w 7204578"/>
              <a:gd name="connsiteY7" fmla="*/ 0 h 4451350"/>
              <a:gd name="connsiteX8" fmla="*/ 4042278 w 7204578"/>
              <a:gd name="connsiteY8" fmla="*/ 114300 h 4451350"/>
              <a:gd name="connsiteX9" fmla="*/ 3559678 w 7204578"/>
              <a:gd name="connsiteY9" fmla="*/ 571500 h 4451350"/>
              <a:gd name="connsiteX10" fmla="*/ 3191378 w 7204578"/>
              <a:gd name="connsiteY10" fmla="*/ 1244600 h 4451350"/>
              <a:gd name="connsiteX11" fmla="*/ 2797678 w 7204578"/>
              <a:gd name="connsiteY11" fmla="*/ 1511300 h 4451350"/>
              <a:gd name="connsiteX12" fmla="*/ 2022978 w 7204578"/>
              <a:gd name="connsiteY12" fmla="*/ 1498600 h 4451350"/>
              <a:gd name="connsiteX13" fmla="*/ 1311778 w 7204578"/>
              <a:gd name="connsiteY13" fmla="*/ 1752600 h 4451350"/>
              <a:gd name="connsiteX14" fmla="*/ 664078 w 7204578"/>
              <a:gd name="connsiteY14" fmla="*/ 2298700 h 4451350"/>
              <a:gd name="connsiteX15" fmla="*/ 105278 w 7204578"/>
              <a:gd name="connsiteY15" fmla="*/ 3238500 h 4451350"/>
              <a:gd name="connsiteX16" fmla="*/ 3678 w 7204578"/>
              <a:gd name="connsiteY16" fmla="*/ 4038600 h 4451350"/>
              <a:gd name="connsiteX17" fmla="*/ 41778 w 7204578"/>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251233 w 7207283"/>
              <a:gd name="connsiteY10" fmla="*/ 12573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886483 w 7207283"/>
              <a:gd name="connsiteY6" fmla="*/ 10728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4665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07283" h="4457438">
                <a:moveTo>
                  <a:pt x="19083" y="4457438"/>
                </a:moveTo>
                <a:lnTo>
                  <a:pt x="7207283" y="4438388"/>
                </a:lnTo>
                <a:lnTo>
                  <a:pt x="7207283" y="1466588"/>
                </a:lnTo>
                <a:cubicBezTo>
                  <a:pt x="7054883" y="1496221"/>
                  <a:pt x="6908833" y="1563955"/>
                  <a:pt x="6750083" y="1606288"/>
                </a:cubicBezTo>
                <a:cubicBezTo>
                  <a:pt x="6572283" y="1621105"/>
                  <a:pt x="6451633" y="1667671"/>
                  <a:pt x="6216683" y="1593588"/>
                </a:cubicBezTo>
                <a:cubicBezTo>
                  <a:pt x="6091800" y="1451771"/>
                  <a:pt x="6100267" y="1417905"/>
                  <a:pt x="6057934" y="1307838"/>
                </a:cubicBezTo>
                <a:lnTo>
                  <a:pt x="5924583" y="1034788"/>
                </a:lnTo>
                <a:cubicBezTo>
                  <a:pt x="5822983" y="797721"/>
                  <a:pt x="5778533" y="554305"/>
                  <a:pt x="5581683" y="361688"/>
                </a:cubicBezTo>
                <a:cubicBezTo>
                  <a:pt x="5389066" y="211405"/>
                  <a:pt x="5139300" y="67471"/>
                  <a:pt x="4832383" y="6088"/>
                </a:cubicBezTo>
                <a:cubicBezTo>
                  <a:pt x="4569916" y="-19312"/>
                  <a:pt x="4313800" y="37838"/>
                  <a:pt x="4044983" y="120388"/>
                </a:cubicBezTo>
                <a:cubicBezTo>
                  <a:pt x="3865066" y="196588"/>
                  <a:pt x="3697850" y="310888"/>
                  <a:pt x="3543333" y="539488"/>
                </a:cubicBezTo>
                <a:cubicBezTo>
                  <a:pt x="3395166" y="727871"/>
                  <a:pt x="3361300" y="1011505"/>
                  <a:pt x="3194083" y="1218938"/>
                </a:cubicBezTo>
                <a:cubicBezTo>
                  <a:pt x="3113650" y="1339588"/>
                  <a:pt x="3007816" y="1453888"/>
                  <a:pt x="2800383" y="1517388"/>
                </a:cubicBezTo>
                <a:cubicBezTo>
                  <a:pt x="2535800" y="1570305"/>
                  <a:pt x="2328366" y="1458121"/>
                  <a:pt x="2025683" y="1504688"/>
                </a:cubicBezTo>
                <a:cubicBezTo>
                  <a:pt x="1788616" y="1532205"/>
                  <a:pt x="1538850" y="1616871"/>
                  <a:pt x="1314483" y="1758688"/>
                </a:cubicBezTo>
                <a:cubicBezTo>
                  <a:pt x="1090116" y="1885688"/>
                  <a:pt x="859400" y="2082538"/>
                  <a:pt x="660433" y="2292088"/>
                </a:cubicBezTo>
                <a:cubicBezTo>
                  <a:pt x="436066" y="2579955"/>
                  <a:pt x="218050" y="2874171"/>
                  <a:pt x="107983" y="3244588"/>
                </a:cubicBezTo>
                <a:cubicBezTo>
                  <a:pt x="42366" y="3511288"/>
                  <a:pt x="-10550" y="3777988"/>
                  <a:pt x="6383" y="4044688"/>
                </a:cubicBezTo>
                <a:cubicBezTo>
                  <a:pt x="-10550" y="4175921"/>
                  <a:pt x="10616" y="4326205"/>
                  <a:pt x="19083" y="445743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62DEE3DA-FE8D-40EA-A802-4EF9A7CA5A38}"/>
              </a:ext>
            </a:extLst>
          </p:cNvPr>
          <p:cNvSpPr/>
          <p:nvPr/>
        </p:nvSpPr>
        <p:spPr>
          <a:xfrm>
            <a:off x="0" y="-16908"/>
            <a:ext cx="2755107" cy="1547812"/>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547812">
                <a:moveTo>
                  <a:pt x="0" y="0"/>
                </a:moveTo>
                <a:lnTo>
                  <a:pt x="0" y="1547812"/>
                </a:lnTo>
                <a:lnTo>
                  <a:pt x="347663" y="902493"/>
                </a:lnTo>
                <a:cubicBezTo>
                  <a:pt x="439738" y="773112"/>
                  <a:pt x="555625" y="650874"/>
                  <a:pt x="659606" y="609599"/>
                </a:cubicBezTo>
                <a:cubicBezTo>
                  <a:pt x="829468" y="543718"/>
                  <a:pt x="965993" y="520699"/>
                  <a:pt x="1135856" y="497681"/>
                </a:cubicBezTo>
                <a:cubicBezTo>
                  <a:pt x="1369219" y="481012"/>
                  <a:pt x="1593056" y="502443"/>
                  <a:pt x="1816894" y="461962"/>
                </a:cubicBezTo>
                <a:cubicBezTo>
                  <a:pt x="2030413" y="41910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等腰三角形 5">
            <a:extLst>
              <a:ext uri="{FF2B5EF4-FFF2-40B4-BE49-F238E27FC236}">
                <a16:creationId xmlns="" xmlns:a16="http://schemas.microsoft.com/office/drawing/2014/main" id="{EFD0859F-1382-4009-9C84-2255C2B46E6F}"/>
              </a:ext>
            </a:extLst>
          </p:cNvPr>
          <p:cNvSpPr/>
          <p:nvPr/>
        </p:nvSpPr>
        <p:spPr>
          <a:xfrm rot="10800000">
            <a:off x="0" y="-8416"/>
            <a:ext cx="802049" cy="452438"/>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任意多边形: 形状 13">
            <a:extLst>
              <a:ext uri="{FF2B5EF4-FFF2-40B4-BE49-F238E27FC236}">
                <a16:creationId xmlns="" xmlns:a16="http://schemas.microsoft.com/office/drawing/2014/main" id="{90D02BD8-AB16-4901-9C9F-AD6AF4D0C87F}"/>
              </a:ext>
            </a:extLst>
          </p:cNvPr>
          <p:cNvSpPr/>
          <p:nvPr/>
        </p:nvSpPr>
        <p:spPr>
          <a:xfrm>
            <a:off x="6159339" y="3139605"/>
            <a:ext cx="6041897" cy="3727199"/>
          </a:xfrm>
          <a:custGeom>
            <a:avLst/>
            <a:gdLst>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57699 w 6062208"/>
              <a:gd name="connsiteY0" fmla="*/ 3777673 h 3777673"/>
              <a:gd name="connsiteX1" fmla="*/ 280245 w 6062208"/>
              <a:gd name="connsiteY1" fmla="*/ 3260437 h 3777673"/>
              <a:gd name="connsiteX2" fmla="*/ 30863 w 6062208"/>
              <a:gd name="connsiteY2" fmla="*/ 2817091 h 3777673"/>
              <a:gd name="connsiteX3" fmla="*/ 49336 w 6062208"/>
              <a:gd name="connsiteY3" fmla="*/ 2373746 h 3777673"/>
              <a:gd name="connsiteX4" fmla="*/ 381845 w 6062208"/>
              <a:gd name="connsiteY4" fmla="*/ 2078182 h 3777673"/>
              <a:gd name="connsiteX5" fmla="*/ 3910136 w 6062208"/>
              <a:gd name="connsiteY5" fmla="*/ 64655 h 3777673"/>
              <a:gd name="connsiteX6" fmla="*/ 4177990 w 6062208"/>
              <a:gd name="connsiteY6" fmla="*/ 0 h 3777673"/>
              <a:gd name="connsiteX7" fmla="*/ 4630572 w 6062208"/>
              <a:gd name="connsiteY7" fmla="*/ 157018 h 3777673"/>
              <a:gd name="connsiteX8" fmla="*/ 6062208 w 6062208"/>
              <a:gd name="connsiteY8" fmla="*/ 1006764 h 3777673"/>
              <a:gd name="connsiteX9" fmla="*/ 6062208 w 6062208"/>
              <a:gd name="connsiteY9" fmla="*/ 3740727 h 3777673"/>
              <a:gd name="connsiteX10" fmla="*/ 1157699 w 6062208"/>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37388 w 6041897"/>
              <a:gd name="connsiteY0" fmla="*/ 3800217 h 3800217"/>
              <a:gd name="connsiteX1" fmla="*/ 259934 w 6041897"/>
              <a:gd name="connsiteY1" fmla="*/ 3282981 h 3800217"/>
              <a:gd name="connsiteX2" fmla="*/ 10552 w 6041897"/>
              <a:gd name="connsiteY2" fmla="*/ 2839635 h 3800217"/>
              <a:gd name="connsiteX3" fmla="*/ 52838 w 6041897"/>
              <a:gd name="connsiteY3" fmla="*/ 2415340 h 3800217"/>
              <a:gd name="connsiteX4" fmla="*/ 361534 w 6041897"/>
              <a:gd name="connsiteY4" fmla="*/ 2100726 h 3800217"/>
              <a:gd name="connsiteX5" fmla="*/ 3889825 w 6041897"/>
              <a:gd name="connsiteY5" fmla="*/ 87199 h 3800217"/>
              <a:gd name="connsiteX6" fmla="*/ 4208479 w 6041897"/>
              <a:gd name="connsiteY6" fmla="*/ 319 h 3800217"/>
              <a:gd name="connsiteX7" fmla="*/ 4610261 w 6041897"/>
              <a:gd name="connsiteY7" fmla="*/ 179562 h 3800217"/>
              <a:gd name="connsiteX8" fmla="*/ 6041897 w 6041897"/>
              <a:gd name="connsiteY8" fmla="*/ 1029308 h 3800217"/>
              <a:gd name="connsiteX9" fmla="*/ 6041897 w 6041897"/>
              <a:gd name="connsiteY9" fmla="*/ 3763271 h 3800217"/>
              <a:gd name="connsiteX10" fmla="*/ 1137388 w 6041897"/>
              <a:gd name="connsiteY10" fmla="*/ 3800217 h 3800217"/>
              <a:gd name="connsiteX0" fmla="*/ 1061188 w 6041897"/>
              <a:gd name="connsiteY0" fmla="*/ 3785930 h 3785930"/>
              <a:gd name="connsiteX1" fmla="*/ 259934 w 6041897"/>
              <a:gd name="connsiteY1" fmla="*/ 3282981 h 3785930"/>
              <a:gd name="connsiteX2" fmla="*/ 10552 w 6041897"/>
              <a:gd name="connsiteY2" fmla="*/ 2839635 h 3785930"/>
              <a:gd name="connsiteX3" fmla="*/ 52838 w 6041897"/>
              <a:gd name="connsiteY3" fmla="*/ 2415340 h 3785930"/>
              <a:gd name="connsiteX4" fmla="*/ 361534 w 6041897"/>
              <a:gd name="connsiteY4" fmla="*/ 2100726 h 3785930"/>
              <a:gd name="connsiteX5" fmla="*/ 3889825 w 6041897"/>
              <a:gd name="connsiteY5" fmla="*/ 87199 h 3785930"/>
              <a:gd name="connsiteX6" fmla="*/ 4208479 w 6041897"/>
              <a:gd name="connsiteY6" fmla="*/ 319 h 3785930"/>
              <a:gd name="connsiteX7" fmla="*/ 4610261 w 6041897"/>
              <a:gd name="connsiteY7" fmla="*/ 179562 h 3785930"/>
              <a:gd name="connsiteX8" fmla="*/ 6041897 w 6041897"/>
              <a:gd name="connsiteY8" fmla="*/ 1029308 h 3785930"/>
              <a:gd name="connsiteX9" fmla="*/ 6041897 w 6041897"/>
              <a:gd name="connsiteY9" fmla="*/ 3763271 h 3785930"/>
              <a:gd name="connsiteX10" fmla="*/ 1061188 w 6041897"/>
              <a:gd name="connsiteY10" fmla="*/ 3785930 h 3785930"/>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889825 w 6041897"/>
              <a:gd name="connsiteY5" fmla="*/ 873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694562 w 6041897"/>
              <a:gd name="connsiteY5" fmla="*/ 2016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76550 h 3776550"/>
              <a:gd name="connsiteX1" fmla="*/ 259934 w 6041897"/>
              <a:gd name="connsiteY1" fmla="*/ 3273601 h 3776550"/>
              <a:gd name="connsiteX2" fmla="*/ 10552 w 6041897"/>
              <a:gd name="connsiteY2" fmla="*/ 2830255 h 3776550"/>
              <a:gd name="connsiteX3" fmla="*/ 52838 w 6041897"/>
              <a:gd name="connsiteY3" fmla="*/ 2405960 h 3776550"/>
              <a:gd name="connsiteX4" fmla="*/ 361534 w 6041897"/>
              <a:gd name="connsiteY4" fmla="*/ 2091346 h 3776550"/>
              <a:gd name="connsiteX5" fmla="*/ 3694562 w 6041897"/>
              <a:gd name="connsiteY5" fmla="*/ 192119 h 3776550"/>
              <a:gd name="connsiteX6" fmla="*/ 4170379 w 6041897"/>
              <a:gd name="connsiteY6" fmla="*/ 464 h 3776550"/>
              <a:gd name="connsiteX7" fmla="*/ 4610261 w 6041897"/>
              <a:gd name="connsiteY7" fmla="*/ 170182 h 3776550"/>
              <a:gd name="connsiteX8" fmla="*/ 6041897 w 6041897"/>
              <a:gd name="connsiteY8" fmla="*/ 1019928 h 3776550"/>
              <a:gd name="connsiteX9" fmla="*/ 6041897 w 6041897"/>
              <a:gd name="connsiteY9" fmla="*/ 3753891 h 3776550"/>
              <a:gd name="connsiteX10" fmla="*/ 1061188 w 6041897"/>
              <a:gd name="connsiteY10" fmla="*/ 3776550 h 3776550"/>
              <a:gd name="connsiteX0" fmla="*/ 1061188 w 6041897"/>
              <a:gd name="connsiteY0" fmla="*/ 3796861 h 3796861"/>
              <a:gd name="connsiteX1" fmla="*/ 259934 w 6041897"/>
              <a:gd name="connsiteY1" fmla="*/ 3293912 h 3796861"/>
              <a:gd name="connsiteX2" fmla="*/ 10552 w 6041897"/>
              <a:gd name="connsiteY2" fmla="*/ 2850566 h 3796861"/>
              <a:gd name="connsiteX3" fmla="*/ 52838 w 6041897"/>
              <a:gd name="connsiteY3" fmla="*/ 2426271 h 3796861"/>
              <a:gd name="connsiteX4" fmla="*/ 361534 w 6041897"/>
              <a:gd name="connsiteY4" fmla="*/ 2111657 h 3796861"/>
              <a:gd name="connsiteX5" fmla="*/ 3694562 w 6041897"/>
              <a:gd name="connsiteY5" fmla="*/ 212430 h 3796861"/>
              <a:gd name="connsiteX6" fmla="*/ 4170379 w 6041897"/>
              <a:gd name="connsiteY6" fmla="*/ 20775 h 3796861"/>
              <a:gd name="connsiteX7" fmla="*/ 4610261 w 6041897"/>
              <a:gd name="connsiteY7" fmla="*/ 190493 h 3796861"/>
              <a:gd name="connsiteX8" fmla="*/ 6041897 w 6041897"/>
              <a:gd name="connsiteY8" fmla="*/ 1040239 h 3796861"/>
              <a:gd name="connsiteX9" fmla="*/ 6041897 w 6041897"/>
              <a:gd name="connsiteY9" fmla="*/ 3774202 h 3796861"/>
              <a:gd name="connsiteX10" fmla="*/ 1061188 w 6041897"/>
              <a:gd name="connsiteY10" fmla="*/ 3796861 h 379686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88510 h 3788510"/>
              <a:gd name="connsiteX1" fmla="*/ 259934 w 6041897"/>
              <a:gd name="connsiteY1" fmla="*/ 3285561 h 3788510"/>
              <a:gd name="connsiteX2" fmla="*/ 10552 w 6041897"/>
              <a:gd name="connsiteY2" fmla="*/ 2842215 h 3788510"/>
              <a:gd name="connsiteX3" fmla="*/ 52838 w 6041897"/>
              <a:gd name="connsiteY3" fmla="*/ 2417920 h 3788510"/>
              <a:gd name="connsiteX4" fmla="*/ 361534 w 6041897"/>
              <a:gd name="connsiteY4" fmla="*/ 2103306 h 3788510"/>
              <a:gd name="connsiteX5" fmla="*/ 3694562 w 6041897"/>
              <a:gd name="connsiteY5" fmla="*/ 204079 h 3788510"/>
              <a:gd name="connsiteX6" fmla="*/ 4170379 w 6041897"/>
              <a:gd name="connsiteY6" fmla="*/ 12424 h 3788510"/>
              <a:gd name="connsiteX7" fmla="*/ 4610261 w 6041897"/>
              <a:gd name="connsiteY7" fmla="*/ 182142 h 3788510"/>
              <a:gd name="connsiteX8" fmla="*/ 6041897 w 6041897"/>
              <a:gd name="connsiteY8" fmla="*/ 1031888 h 3788510"/>
              <a:gd name="connsiteX9" fmla="*/ 6041897 w 6041897"/>
              <a:gd name="connsiteY9" fmla="*/ 3765851 h 3788510"/>
              <a:gd name="connsiteX10" fmla="*/ 1061188 w 6041897"/>
              <a:gd name="connsiteY10" fmla="*/ 3788510 h 3788510"/>
              <a:gd name="connsiteX0" fmla="*/ 1061188 w 6041897"/>
              <a:gd name="connsiteY0" fmla="*/ 3801938 h 3801938"/>
              <a:gd name="connsiteX1" fmla="*/ 259934 w 6041897"/>
              <a:gd name="connsiteY1" fmla="*/ 3298989 h 3801938"/>
              <a:gd name="connsiteX2" fmla="*/ 10552 w 6041897"/>
              <a:gd name="connsiteY2" fmla="*/ 2855643 h 3801938"/>
              <a:gd name="connsiteX3" fmla="*/ 52838 w 6041897"/>
              <a:gd name="connsiteY3" fmla="*/ 2431348 h 3801938"/>
              <a:gd name="connsiteX4" fmla="*/ 361534 w 6041897"/>
              <a:gd name="connsiteY4" fmla="*/ 2116734 h 3801938"/>
              <a:gd name="connsiteX5" fmla="*/ 3694562 w 6041897"/>
              <a:gd name="connsiteY5" fmla="*/ 217507 h 3801938"/>
              <a:gd name="connsiteX6" fmla="*/ 4175141 w 6041897"/>
              <a:gd name="connsiteY6" fmla="*/ 11564 h 3801938"/>
              <a:gd name="connsiteX7" fmla="*/ 4610261 w 6041897"/>
              <a:gd name="connsiteY7" fmla="*/ 195570 h 3801938"/>
              <a:gd name="connsiteX8" fmla="*/ 6041897 w 6041897"/>
              <a:gd name="connsiteY8" fmla="*/ 1045316 h 3801938"/>
              <a:gd name="connsiteX9" fmla="*/ 6041897 w 6041897"/>
              <a:gd name="connsiteY9" fmla="*/ 3779279 h 3801938"/>
              <a:gd name="connsiteX10" fmla="*/ 1061188 w 6041897"/>
              <a:gd name="connsiteY10" fmla="*/ 3801938 h 3801938"/>
              <a:gd name="connsiteX0" fmla="*/ 1061188 w 6041897"/>
              <a:gd name="connsiteY0" fmla="*/ 3803341 h 3803341"/>
              <a:gd name="connsiteX1" fmla="*/ 259934 w 6041897"/>
              <a:gd name="connsiteY1" fmla="*/ 3300392 h 3803341"/>
              <a:gd name="connsiteX2" fmla="*/ 10552 w 6041897"/>
              <a:gd name="connsiteY2" fmla="*/ 2857046 h 3803341"/>
              <a:gd name="connsiteX3" fmla="*/ 52838 w 6041897"/>
              <a:gd name="connsiteY3" fmla="*/ 2432751 h 3803341"/>
              <a:gd name="connsiteX4" fmla="*/ 361534 w 6041897"/>
              <a:gd name="connsiteY4" fmla="*/ 2118137 h 3803341"/>
              <a:gd name="connsiteX5" fmla="*/ 3694562 w 6041897"/>
              <a:gd name="connsiteY5" fmla="*/ 218910 h 3803341"/>
              <a:gd name="connsiteX6" fmla="*/ 4175141 w 6041897"/>
              <a:gd name="connsiteY6" fmla="*/ 12967 h 3803341"/>
              <a:gd name="connsiteX7" fmla="*/ 4610261 w 6041897"/>
              <a:gd name="connsiteY7" fmla="*/ 196973 h 3803341"/>
              <a:gd name="connsiteX8" fmla="*/ 6041897 w 6041897"/>
              <a:gd name="connsiteY8" fmla="*/ 1046719 h 3803341"/>
              <a:gd name="connsiteX9" fmla="*/ 6041897 w 6041897"/>
              <a:gd name="connsiteY9" fmla="*/ 3780682 h 3803341"/>
              <a:gd name="connsiteX10" fmla="*/ 1061188 w 6041897"/>
              <a:gd name="connsiteY10" fmla="*/ 3803341 h 3803341"/>
              <a:gd name="connsiteX0" fmla="*/ 1061188 w 6041897"/>
              <a:gd name="connsiteY0" fmla="*/ 3805657 h 3805657"/>
              <a:gd name="connsiteX1" fmla="*/ 259934 w 6041897"/>
              <a:gd name="connsiteY1" fmla="*/ 3302708 h 3805657"/>
              <a:gd name="connsiteX2" fmla="*/ 10552 w 6041897"/>
              <a:gd name="connsiteY2" fmla="*/ 2859362 h 3805657"/>
              <a:gd name="connsiteX3" fmla="*/ 52838 w 6041897"/>
              <a:gd name="connsiteY3" fmla="*/ 2435067 h 3805657"/>
              <a:gd name="connsiteX4" fmla="*/ 361534 w 6041897"/>
              <a:gd name="connsiteY4" fmla="*/ 2120453 h 3805657"/>
              <a:gd name="connsiteX5" fmla="*/ 3694562 w 6041897"/>
              <a:gd name="connsiteY5" fmla="*/ 221226 h 3805657"/>
              <a:gd name="connsiteX6" fmla="*/ 4175141 w 6041897"/>
              <a:gd name="connsiteY6" fmla="*/ 15283 h 3805657"/>
              <a:gd name="connsiteX7" fmla="*/ 4643599 w 6041897"/>
              <a:gd name="connsiteY7" fmla="*/ 170714 h 3805657"/>
              <a:gd name="connsiteX8" fmla="*/ 6041897 w 6041897"/>
              <a:gd name="connsiteY8" fmla="*/ 1049035 h 3805657"/>
              <a:gd name="connsiteX9" fmla="*/ 6041897 w 6041897"/>
              <a:gd name="connsiteY9" fmla="*/ 3782998 h 3805657"/>
              <a:gd name="connsiteX10" fmla="*/ 1061188 w 6041897"/>
              <a:gd name="connsiteY10" fmla="*/ 3805657 h 3805657"/>
              <a:gd name="connsiteX0" fmla="*/ 1061188 w 6041897"/>
              <a:gd name="connsiteY0" fmla="*/ 3804860 h 3804860"/>
              <a:gd name="connsiteX1" fmla="*/ 259934 w 6041897"/>
              <a:gd name="connsiteY1" fmla="*/ 3301911 h 3804860"/>
              <a:gd name="connsiteX2" fmla="*/ 10552 w 6041897"/>
              <a:gd name="connsiteY2" fmla="*/ 2858565 h 3804860"/>
              <a:gd name="connsiteX3" fmla="*/ 52838 w 6041897"/>
              <a:gd name="connsiteY3" fmla="*/ 2434270 h 3804860"/>
              <a:gd name="connsiteX4" fmla="*/ 361534 w 6041897"/>
              <a:gd name="connsiteY4" fmla="*/ 2119656 h 3804860"/>
              <a:gd name="connsiteX5" fmla="*/ 3694562 w 6041897"/>
              <a:gd name="connsiteY5" fmla="*/ 220429 h 3804860"/>
              <a:gd name="connsiteX6" fmla="*/ 4175141 w 6041897"/>
              <a:gd name="connsiteY6" fmla="*/ 14486 h 3804860"/>
              <a:gd name="connsiteX7" fmla="*/ 4643599 w 6041897"/>
              <a:gd name="connsiteY7" fmla="*/ 169917 h 3804860"/>
              <a:gd name="connsiteX8" fmla="*/ 6041897 w 6041897"/>
              <a:gd name="connsiteY8" fmla="*/ 1048238 h 3804860"/>
              <a:gd name="connsiteX9" fmla="*/ 6041897 w 6041897"/>
              <a:gd name="connsiteY9" fmla="*/ 3782201 h 3804860"/>
              <a:gd name="connsiteX10" fmla="*/ 1061188 w 6041897"/>
              <a:gd name="connsiteY10" fmla="*/ 3804860 h 3804860"/>
              <a:gd name="connsiteX0" fmla="*/ 1061188 w 6041897"/>
              <a:gd name="connsiteY0" fmla="*/ 3798355 h 3798355"/>
              <a:gd name="connsiteX1" fmla="*/ 259934 w 6041897"/>
              <a:gd name="connsiteY1" fmla="*/ 3295406 h 3798355"/>
              <a:gd name="connsiteX2" fmla="*/ 10552 w 6041897"/>
              <a:gd name="connsiteY2" fmla="*/ 2852060 h 3798355"/>
              <a:gd name="connsiteX3" fmla="*/ 52838 w 6041897"/>
              <a:gd name="connsiteY3" fmla="*/ 2427765 h 3798355"/>
              <a:gd name="connsiteX4" fmla="*/ 361534 w 6041897"/>
              <a:gd name="connsiteY4" fmla="*/ 2113151 h 3798355"/>
              <a:gd name="connsiteX5" fmla="*/ 3694562 w 6041897"/>
              <a:gd name="connsiteY5" fmla="*/ 213924 h 3798355"/>
              <a:gd name="connsiteX6" fmla="*/ 4175141 w 6041897"/>
              <a:gd name="connsiteY6" fmla="*/ 15125 h 3798355"/>
              <a:gd name="connsiteX7" fmla="*/ 4643599 w 6041897"/>
              <a:gd name="connsiteY7" fmla="*/ 163412 h 3798355"/>
              <a:gd name="connsiteX8" fmla="*/ 6041897 w 6041897"/>
              <a:gd name="connsiteY8" fmla="*/ 1041733 h 3798355"/>
              <a:gd name="connsiteX9" fmla="*/ 6041897 w 6041897"/>
              <a:gd name="connsiteY9" fmla="*/ 3775696 h 3798355"/>
              <a:gd name="connsiteX10" fmla="*/ 1061188 w 6041897"/>
              <a:gd name="connsiteY10" fmla="*/ 3798355 h 3798355"/>
              <a:gd name="connsiteX0" fmla="*/ 1061188 w 6041897"/>
              <a:gd name="connsiteY0" fmla="*/ 3794037 h 3794037"/>
              <a:gd name="connsiteX1" fmla="*/ 259934 w 6041897"/>
              <a:gd name="connsiteY1" fmla="*/ 3291088 h 3794037"/>
              <a:gd name="connsiteX2" fmla="*/ 10552 w 6041897"/>
              <a:gd name="connsiteY2" fmla="*/ 2847742 h 3794037"/>
              <a:gd name="connsiteX3" fmla="*/ 52838 w 6041897"/>
              <a:gd name="connsiteY3" fmla="*/ 2423447 h 3794037"/>
              <a:gd name="connsiteX4" fmla="*/ 361534 w 6041897"/>
              <a:gd name="connsiteY4" fmla="*/ 2108833 h 3794037"/>
              <a:gd name="connsiteX5" fmla="*/ 3694562 w 6041897"/>
              <a:gd name="connsiteY5" fmla="*/ 209606 h 3794037"/>
              <a:gd name="connsiteX6" fmla="*/ 4175141 w 6041897"/>
              <a:gd name="connsiteY6" fmla="*/ 10807 h 3794037"/>
              <a:gd name="connsiteX7" fmla="*/ 4643599 w 6041897"/>
              <a:gd name="connsiteY7" fmla="*/ 159094 h 3794037"/>
              <a:gd name="connsiteX8" fmla="*/ 6041897 w 6041897"/>
              <a:gd name="connsiteY8" fmla="*/ 1037415 h 3794037"/>
              <a:gd name="connsiteX9" fmla="*/ 6041897 w 6041897"/>
              <a:gd name="connsiteY9" fmla="*/ 3771378 h 3794037"/>
              <a:gd name="connsiteX10" fmla="*/ 1061188 w 6041897"/>
              <a:gd name="connsiteY10" fmla="*/ 3794037 h 3794037"/>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704087 w 6041897"/>
              <a:gd name="connsiteY5" fmla="*/ 2233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246887 w 6041897"/>
              <a:gd name="connsiteY5" fmla="*/ 4900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27199 h 3727199"/>
              <a:gd name="connsiteX1" fmla="*/ 259934 w 6041897"/>
              <a:gd name="connsiteY1" fmla="*/ 3224250 h 3727199"/>
              <a:gd name="connsiteX2" fmla="*/ 10552 w 6041897"/>
              <a:gd name="connsiteY2" fmla="*/ 2780904 h 3727199"/>
              <a:gd name="connsiteX3" fmla="*/ 52838 w 6041897"/>
              <a:gd name="connsiteY3" fmla="*/ 2356609 h 3727199"/>
              <a:gd name="connsiteX4" fmla="*/ 361534 w 6041897"/>
              <a:gd name="connsiteY4" fmla="*/ 2041995 h 3727199"/>
              <a:gd name="connsiteX5" fmla="*/ 3246887 w 6041897"/>
              <a:gd name="connsiteY5" fmla="*/ 423755 h 3727199"/>
              <a:gd name="connsiteX6" fmla="*/ 4022741 w 6041897"/>
              <a:gd name="connsiteY6" fmla="*/ 20169 h 3727199"/>
              <a:gd name="connsiteX7" fmla="*/ 4617406 w 6041897"/>
              <a:gd name="connsiteY7" fmla="*/ 99399 h 3727199"/>
              <a:gd name="connsiteX8" fmla="*/ 6041897 w 6041897"/>
              <a:gd name="connsiteY8" fmla="*/ 970577 h 3727199"/>
              <a:gd name="connsiteX9" fmla="*/ 6041897 w 6041897"/>
              <a:gd name="connsiteY9" fmla="*/ 3704540 h 3727199"/>
              <a:gd name="connsiteX10" fmla="*/ 1061188 w 6041897"/>
              <a:gd name="connsiteY10" fmla="*/ 3727199 h 372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1897" h="3727199">
                <a:moveTo>
                  <a:pt x="1061188" y="3727199"/>
                </a:moveTo>
                <a:cubicBezTo>
                  <a:pt x="768703" y="3554787"/>
                  <a:pt x="557182" y="3444287"/>
                  <a:pt x="259934" y="3224250"/>
                </a:cubicBezTo>
                <a:cubicBezTo>
                  <a:pt x="100607" y="3095518"/>
                  <a:pt x="55579" y="2935036"/>
                  <a:pt x="10552" y="2780904"/>
                </a:cubicBezTo>
                <a:cubicBezTo>
                  <a:pt x="-15040" y="2607722"/>
                  <a:pt x="8580" y="2498041"/>
                  <a:pt x="52838" y="2356609"/>
                </a:cubicBezTo>
                <a:cubicBezTo>
                  <a:pt x="165262" y="2189825"/>
                  <a:pt x="250698" y="2140516"/>
                  <a:pt x="361534" y="2041995"/>
                </a:cubicBezTo>
                <a:lnTo>
                  <a:pt x="3246887" y="423755"/>
                </a:lnTo>
                <a:cubicBezTo>
                  <a:pt x="3355222" y="364103"/>
                  <a:pt x="3903294" y="54421"/>
                  <a:pt x="4022741" y="20169"/>
                </a:cubicBezTo>
                <a:cubicBezTo>
                  <a:pt x="4198208" y="-23536"/>
                  <a:pt x="4479244" y="4197"/>
                  <a:pt x="4617406" y="99399"/>
                </a:cubicBezTo>
                <a:cubicBezTo>
                  <a:pt x="5089854" y="423129"/>
                  <a:pt x="5567067" y="680184"/>
                  <a:pt x="6041897" y="970577"/>
                </a:cubicBezTo>
                <a:lnTo>
                  <a:pt x="6041897" y="3704540"/>
                </a:lnTo>
                <a:lnTo>
                  <a:pt x="1061188" y="3727199"/>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4F518D04-63C9-450E-B165-61D7BD06888C}"/>
              </a:ext>
            </a:extLst>
          </p:cNvPr>
          <p:cNvSpPr/>
          <p:nvPr/>
        </p:nvSpPr>
        <p:spPr>
          <a:xfrm>
            <a:off x="11000442" y="2574281"/>
            <a:ext cx="1200794" cy="1200794"/>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1">
            <a:extLst>
              <a:ext uri="{FF2B5EF4-FFF2-40B4-BE49-F238E27FC236}">
                <a16:creationId xmlns="" xmlns:a16="http://schemas.microsoft.com/office/drawing/2014/main" id="{1F2D3625-9831-E170-B3FB-41122DD5A34C}"/>
              </a:ext>
            </a:extLst>
          </p:cNvPr>
          <p:cNvSpPr/>
          <p:nvPr/>
        </p:nvSpPr>
        <p:spPr>
          <a:xfrm>
            <a:off x="2354163" y="1897323"/>
            <a:ext cx="6724918" cy="923330"/>
          </a:xfrm>
          <a:prstGeom prst="rect">
            <a:avLst/>
          </a:prstGeom>
          <a:noFill/>
        </p:spPr>
        <p:txBody>
          <a:bodyPr wrap="none" lIns="91440" tIns="45720" rIns="91440" bIns="45720">
            <a:spAutoFit/>
          </a:bodyPr>
          <a:lstStyle/>
          <a:p>
            <a:pPr algn="ctr"/>
            <a:r>
              <a:rPr lang="en-US" sz="5400" b="1" dirty="0">
                <a:latin typeface="Segoe UI Black" panose="020B0A02040204020203" pitchFamily="34" charset="0"/>
                <a:ea typeface="Segoe UI Black" panose="020B0A02040204020203" pitchFamily="34" charset="0"/>
              </a:rPr>
              <a:t>INTERPRETATIONS</a:t>
            </a:r>
          </a:p>
        </p:txBody>
      </p:sp>
    </p:spTree>
    <p:extLst>
      <p:ext uri="{BB962C8B-B14F-4D97-AF65-F5344CB8AC3E}">
        <p14:creationId xmlns:p14="http://schemas.microsoft.com/office/powerpoint/2010/main" val="358580539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750"/>
                                        <p:tgtEl>
                                          <p:spTgt spid="11"/>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750"/>
                                        <p:tgtEl>
                                          <p:spTgt spid="14"/>
                                        </p:tgtEl>
                                      </p:cBhvr>
                                    </p:animEffect>
                                  </p:childTnLst>
                                </p:cTn>
                              </p:par>
                              <p:par>
                                <p:cTn id="20" presetID="1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250" fill="hold"/>
                                        <p:tgtEl>
                                          <p:spTgt spid="19"/>
                                        </p:tgtEl>
                                        <p:attrNameLst>
                                          <p:attrName>ppt_w</p:attrName>
                                        </p:attrNameLst>
                                      </p:cBhvr>
                                      <p:tavLst>
                                        <p:tav tm="0">
                                          <p:val>
                                            <p:fltVal val="0"/>
                                          </p:val>
                                        </p:tav>
                                        <p:tav tm="100000">
                                          <p:val>
                                            <p:strVal val="#ppt_w"/>
                                          </p:val>
                                        </p:tav>
                                      </p:tavLst>
                                    </p:anim>
                                    <p:anim calcmode="lin" valueType="num">
                                      <p:cBhvr>
                                        <p:cTn id="23" dur="1250" fill="hold"/>
                                        <p:tgtEl>
                                          <p:spTgt spid="19"/>
                                        </p:tgtEl>
                                        <p:attrNameLst>
                                          <p:attrName>ppt_h</p:attrName>
                                        </p:attrNameLst>
                                      </p:cBhvr>
                                      <p:tavLst>
                                        <p:tav tm="0">
                                          <p:val>
                                            <p:fltVal val="0"/>
                                          </p:val>
                                        </p:tav>
                                        <p:tav tm="100000">
                                          <p:val>
                                            <p:strVal val="#ppt_h"/>
                                          </p:val>
                                        </p:tav>
                                      </p:tavLst>
                                    </p:anim>
                                    <p:anim calcmode="lin" valueType="num">
                                      <p:cBhvr>
                                        <p:cTn id="24" dur="1250" fill="hold"/>
                                        <p:tgtEl>
                                          <p:spTgt spid="19"/>
                                        </p:tgtEl>
                                        <p:attrNameLst>
                                          <p:attrName>ppt_x</p:attrName>
                                        </p:attrNameLst>
                                      </p:cBhvr>
                                      <p:tavLst>
                                        <p:tav tm="0" fmla="#ppt_x+(cos(-2*pi*(1-$))*-#ppt_x-sin(-2*pi*(1-$))*(1-#ppt_y))*(1-$)">
                                          <p:val>
                                            <p:fltVal val="0"/>
                                          </p:val>
                                        </p:tav>
                                        <p:tav tm="100000">
                                          <p:val>
                                            <p:fltVal val="1"/>
                                          </p:val>
                                        </p:tav>
                                      </p:tavLst>
                                    </p:anim>
                                    <p:anim calcmode="lin" valueType="num">
                                      <p:cBhvr>
                                        <p:cTn id="25" dur="125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14"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a:extLst>
              <a:ext uri="{FF2B5EF4-FFF2-40B4-BE49-F238E27FC236}">
                <a16:creationId xmlns="" xmlns:a16="http://schemas.microsoft.com/office/drawing/2014/main" id="{8752C04B-34EB-41D8-8F4C-675E8933397B}"/>
              </a:ext>
            </a:extLst>
          </p:cNvPr>
          <p:cNvSpPr>
            <a:spLocks/>
          </p:cNvSpPr>
          <p:nvPr/>
        </p:nvSpPr>
        <p:spPr bwMode="auto">
          <a:xfrm flipH="1">
            <a:off x="-30230" y="-17416"/>
            <a:ext cx="6379515" cy="6887536"/>
          </a:xfrm>
          <a:custGeom>
            <a:avLst/>
            <a:gdLst>
              <a:gd name="T0" fmla="*/ 1340 w 1340"/>
              <a:gd name="T1" fmla="*/ 1137 h 1137"/>
              <a:gd name="T2" fmla="*/ 1340 w 1340"/>
              <a:gd name="T3" fmla="*/ 0 h 1137"/>
              <a:gd name="T4" fmla="*/ 951 w 1340"/>
              <a:gd name="T5" fmla="*/ 0 h 1137"/>
              <a:gd name="T6" fmla="*/ 814 w 1340"/>
              <a:gd name="T7" fmla="*/ 132 h 1137"/>
              <a:gd name="T8" fmla="*/ 309 w 1340"/>
              <a:gd name="T9" fmla="*/ 291 h 1137"/>
              <a:gd name="T10" fmla="*/ 309 w 1340"/>
              <a:gd name="T11" fmla="*/ 569 h 1137"/>
              <a:gd name="T12" fmla="*/ 154 w 1340"/>
              <a:gd name="T13" fmla="*/ 814 h 1137"/>
              <a:gd name="T14" fmla="*/ 158 w 1340"/>
              <a:gd name="T15" fmla="*/ 1137 h 1137"/>
              <a:gd name="T16" fmla="*/ 1340 w 1340"/>
              <a:gd name="T17" fmla="*/ 1137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1137">
                <a:moveTo>
                  <a:pt x="1340" y="1137"/>
                </a:moveTo>
                <a:cubicBezTo>
                  <a:pt x="1340" y="0"/>
                  <a:pt x="1340" y="0"/>
                  <a:pt x="1340" y="0"/>
                </a:cubicBezTo>
                <a:cubicBezTo>
                  <a:pt x="951" y="0"/>
                  <a:pt x="951" y="0"/>
                  <a:pt x="951" y="0"/>
                </a:cubicBezTo>
                <a:cubicBezTo>
                  <a:pt x="935" y="67"/>
                  <a:pt x="928" y="117"/>
                  <a:pt x="814" y="132"/>
                </a:cubicBezTo>
                <a:cubicBezTo>
                  <a:pt x="660" y="153"/>
                  <a:pt x="386" y="148"/>
                  <a:pt x="309" y="291"/>
                </a:cubicBezTo>
                <a:cubicBezTo>
                  <a:pt x="232" y="434"/>
                  <a:pt x="293" y="481"/>
                  <a:pt x="309" y="569"/>
                </a:cubicBezTo>
                <a:cubicBezTo>
                  <a:pt x="325" y="656"/>
                  <a:pt x="240" y="755"/>
                  <a:pt x="154" y="814"/>
                </a:cubicBezTo>
                <a:cubicBezTo>
                  <a:pt x="79" y="866"/>
                  <a:pt x="0" y="1029"/>
                  <a:pt x="158" y="1137"/>
                </a:cubicBezTo>
                <a:lnTo>
                  <a:pt x="1340" y="1137"/>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cs typeface="+mn-ea"/>
              <a:sym typeface="+mn-lt"/>
            </a:endParaRPr>
          </a:p>
        </p:txBody>
      </p:sp>
      <p:sp>
        <p:nvSpPr>
          <p:cNvPr id="2" name="TextBox 1"/>
          <p:cNvSpPr txBox="1"/>
          <p:nvPr/>
        </p:nvSpPr>
        <p:spPr>
          <a:xfrm>
            <a:off x="519447" y="4546241"/>
            <a:ext cx="11153105"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Emoji" panose="020B0502040204020203" pitchFamily="34" charset="0"/>
                <a:ea typeface="Segoe UI Emoji" panose="020B0502040204020203" pitchFamily="34" charset="0"/>
              </a:rPr>
              <a:t> Customers aged 50 or above demonstrate a significantly higher churn rate compared to younger age groups, indicating that they pose a higher financial risk to the bank.</a:t>
            </a:r>
          </a:p>
          <a:p>
            <a:pPr marL="342900" indent="-342900">
              <a:buFont typeface="Wingdings" panose="05000000000000000000" pitchFamily="2" charset="2"/>
              <a:buChar char="Ø"/>
            </a:pPr>
            <a:r>
              <a:rPr lang="en-US" sz="2000" dirty="0">
                <a:latin typeface="Segoe UI Emoji" panose="020B0502040204020203" pitchFamily="34" charset="0"/>
                <a:ea typeface="Segoe UI Emoji" panose="020B0502040204020203" pitchFamily="34" charset="0"/>
              </a:rPr>
              <a:t> Despite having a higher average balance, older customers are more likely to churn, suggesting that factors beyond account balance influence their decision to leave the bank.</a:t>
            </a:r>
          </a:p>
          <a:p>
            <a:pPr marL="342900" indent="-342900">
              <a:buFont typeface="Wingdings" panose="05000000000000000000" pitchFamily="2" charset="2"/>
              <a:buChar char="Ø"/>
            </a:pPr>
            <a:r>
              <a:rPr lang="en-US" sz="2000" dirty="0">
                <a:latin typeface="Segoe UI Emoji" panose="020B0502040204020203" pitchFamily="34" charset="0"/>
                <a:ea typeface="Segoe UI Emoji" panose="020B0502040204020203" pitchFamily="34" charset="0"/>
              </a:rPr>
              <a:t> It suggests that older customers warrant special attention in risk management strategies to mitigate potential losses associated with churn.</a:t>
            </a:r>
          </a:p>
        </p:txBody>
      </p:sp>
      <p:sp>
        <p:nvSpPr>
          <p:cNvPr id="4" name="Rectangle 3"/>
          <p:cNvSpPr/>
          <p:nvPr/>
        </p:nvSpPr>
        <p:spPr>
          <a:xfrm>
            <a:off x="2466641" y="449619"/>
            <a:ext cx="7258718" cy="646331"/>
          </a:xfrm>
          <a:prstGeom prst="rect">
            <a:avLst/>
          </a:prstGeom>
        </p:spPr>
        <p:txBody>
          <a:bodyPr wrap="none">
            <a:spAutoFit/>
          </a:bodyPr>
          <a:lstStyle/>
          <a:p>
            <a:r>
              <a:rPr lang="en-US" sz="3600" b="1" dirty="0">
                <a:latin typeface="Segoe UI Black" panose="020B0A02040204020203" pitchFamily="34" charset="0"/>
                <a:ea typeface="Segoe UI Black" panose="020B0A02040204020203" pitchFamily="34" charset="0"/>
              </a:rPr>
              <a:t>Risk Management Assessment</a:t>
            </a:r>
            <a:endParaRPr lang="en-US" sz="3600" dirty="0">
              <a:latin typeface="Segoe UI Black" panose="020B0A02040204020203" pitchFamily="34" charset="0"/>
              <a:ea typeface="Segoe UI Black" panose="020B0A02040204020203"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405" y="1215067"/>
            <a:ext cx="4863188" cy="312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05024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a:extLst>
              <a:ext uri="{FF2B5EF4-FFF2-40B4-BE49-F238E27FC236}">
                <a16:creationId xmlns="" xmlns:a16="http://schemas.microsoft.com/office/drawing/2014/main" id="{6FA13FFD-3D57-4D42-B4C6-67770D3985EF}"/>
              </a:ext>
            </a:extLst>
          </p:cNvPr>
          <p:cNvSpPr>
            <a:spLocks/>
          </p:cNvSpPr>
          <p:nvPr/>
        </p:nvSpPr>
        <p:spPr bwMode="auto">
          <a:xfrm>
            <a:off x="4235385" y="-26220"/>
            <a:ext cx="7969315" cy="6893024"/>
          </a:xfrm>
          <a:custGeom>
            <a:avLst/>
            <a:gdLst>
              <a:gd name="T0" fmla="*/ 1795 w 3155"/>
              <a:gd name="T1" fmla="*/ 0 h 2715"/>
              <a:gd name="T2" fmla="*/ 1115 w 3155"/>
              <a:gd name="T3" fmla="*/ 844 h 2715"/>
              <a:gd name="T4" fmla="*/ 592 w 3155"/>
              <a:gd name="T5" fmla="*/ 1828 h 2715"/>
              <a:gd name="T6" fmla="*/ 59 w 3155"/>
              <a:gd name="T7" fmla="*/ 2715 h 2715"/>
              <a:gd name="T8" fmla="*/ 3155 w 3155"/>
              <a:gd name="T9" fmla="*/ 2715 h 2715"/>
              <a:gd name="T10" fmla="*/ 3155 w 3155"/>
              <a:gd name="T11" fmla="*/ 0 h 2715"/>
              <a:gd name="T12" fmla="*/ 1795 w 3155"/>
              <a:gd name="T13" fmla="*/ 0 h 2715"/>
            </a:gdLst>
            <a:ahLst/>
            <a:cxnLst>
              <a:cxn ang="0">
                <a:pos x="T0" y="T1"/>
              </a:cxn>
              <a:cxn ang="0">
                <a:pos x="T2" y="T3"/>
              </a:cxn>
              <a:cxn ang="0">
                <a:pos x="T4" y="T5"/>
              </a:cxn>
              <a:cxn ang="0">
                <a:pos x="T6" y="T7"/>
              </a:cxn>
              <a:cxn ang="0">
                <a:pos x="T8" y="T9"/>
              </a:cxn>
              <a:cxn ang="0">
                <a:pos x="T10" y="T11"/>
              </a:cxn>
              <a:cxn ang="0">
                <a:pos x="T12" y="T13"/>
              </a:cxn>
            </a:cxnLst>
            <a:rect l="0" t="0" r="r" b="b"/>
            <a:pathLst>
              <a:path w="3155" h="2715">
                <a:moveTo>
                  <a:pt x="1795" y="0"/>
                </a:moveTo>
                <a:cubicBezTo>
                  <a:pt x="1795" y="0"/>
                  <a:pt x="1072" y="149"/>
                  <a:pt x="1115" y="844"/>
                </a:cubicBezTo>
                <a:cubicBezTo>
                  <a:pt x="1157" y="1540"/>
                  <a:pt x="928" y="1673"/>
                  <a:pt x="592" y="1828"/>
                </a:cubicBezTo>
                <a:cubicBezTo>
                  <a:pt x="268" y="1978"/>
                  <a:pt x="0" y="2192"/>
                  <a:pt x="59" y="2715"/>
                </a:cubicBezTo>
                <a:cubicBezTo>
                  <a:pt x="3155" y="2715"/>
                  <a:pt x="3155" y="2715"/>
                  <a:pt x="3155" y="2715"/>
                </a:cubicBezTo>
                <a:cubicBezTo>
                  <a:pt x="3155" y="0"/>
                  <a:pt x="3155" y="0"/>
                  <a:pt x="3155" y="0"/>
                </a:cubicBezTo>
                <a:lnTo>
                  <a:pt x="1795"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pic>
        <p:nvPicPr>
          <p:cNvPr id="24" name="图片 23">
            <a:extLst>
              <a:ext uri="{FF2B5EF4-FFF2-40B4-BE49-F238E27FC236}">
                <a16:creationId xmlns="" xmlns:a16="http://schemas.microsoft.com/office/drawing/2014/main" id="{754AEE10-5094-4B17-A509-06CFBA7962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363794" y="4520484"/>
            <a:ext cx="2562041" cy="1920401"/>
          </a:xfrm>
          <a:prstGeom prst="rect">
            <a:avLst/>
          </a:prstGeom>
        </p:spPr>
      </p:pic>
      <p:sp>
        <p:nvSpPr>
          <p:cNvPr id="2" name="TextBox 1"/>
          <p:cNvSpPr txBox="1"/>
          <p:nvPr/>
        </p:nvSpPr>
        <p:spPr>
          <a:xfrm>
            <a:off x="787967" y="915372"/>
            <a:ext cx="6894836" cy="646331"/>
          </a:xfrm>
          <a:prstGeom prst="rect">
            <a:avLst/>
          </a:prstGeom>
          <a:noFill/>
        </p:spPr>
        <p:txBody>
          <a:bodyPr wrap="none" rtlCol="0">
            <a:spAutoFit/>
          </a:bodyPr>
          <a:lstStyle/>
          <a:p>
            <a:r>
              <a:rPr lang="en-US" sz="3600" dirty="0">
                <a:latin typeface="Segoe UI Black" panose="020B0A02040204020203" pitchFamily="34" charset="0"/>
                <a:ea typeface="Segoe UI Black" panose="020B0A02040204020203" pitchFamily="34" charset="0"/>
              </a:rPr>
              <a:t>Reasons for Leaving the Bank</a:t>
            </a:r>
          </a:p>
        </p:txBody>
      </p:sp>
      <p:sp>
        <p:nvSpPr>
          <p:cNvPr id="7" name="Content Placeholder 6"/>
          <p:cNvSpPr>
            <a:spLocks noGrp="1"/>
          </p:cNvSpPr>
          <p:nvPr>
            <p:ph idx="1"/>
          </p:nvPr>
        </p:nvSpPr>
        <p:spPr/>
        <p:txBody>
          <a:bodyPr/>
          <a:lstStyle/>
          <a:p>
            <a:pPr>
              <a:buFont typeface="Wingdings" panose="05000000000000000000" pitchFamily="2" charset="2"/>
              <a:buChar char="q"/>
            </a:pPr>
            <a:r>
              <a:rPr lang="en-US" sz="2000" dirty="0">
                <a:latin typeface="Segoe UI Emoji" panose="020B0502040204020203" pitchFamily="34" charset="0"/>
                <a:ea typeface="Segoe UI Emoji" panose="020B0502040204020203" pitchFamily="34" charset="0"/>
              </a:rPr>
              <a:t> Dissatisfaction with banking services or customer experiences.</a:t>
            </a:r>
          </a:p>
          <a:p>
            <a:pPr>
              <a:buFont typeface="Wingdings" panose="05000000000000000000" pitchFamily="2" charset="2"/>
              <a:buChar char="q"/>
            </a:pPr>
            <a:r>
              <a:rPr lang="en-US" sz="2000" dirty="0">
                <a:latin typeface="Segoe UI Emoji" panose="020B0502040204020203" pitchFamily="34" charset="0"/>
                <a:ea typeface="Segoe UI Emoji" panose="020B0502040204020203" pitchFamily="34" charset="0"/>
              </a:rPr>
              <a:t> Inadequate credit card benefits or rewards.</a:t>
            </a:r>
          </a:p>
          <a:p>
            <a:pPr>
              <a:buFont typeface="Wingdings" panose="05000000000000000000" pitchFamily="2" charset="2"/>
              <a:buChar char="q"/>
            </a:pPr>
            <a:r>
              <a:rPr lang="en-US" sz="2000" dirty="0">
                <a:latin typeface="Segoe UI Emoji" panose="020B0502040204020203" pitchFamily="34" charset="0"/>
                <a:ea typeface="Segoe UI Emoji" panose="020B0502040204020203" pitchFamily="34" charset="0"/>
              </a:rPr>
              <a:t> Financial instability or changes in personal circumstances.</a:t>
            </a:r>
          </a:p>
          <a:p>
            <a:pPr>
              <a:buFont typeface="Wingdings" panose="05000000000000000000" pitchFamily="2" charset="2"/>
              <a:buChar char="q"/>
            </a:pPr>
            <a:r>
              <a:rPr lang="en-US" sz="2000" dirty="0">
                <a:latin typeface="Segoe UI Emoji" panose="020B0502040204020203" pitchFamily="34" charset="0"/>
                <a:ea typeface="Segoe UI Emoji" panose="020B0502040204020203" pitchFamily="34" charset="0"/>
              </a:rPr>
              <a:t> Better offers or services from competitors.</a:t>
            </a:r>
          </a:p>
          <a:p>
            <a:pPr>
              <a:buFont typeface="Wingdings" panose="05000000000000000000" pitchFamily="2" charset="2"/>
              <a:buChar char="q"/>
            </a:pPr>
            <a:r>
              <a:rPr lang="en-US" sz="2000" dirty="0">
                <a:latin typeface="Segoe UI Emoji" panose="020B0502040204020203" pitchFamily="34" charset="0"/>
                <a:ea typeface="Segoe UI Emoji" panose="020B0502040204020203" pitchFamily="34" charset="0"/>
              </a:rPr>
              <a:t> Lack of tailored products or solutions for older customers.</a:t>
            </a:r>
          </a:p>
          <a:p>
            <a:pPr marL="0" indent="0">
              <a:buNone/>
            </a:pPr>
            <a:endParaRPr lang="en-US" dirty="0"/>
          </a:p>
        </p:txBody>
      </p:sp>
    </p:spTree>
    <p:extLst>
      <p:ext uri="{BB962C8B-B14F-4D97-AF65-F5344CB8AC3E}">
        <p14:creationId xmlns:p14="http://schemas.microsoft.com/office/powerpoint/2010/main" val="84305442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750" fill="hold"/>
                                        <p:tgtEl>
                                          <p:spTgt spid="24"/>
                                        </p:tgtEl>
                                        <p:attrNameLst>
                                          <p:attrName>ppt_w</p:attrName>
                                        </p:attrNameLst>
                                      </p:cBhvr>
                                      <p:tavLst>
                                        <p:tav tm="0">
                                          <p:val>
                                            <p:fltVal val="0"/>
                                          </p:val>
                                        </p:tav>
                                        <p:tav tm="100000">
                                          <p:val>
                                            <p:strVal val="#ppt_w"/>
                                          </p:val>
                                        </p:tav>
                                      </p:tavLst>
                                    </p:anim>
                                    <p:anim calcmode="lin" valueType="num">
                                      <p:cBhvr>
                                        <p:cTn id="12" dur="750" fill="hold"/>
                                        <p:tgtEl>
                                          <p:spTgt spid="24"/>
                                        </p:tgtEl>
                                        <p:attrNameLst>
                                          <p:attrName>ppt_h</p:attrName>
                                        </p:attrNameLst>
                                      </p:cBhvr>
                                      <p:tavLst>
                                        <p:tav tm="0">
                                          <p:val>
                                            <p:fltVal val="0"/>
                                          </p:val>
                                        </p:tav>
                                        <p:tav tm="100000">
                                          <p:val>
                                            <p:strVal val="#ppt_h"/>
                                          </p:val>
                                        </p:tav>
                                      </p:tavLst>
                                    </p:anim>
                                    <p:animEffect transition="in" filter="fade">
                                      <p:cBhvr>
                                        <p:cTn id="1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C9C60C31-CEBC-42F4-83D9-995198DA5846}"/>
              </a:ext>
            </a:extLst>
          </p:cNvPr>
          <p:cNvSpPr/>
          <p:nvPr/>
        </p:nvSpPr>
        <p:spPr>
          <a:xfrm>
            <a:off x="1" y="-17416"/>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任意多边形: 形状 10">
            <a:extLst>
              <a:ext uri="{FF2B5EF4-FFF2-40B4-BE49-F238E27FC236}">
                <a16:creationId xmlns="" xmlns:a16="http://schemas.microsoft.com/office/drawing/2014/main" id="{E80FB63A-51BE-42A0-B4B9-4D3FF45F1566}"/>
              </a:ext>
            </a:extLst>
          </p:cNvPr>
          <p:cNvSpPr/>
          <p:nvPr/>
        </p:nvSpPr>
        <p:spPr>
          <a:xfrm>
            <a:off x="4993953" y="2409366"/>
            <a:ext cx="7207283" cy="4457438"/>
          </a:xfrm>
          <a:custGeom>
            <a:avLst/>
            <a:gdLst>
              <a:gd name="connsiteX0" fmla="*/ 25400 w 7200900"/>
              <a:gd name="connsiteY0" fmla="*/ 4432300 h 4432300"/>
              <a:gd name="connsiteX1" fmla="*/ 7200900 w 7200900"/>
              <a:gd name="connsiteY1" fmla="*/ 4432300 h 4432300"/>
              <a:gd name="connsiteX2" fmla="*/ 7200900 w 7200900"/>
              <a:gd name="connsiteY2" fmla="*/ 1511300 h 4432300"/>
              <a:gd name="connsiteX3" fmla="*/ 6743700 w 7200900"/>
              <a:gd name="connsiteY3" fmla="*/ 1600200 h 4432300"/>
              <a:gd name="connsiteX4" fmla="*/ 6096000 w 7200900"/>
              <a:gd name="connsiteY4" fmla="*/ 1638300 h 4432300"/>
              <a:gd name="connsiteX5" fmla="*/ 5880100 w 7200900"/>
              <a:gd name="connsiteY5" fmla="*/ 1066800 h 4432300"/>
              <a:gd name="connsiteX6" fmla="*/ 5575300 w 7200900"/>
              <a:gd name="connsiteY6" fmla="*/ 355600 h 4432300"/>
              <a:gd name="connsiteX7" fmla="*/ 4826000 w 7200900"/>
              <a:gd name="connsiteY7" fmla="*/ 0 h 4432300"/>
              <a:gd name="connsiteX8" fmla="*/ 4038600 w 7200900"/>
              <a:gd name="connsiteY8" fmla="*/ 114300 h 4432300"/>
              <a:gd name="connsiteX9" fmla="*/ 3556000 w 7200900"/>
              <a:gd name="connsiteY9" fmla="*/ 571500 h 4432300"/>
              <a:gd name="connsiteX10" fmla="*/ 3187700 w 7200900"/>
              <a:gd name="connsiteY10" fmla="*/ 1244600 h 4432300"/>
              <a:gd name="connsiteX11" fmla="*/ 2794000 w 7200900"/>
              <a:gd name="connsiteY11" fmla="*/ 1511300 h 4432300"/>
              <a:gd name="connsiteX12" fmla="*/ 2019300 w 7200900"/>
              <a:gd name="connsiteY12" fmla="*/ 1498600 h 4432300"/>
              <a:gd name="connsiteX13" fmla="*/ 1308100 w 7200900"/>
              <a:gd name="connsiteY13" fmla="*/ 1752600 h 4432300"/>
              <a:gd name="connsiteX14" fmla="*/ 660400 w 7200900"/>
              <a:gd name="connsiteY14" fmla="*/ 2298700 h 4432300"/>
              <a:gd name="connsiteX15" fmla="*/ 101600 w 7200900"/>
              <a:gd name="connsiteY15" fmla="*/ 3238500 h 4432300"/>
              <a:gd name="connsiteX16" fmla="*/ 0 w 7200900"/>
              <a:gd name="connsiteY16" fmla="*/ 4038600 h 4432300"/>
              <a:gd name="connsiteX17" fmla="*/ 25400 w 7200900"/>
              <a:gd name="connsiteY17" fmla="*/ 4432300 h 4432300"/>
              <a:gd name="connsiteX0" fmla="*/ 27614 w 7203114"/>
              <a:gd name="connsiteY0" fmla="*/ 4432300 h 4432300"/>
              <a:gd name="connsiteX1" fmla="*/ 7203114 w 7203114"/>
              <a:gd name="connsiteY1" fmla="*/ 4432300 h 4432300"/>
              <a:gd name="connsiteX2" fmla="*/ 7203114 w 7203114"/>
              <a:gd name="connsiteY2" fmla="*/ 1511300 h 4432300"/>
              <a:gd name="connsiteX3" fmla="*/ 6745914 w 7203114"/>
              <a:gd name="connsiteY3" fmla="*/ 1600200 h 4432300"/>
              <a:gd name="connsiteX4" fmla="*/ 6098214 w 7203114"/>
              <a:gd name="connsiteY4" fmla="*/ 1638300 h 4432300"/>
              <a:gd name="connsiteX5" fmla="*/ 5882314 w 7203114"/>
              <a:gd name="connsiteY5" fmla="*/ 1066800 h 4432300"/>
              <a:gd name="connsiteX6" fmla="*/ 5577514 w 7203114"/>
              <a:gd name="connsiteY6" fmla="*/ 355600 h 4432300"/>
              <a:gd name="connsiteX7" fmla="*/ 4828214 w 7203114"/>
              <a:gd name="connsiteY7" fmla="*/ 0 h 4432300"/>
              <a:gd name="connsiteX8" fmla="*/ 4040814 w 7203114"/>
              <a:gd name="connsiteY8" fmla="*/ 114300 h 4432300"/>
              <a:gd name="connsiteX9" fmla="*/ 3558214 w 7203114"/>
              <a:gd name="connsiteY9" fmla="*/ 571500 h 4432300"/>
              <a:gd name="connsiteX10" fmla="*/ 3189914 w 7203114"/>
              <a:gd name="connsiteY10" fmla="*/ 1244600 h 4432300"/>
              <a:gd name="connsiteX11" fmla="*/ 2796214 w 7203114"/>
              <a:gd name="connsiteY11" fmla="*/ 1511300 h 4432300"/>
              <a:gd name="connsiteX12" fmla="*/ 2021514 w 7203114"/>
              <a:gd name="connsiteY12" fmla="*/ 1498600 h 4432300"/>
              <a:gd name="connsiteX13" fmla="*/ 1310314 w 7203114"/>
              <a:gd name="connsiteY13" fmla="*/ 1752600 h 4432300"/>
              <a:gd name="connsiteX14" fmla="*/ 662614 w 7203114"/>
              <a:gd name="connsiteY14" fmla="*/ 2298700 h 4432300"/>
              <a:gd name="connsiteX15" fmla="*/ 103814 w 7203114"/>
              <a:gd name="connsiteY15" fmla="*/ 3238500 h 4432300"/>
              <a:gd name="connsiteX16" fmla="*/ 2214 w 7203114"/>
              <a:gd name="connsiteY16" fmla="*/ 4038600 h 4432300"/>
              <a:gd name="connsiteX17" fmla="*/ 27614 w 7203114"/>
              <a:gd name="connsiteY17" fmla="*/ 4432300 h 4432300"/>
              <a:gd name="connsiteX0" fmla="*/ 30075 w 7205575"/>
              <a:gd name="connsiteY0" fmla="*/ 4432300 h 4432300"/>
              <a:gd name="connsiteX1" fmla="*/ 7205575 w 7205575"/>
              <a:gd name="connsiteY1" fmla="*/ 4432300 h 4432300"/>
              <a:gd name="connsiteX2" fmla="*/ 7205575 w 7205575"/>
              <a:gd name="connsiteY2" fmla="*/ 1511300 h 4432300"/>
              <a:gd name="connsiteX3" fmla="*/ 6748375 w 7205575"/>
              <a:gd name="connsiteY3" fmla="*/ 1600200 h 4432300"/>
              <a:gd name="connsiteX4" fmla="*/ 6100675 w 7205575"/>
              <a:gd name="connsiteY4" fmla="*/ 1638300 h 4432300"/>
              <a:gd name="connsiteX5" fmla="*/ 5884775 w 7205575"/>
              <a:gd name="connsiteY5" fmla="*/ 1066800 h 4432300"/>
              <a:gd name="connsiteX6" fmla="*/ 5579975 w 7205575"/>
              <a:gd name="connsiteY6" fmla="*/ 355600 h 4432300"/>
              <a:gd name="connsiteX7" fmla="*/ 4830675 w 7205575"/>
              <a:gd name="connsiteY7" fmla="*/ 0 h 4432300"/>
              <a:gd name="connsiteX8" fmla="*/ 4043275 w 7205575"/>
              <a:gd name="connsiteY8" fmla="*/ 114300 h 4432300"/>
              <a:gd name="connsiteX9" fmla="*/ 3560675 w 7205575"/>
              <a:gd name="connsiteY9" fmla="*/ 571500 h 4432300"/>
              <a:gd name="connsiteX10" fmla="*/ 3192375 w 7205575"/>
              <a:gd name="connsiteY10" fmla="*/ 1244600 h 4432300"/>
              <a:gd name="connsiteX11" fmla="*/ 2798675 w 7205575"/>
              <a:gd name="connsiteY11" fmla="*/ 1511300 h 4432300"/>
              <a:gd name="connsiteX12" fmla="*/ 2023975 w 7205575"/>
              <a:gd name="connsiteY12" fmla="*/ 1498600 h 4432300"/>
              <a:gd name="connsiteX13" fmla="*/ 1312775 w 7205575"/>
              <a:gd name="connsiteY13" fmla="*/ 1752600 h 4432300"/>
              <a:gd name="connsiteX14" fmla="*/ 665075 w 7205575"/>
              <a:gd name="connsiteY14" fmla="*/ 2298700 h 4432300"/>
              <a:gd name="connsiteX15" fmla="*/ 106275 w 7205575"/>
              <a:gd name="connsiteY15" fmla="*/ 3238500 h 4432300"/>
              <a:gd name="connsiteX16" fmla="*/ 4675 w 7205575"/>
              <a:gd name="connsiteY16" fmla="*/ 4038600 h 4432300"/>
              <a:gd name="connsiteX17" fmla="*/ 30075 w 7205575"/>
              <a:gd name="connsiteY17" fmla="*/ 4432300 h 4432300"/>
              <a:gd name="connsiteX0" fmla="*/ 41778 w 7204578"/>
              <a:gd name="connsiteY0" fmla="*/ 4451350 h 4451350"/>
              <a:gd name="connsiteX1" fmla="*/ 7204578 w 7204578"/>
              <a:gd name="connsiteY1" fmla="*/ 4432300 h 4451350"/>
              <a:gd name="connsiteX2" fmla="*/ 7204578 w 7204578"/>
              <a:gd name="connsiteY2" fmla="*/ 1511300 h 4451350"/>
              <a:gd name="connsiteX3" fmla="*/ 6747378 w 7204578"/>
              <a:gd name="connsiteY3" fmla="*/ 1600200 h 4451350"/>
              <a:gd name="connsiteX4" fmla="*/ 6099678 w 7204578"/>
              <a:gd name="connsiteY4" fmla="*/ 1638300 h 4451350"/>
              <a:gd name="connsiteX5" fmla="*/ 5883778 w 7204578"/>
              <a:gd name="connsiteY5" fmla="*/ 1066800 h 4451350"/>
              <a:gd name="connsiteX6" fmla="*/ 5578978 w 7204578"/>
              <a:gd name="connsiteY6" fmla="*/ 355600 h 4451350"/>
              <a:gd name="connsiteX7" fmla="*/ 4829678 w 7204578"/>
              <a:gd name="connsiteY7" fmla="*/ 0 h 4451350"/>
              <a:gd name="connsiteX8" fmla="*/ 4042278 w 7204578"/>
              <a:gd name="connsiteY8" fmla="*/ 114300 h 4451350"/>
              <a:gd name="connsiteX9" fmla="*/ 3559678 w 7204578"/>
              <a:gd name="connsiteY9" fmla="*/ 571500 h 4451350"/>
              <a:gd name="connsiteX10" fmla="*/ 3191378 w 7204578"/>
              <a:gd name="connsiteY10" fmla="*/ 1244600 h 4451350"/>
              <a:gd name="connsiteX11" fmla="*/ 2797678 w 7204578"/>
              <a:gd name="connsiteY11" fmla="*/ 1511300 h 4451350"/>
              <a:gd name="connsiteX12" fmla="*/ 2022978 w 7204578"/>
              <a:gd name="connsiteY12" fmla="*/ 1498600 h 4451350"/>
              <a:gd name="connsiteX13" fmla="*/ 1311778 w 7204578"/>
              <a:gd name="connsiteY13" fmla="*/ 1752600 h 4451350"/>
              <a:gd name="connsiteX14" fmla="*/ 664078 w 7204578"/>
              <a:gd name="connsiteY14" fmla="*/ 2298700 h 4451350"/>
              <a:gd name="connsiteX15" fmla="*/ 105278 w 7204578"/>
              <a:gd name="connsiteY15" fmla="*/ 3238500 h 4451350"/>
              <a:gd name="connsiteX16" fmla="*/ 3678 w 7204578"/>
              <a:gd name="connsiteY16" fmla="*/ 4038600 h 4451350"/>
              <a:gd name="connsiteX17" fmla="*/ 41778 w 7204578"/>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251233 w 7207283"/>
              <a:gd name="connsiteY10" fmla="*/ 12573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886483 w 7207283"/>
              <a:gd name="connsiteY6" fmla="*/ 10728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4665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07283" h="4457438">
                <a:moveTo>
                  <a:pt x="19083" y="4457438"/>
                </a:moveTo>
                <a:lnTo>
                  <a:pt x="7207283" y="4438388"/>
                </a:lnTo>
                <a:lnTo>
                  <a:pt x="7207283" y="1466588"/>
                </a:lnTo>
                <a:cubicBezTo>
                  <a:pt x="7054883" y="1496221"/>
                  <a:pt x="6908833" y="1563955"/>
                  <a:pt x="6750083" y="1606288"/>
                </a:cubicBezTo>
                <a:cubicBezTo>
                  <a:pt x="6572283" y="1621105"/>
                  <a:pt x="6451633" y="1667671"/>
                  <a:pt x="6216683" y="1593588"/>
                </a:cubicBezTo>
                <a:cubicBezTo>
                  <a:pt x="6091800" y="1451771"/>
                  <a:pt x="6100267" y="1417905"/>
                  <a:pt x="6057934" y="1307838"/>
                </a:cubicBezTo>
                <a:lnTo>
                  <a:pt x="5924583" y="1034788"/>
                </a:lnTo>
                <a:cubicBezTo>
                  <a:pt x="5822983" y="797721"/>
                  <a:pt x="5778533" y="554305"/>
                  <a:pt x="5581683" y="361688"/>
                </a:cubicBezTo>
                <a:cubicBezTo>
                  <a:pt x="5389066" y="211405"/>
                  <a:pt x="5139300" y="67471"/>
                  <a:pt x="4832383" y="6088"/>
                </a:cubicBezTo>
                <a:cubicBezTo>
                  <a:pt x="4569916" y="-19312"/>
                  <a:pt x="4313800" y="37838"/>
                  <a:pt x="4044983" y="120388"/>
                </a:cubicBezTo>
                <a:cubicBezTo>
                  <a:pt x="3865066" y="196588"/>
                  <a:pt x="3697850" y="310888"/>
                  <a:pt x="3543333" y="539488"/>
                </a:cubicBezTo>
                <a:cubicBezTo>
                  <a:pt x="3395166" y="727871"/>
                  <a:pt x="3361300" y="1011505"/>
                  <a:pt x="3194083" y="1218938"/>
                </a:cubicBezTo>
                <a:cubicBezTo>
                  <a:pt x="3113650" y="1339588"/>
                  <a:pt x="3007816" y="1453888"/>
                  <a:pt x="2800383" y="1517388"/>
                </a:cubicBezTo>
                <a:cubicBezTo>
                  <a:pt x="2535800" y="1570305"/>
                  <a:pt x="2328366" y="1458121"/>
                  <a:pt x="2025683" y="1504688"/>
                </a:cubicBezTo>
                <a:cubicBezTo>
                  <a:pt x="1788616" y="1532205"/>
                  <a:pt x="1538850" y="1616871"/>
                  <a:pt x="1314483" y="1758688"/>
                </a:cubicBezTo>
                <a:cubicBezTo>
                  <a:pt x="1090116" y="1885688"/>
                  <a:pt x="859400" y="2082538"/>
                  <a:pt x="660433" y="2292088"/>
                </a:cubicBezTo>
                <a:cubicBezTo>
                  <a:pt x="436066" y="2579955"/>
                  <a:pt x="218050" y="2874171"/>
                  <a:pt x="107983" y="3244588"/>
                </a:cubicBezTo>
                <a:cubicBezTo>
                  <a:pt x="42366" y="3511288"/>
                  <a:pt x="-10550" y="3777988"/>
                  <a:pt x="6383" y="4044688"/>
                </a:cubicBezTo>
                <a:cubicBezTo>
                  <a:pt x="-10550" y="4175921"/>
                  <a:pt x="10616" y="4326205"/>
                  <a:pt x="19083" y="445743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62DEE3DA-FE8D-40EA-A802-4EF9A7CA5A38}"/>
              </a:ext>
            </a:extLst>
          </p:cNvPr>
          <p:cNvSpPr/>
          <p:nvPr/>
        </p:nvSpPr>
        <p:spPr>
          <a:xfrm>
            <a:off x="0" y="-16908"/>
            <a:ext cx="2755107" cy="1547812"/>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547812">
                <a:moveTo>
                  <a:pt x="0" y="0"/>
                </a:moveTo>
                <a:lnTo>
                  <a:pt x="0" y="1547812"/>
                </a:lnTo>
                <a:lnTo>
                  <a:pt x="347663" y="902493"/>
                </a:lnTo>
                <a:cubicBezTo>
                  <a:pt x="439738" y="773112"/>
                  <a:pt x="555625" y="650874"/>
                  <a:pt x="659606" y="609599"/>
                </a:cubicBezTo>
                <a:cubicBezTo>
                  <a:pt x="829468" y="543718"/>
                  <a:pt x="965993" y="520699"/>
                  <a:pt x="1135856" y="497681"/>
                </a:cubicBezTo>
                <a:cubicBezTo>
                  <a:pt x="1369219" y="481012"/>
                  <a:pt x="1593056" y="502443"/>
                  <a:pt x="1816894" y="461962"/>
                </a:cubicBezTo>
                <a:cubicBezTo>
                  <a:pt x="2030413" y="41910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等腰三角形 5">
            <a:extLst>
              <a:ext uri="{FF2B5EF4-FFF2-40B4-BE49-F238E27FC236}">
                <a16:creationId xmlns="" xmlns:a16="http://schemas.microsoft.com/office/drawing/2014/main" id="{EFD0859F-1382-4009-9C84-2255C2B46E6F}"/>
              </a:ext>
            </a:extLst>
          </p:cNvPr>
          <p:cNvSpPr/>
          <p:nvPr/>
        </p:nvSpPr>
        <p:spPr>
          <a:xfrm rot="10800000">
            <a:off x="0" y="-8416"/>
            <a:ext cx="802049" cy="452438"/>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任意多边形: 形状 13">
            <a:extLst>
              <a:ext uri="{FF2B5EF4-FFF2-40B4-BE49-F238E27FC236}">
                <a16:creationId xmlns="" xmlns:a16="http://schemas.microsoft.com/office/drawing/2014/main" id="{90D02BD8-AB16-4901-9C9F-AD6AF4D0C87F}"/>
              </a:ext>
            </a:extLst>
          </p:cNvPr>
          <p:cNvSpPr/>
          <p:nvPr/>
        </p:nvSpPr>
        <p:spPr>
          <a:xfrm>
            <a:off x="6159339" y="3139605"/>
            <a:ext cx="6041897" cy="3727199"/>
          </a:xfrm>
          <a:custGeom>
            <a:avLst/>
            <a:gdLst>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57699 w 6062208"/>
              <a:gd name="connsiteY0" fmla="*/ 3777673 h 3777673"/>
              <a:gd name="connsiteX1" fmla="*/ 280245 w 6062208"/>
              <a:gd name="connsiteY1" fmla="*/ 3260437 h 3777673"/>
              <a:gd name="connsiteX2" fmla="*/ 30863 w 6062208"/>
              <a:gd name="connsiteY2" fmla="*/ 2817091 h 3777673"/>
              <a:gd name="connsiteX3" fmla="*/ 49336 w 6062208"/>
              <a:gd name="connsiteY3" fmla="*/ 2373746 h 3777673"/>
              <a:gd name="connsiteX4" fmla="*/ 381845 w 6062208"/>
              <a:gd name="connsiteY4" fmla="*/ 2078182 h 3777673"/>
              <a:gd name="connsiteX5" fmla="*/ 3910136 w 6062208"/>
              <a:gd name="connsiteY5" fmla="*/ 64655 h 3777673"/>
              <a:gd name="connsiteX6" fmla="*/ 4177990 w 6062208"/>
              <a:gd name="connsiteY6" fmla="*/ 0 h 3777673"/>
              <a:gd name="connsiteX7" fmla="*/ 4630572 w 6062208"/>
              <a:gd name="connsiteY7" fmla="*/ 157018 h 3777673"/>
              <a:gd name="connsiteX8" fmla="*/ 6062208 w 6062208"/>
              <a:gd name="connsiteY8" fmla="*/ 1006764 h 3777673"/>
              <a:gd name="connsiteX9" fmla="*/ 6062208 w 6062208"/>
              <a:gd name="connsiteY9" fmla="*/ 3740727 h 3777673"/>
              <a:gd name="connsiteX10" fmla="*/ 1157699 w 6062208"/>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37388 w 6041897"/>
              <a:gd name="connsiteY0" fmla="*/ 3800217 h 3800217"/>
              <a:gd name="connsiteX1" fmla="*/ 259934 w 6041897"/>
              <a:gd name="connsiteY1" fmla="*/ 3282981 h 3800217"/>
              <a:gd name="connsiteX2" fmla="*/ 10552 w 6041897"/>
              <a:gd name="connsiteY2" fmla="*/ 2839635 h 3800217"/>
              <a:gd name="connsiteX3" fmla="*/ 52838 w 6041897"/>
              <a:gd name="connsiteY3" fmla="*/ 2415340 h 3800217"/>
              <a:gd name="connsiteX4" fmla="*/ 361534 w 6041897"/>
              <a:gd name="connsiteY4" fmla="*/ 2100726 h 3800217"/>
              <a:gd name="connsiteX5" fmla="*/ 3889825 w 6041897"/>
              <a:gd name="connsiteY5" fmla="*/ 87199 h 3800217"/>
              <a:gd name="connsiteX6" fmla="*/ 4208479 w 6041897"/>
              <a:gd name="connsiteY6" fmla="*/ 319 h 3800217"/>
              <a:gd name="connsiteX7" fmla="*/ 4610261 w 6041897"/>
              <a:gd name="connsiteY7" fmla="*/ 179562 h 3800217"/>
              <a:gd name="connsiteX8" fmla="*/ 6041897 w 6041897"/>
              <a:gd name="connsiteY8" fmla="*/ 1029308 h 3800217"/>
              <a:gd name="connsiteX9" fmla="*/ 6041897 w 6041897"/>
              <a:gd name="connsiteY9" fmla="*/ 3763271 h 3800217"/>
              <a:gd name="connsiteX10" fmla="*/ 1137388 w 6041897"/>
              <a:gd name="connsiteY10" fmla="*/ 3800217 h 3800217"/>
              <a:gd name="connsiteX0" fmla="*/ 1061188 w 6041897"/>
              <a:gd name="connsiteY0" fmla="*/ 3785930 h 3785930"/>
              <a:gd name="connsiteX1" fmla="*/ 259934 w 6041897"/>
              <a:gd name="connsiteY1" fmla="*/ 3282981 h 3785930"/>
              <a:gd name="connsiteX2" fmla="*/ 10552 w 6041897"/>
              <a:gd name="connsiteY2" fmla="*/ 2839635 h 3785930"/>
              <a:gd name="connsiteX3" fmla="*/ 52838 w 6041897"/>
              <a:gd name="connsiteY3" fmla="*/ 2415340 h 3785930"/>
              <a:gd name="connsiteX4" fmla="*/ 361534 w 6041897"/>
              <a:gd name="connsiteY4" fmla="*/ 2100726 h 3785930"/>
              <a:gd name="connsiteX5" fmla="*/ 3889825 w 6041897"/>
              <a:gd name="connsiteY5" fmla="*/ 87199 h 3785930"/>
              <a:gd name="connsiteX6" fmla="*/ 4208479 w 6041897"/>
              <a:gd name="connsiteY6" fmla="*/ 319 h 3785930"/>
              <a:gd name="connsiteX7" fmla="*/ 4610261 w 6041897"/>
              <a:gd name="connsiteY7" fmla="*/ 179562 h 3785930"/>
              <a:gd name="connsiteX8" fmla="*/ 6041897 w 6041897"/>
              <a:gd name="connsiteY8" fmla="*/ 1029308 h 3785930"/>
              <a:gd name="connsiteX9" fmla="*/ 6041897 w 6041897"/>
              <a:gd name="connsiteY9" fmla="*/ 3763271 h 3785930"/>
              <a:gd name="connsiteX10" fmla="*/ 1061188 w 6041897"/>
              <a:gd name="connsiteY10" fmla="*/ 3785930 h 3785930"/>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889825 w 6041897"/>
              <a:gd name="connsiteY5" fmla="*/ 873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694562 w 6041897"/>
              <a:gd name="connsiteY5" fmla="*/ 2016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76550 h 3776550"/>
              <a:gd name="connsiteX1" fmla="*/ 259934 w 6041897"/>
              <a:gd name="connsiteY1" fmla="*/ 3273601 h 3776550"/>
              <a:gd name="connsiteX2" fmla="*/ 10552 w 6041897"/>
              <a:gd name="connsiteY2" fmla="*/ 2830255 h 3776550"/>
              <a:gd name="connsiteX3" fmla="*/ 52838 w 6041897"/>
              <a:gd name="connsiteY3" fmla="*/ 2405960 h 3776550"/>
              <a:gd name="connsiteX4" fmla="*/ 361534 w 6041897"/>
              <a:gd name="connsiteY4" fmla="*/ 2091346 h 3776550"/>
              <a:gd name="connsiteX5" fmla="*/ 3694562 w 6041897"/>
              <a:gd name="connsiteY5" fmla="*/ 192119 h 3776550"/>
              <a:gd name="connsiteX6" fmla="*/ 4170379 w 6041897"/>
              <a:gd name="connsiteY6" fmla="*/ 464 h 3776550"/>
              <a:gd name="connsiteX7" fmla="*/ 4610261 w 6041897"/>
              <a:gd name="connsiteY7" fmla="*/ 170182 h 3776550"/>
              <a:gd name="connsiteX8" fmla="*/ 6041897 w 6041897"/>
              <a:gd name="connsiteY8" fmla="*/ 1019928 h 3776550"/>
              <a:gd name="connsiteX9" fmla="*/ 6041897 w 6041897"/>
              <a:gd name="connsiteY9" fmla="*/ 3753891 h 3776550"/>
              <a:gd name="connsiteX10" fmla="*/ 1061188 w 6041897"/>
              <a:gd name="connsiteY10" fmla="*/ 3776550 h 3776550"/>
              <a:gd name="connsiteX0" fmla="*/ 1061188 w 6041897"/>
              <a:gd name="connsiteY0" fmla="*/ 3796861 h 3796861"/>
              <a:gd name="connsiteX1" fmla="*/ 259934 w 6041897"/>
              <a:gd name="connsiteY1" fmla="*/ 3293912 h 3796861"/>
              <a:gd name="connsiteX2" fmla="*/ 10552 w 6041897"/>
              <a:gd name="connsiteY2" fmla="*/ 2850566 h 3796861"/>
              <a:gd name="connsiteX3" fmla="*/ 52838 w 6041897"/>
              <a:gd name="connsiteY3" fmla="*/ 2426271 h 3796861"/>
              <a:gd name="connsiteX4" fmla="*/ 361534 w 6041897"/>
              <a:gd name="connsiteY4" fmla="*/ 2111657 h 3796861"/>
              <a:gd name="connsiteX5" fmla="*/ 3694562 w 6041897"/>
              <a:gd name="connsiteY5" fmla="*/ 212430 h 3796861"/>
              <a:gd name="connsiteX6" fmla="*/ 4170379 w 6041897"/>
              <a:gd name="connsiteY6" fmla="*/ 20775 h 3796861"/>
              <a:gd name="connsiteX7" fmla="*/ 4610261 w 6041897"/>
              <a:gd name="connsiteY7" fmla="*/ 190493 h 3796861"/>
              <a:gd name="connsiteX8" fmla="*/ 6041897 w 6041897"/>
              <a:gd name="connsiteY8" fmla="*/ 1040239 h 3796861"/>
              <a:gd name="connsiteX9" fmla="*/ 6041897 w 6041897"/>
              <a:gd name="connsiteY9" fmla="*/ 3774202 h 3796861"/>
              <a:gd name="connsiteX10" fmla="*/ 1061188 w 6041897"/>
              <a:gd name="connsiteY10" fmla="*/ 3796861 h 379686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88510 h 3788510"/>
              <a:gd name="connsiteX1" fmla="*/ 259934 w 6041897"/>
              <a:gd name="connsiteY1" fmla="*/ 3285561 h 3788510"/>
              <a:gd name="connsiteX2" fmla="*/ 10552 w 6041897"/>
              <a:gd name="connsiteY2" fmla="*/ 2842215 h 3788510"/>
              <a:gd name="connsiteX3" fmla="*/ 52838 w 6041897"/>
              <a:gd name="connsiteY3" fmla="*/ 2417920 h 3788510"/>
              <a:gd name="connsiteX4" fmla="*/ 361534 w 6041897"/>
              <a:gd name="connsiteY4" fmla="*/ 2103306 h 3788510"/>
              <a:gd name="connsiteX5" fmla="*/ 3694562 w 6041897"/>
              <a:gd name="connsiteY5" fmla="*/ 204079 h 3788510"/>
              <a:gd name="connsiteX6" fmla="*/ 4170379 w 6041897"/>
              <a:gd name="connsiteY6" fmla="*/ 12424 h 3788510"/>
              <a:gd name="connsiteX7" fmla="*/ 4610261 w 6041897"/>
              <a:gd name="connsiteY7" fmla="*/ 182142 h 3788510"/>
              <a:gd name="connsiteX8" fmla="*/ 6041897 w 6041897"/>
              <a:gd name="connsiteY8" fmla="*/ 1031888 h 3788510"/>
              <a:gd name="connsiteX9" fmla="*/ 6041897 w 6041897"/>
              <a:gd name="connsiteY9" fmla="*/ 3765851 h 3788510"/>
              <a:gd name="connsiteX10" fmla="*/ 1061188 w 6041897"/>
              <a:gd name="connsiteY10" fmla="*/ 3788510 h 3788510"/>
              <a:gd name="connsiteX0" fmla="*/ 1061188 w 6041897"/>
              <a:gd name="connsiteY0" fmla="*/ 3801938 h 3801938"/>
              <a:gd name="connsiteX1" fmla="*/ 259934 w 6041897"/>
              <a:gd name="connsiteY1" fmla="*/ 3298989 h 3801938"/>
              <a:gd name="connsiteX2" fmla="*/ 10552 w 6041897"/>
              <a:gd name="connsiteY2" fmla="*/ 2855643 h 3801938"/>
              <a:gd name="connsiteX3" fmla="*/ 52838 w 6041897"/>
              <a:gd name="connsiteY3" fmla="*/ 2431348 h 3801938"/>
              <a:gd name="connsiteX4" fmla="*/ 361534 w 6041897"/>
              <a:gd name="connsiteY4" fmla="*/ 2116734 h 3801938"/>
              <a:gd name="connsiteX5" fmla="*/ 3694562 w 6041897"/>
              <a:gd name="connsiteY5" fmla="*/ 217507 h 3801938"/>
              <a:gd name="connsiteX6" fmla="*/ 4175141 w 6041897"/>
              <a:gd name="connsiteY6" fmla="*/ 11564 h 3801938"/>
              <a:gd name="connsiteX7" fmla="*/ 4610261 w 6041897"/>
              <a:gd name="connsiteY7" fmla="*/ 195570 h 3801938"/>
              <a:gd name="connsiteX8" fmla="*/ 6041897 w 6041897"/>
              <a:gd name="connsiteY8" fmla="*/ 1045316 h 3801938"/>
              <a:gd name="connsiteX9" fmla="*/ 6041897 w 6041897"/>
              <a:gd name="connsiteY9" fmla="*/ 3779279 h 3801938"/>
              <a:gd name="connsiteX10" fmla="*/ 1061188 w 6041897"/>
              <a:gd name="connsiteY10" fmla="*/ 3801938 h 3801938"/>
              <a:gd name="connsiteX0" fmla="*/ 1061188 w 6041897"/>
              <a:gd name="connsiteY0" fmla="*/ 3803341 h 3803341"/>
              <a:gd name="connsiteX1" fmla="*/ 259934 w 6041897"/>
              <a:gd name="connsiteY1" fmla="*/ 3300392 h 3803341"/>
              <a:gd name="connsiteX2" fmla="*/ 10552 w 6041897"/>
              <a:gd name="connsiteY2" fmla="*/ 2857046 h 3803341"/>
              <a:gd name="connsiteX3" fmla="*/ 52838 w 6041897"/>
              <a:gd name="connsiteY3" fmla="*/ 2432751 h 3803341"/>
              <a:gd name="connsiteX4" fmla="*/ 361534 w 6041897"/>
              <a:gd name="connsiteY4" fmla="*/ 2118137 h 3803341"/>
              <a:gd name="connsiteX5" fmla="*/ 3694562 w 6041897"/>
              <a:gd name="connsiteY5" fmla="*/ 218910 h 3803341"/>
              <a:gd name="connsiteX6" fmla="*/ 4175141 w 6041897"/>
              <a:gd name="connsiteY6" fmla="*/ 12967 h 3803341"/>
              <a:gd name="connsiteX7" fmla="*/ 4610261 w 6041897"/>
              <a:gd name="connsiteY7" fmla="*/ 196973 h 3803341"/>
              <a:gd name="connsiteX8" fmla="*/ 6041897 w 6041897"/>
              <a:gd name="connsiteY8" fmla="*/ 1046719 h 3803341"/>
              <a:gd name="connsiteX9" fmla="*/ 6041897 w 6041897"/>
              <a:gd name="connsiteY9" fmla="*/ 3780682 h 3803341"/>
              <a:gd name="connsiteX10" fmla="*/ 1061188 w 6041897"/>
              <a:gd name="connsiteY10" fmla="*/ 3803341 h 3803341"/>
              <a:gd name="connsiteX0" fmla="*/ 1061188 w 6041897"/>
              <a:gd name="connsiteY0" fmla="*/ 3805657 h 3805657"/>
              <a:gd name="connsiteX1" fmla="*/ 259934 w 6041897"/>
              <a:gd name="connsiteY1" fmla="*/ 3302708 h 3805657"/>
              <a:gd name="connsiteX2" fmla="*/ 10552 w 6041897"/>
              <a:gd name="connsiteY2" fmla="*/ 2859362 h 3805657"/>
              <a:gd name="connsiteX3" fmla="*/ 52838 w 6041897"/>
              <a:gd name="connsiteY3" fmla="*/ 2435067 h 3805657"/>
              <a:gd name="connsiteX4" fmla="*/ 361534 w 6041897"/>
              <a:gd name="connsiteY4" fmla="*/ 2120453 h 3805657"/>
              <a:gd name="connsiteX5" fmla="*/ 3694562 w 6041897"/>
              <a:gd name="connsiteY5" fmla="*/ 221226 h 3805657"/>
              <a:gd name="connsiteX6" fmla="*/ 4175141 w 6041897"/>
              <a:gd name="connsiteY6" fmla="*/ 15283 h 3805657"/>
              <a:gd name="connsiteX7" fmla="*/ 4643599 w 6041897"/>
              <a:gd name="connsiteY7" fmla="*/ 170714 h 3805657"/>
              <a:gd name="connsiteX8" fmla="*/ 6041897 w 6041897"/>
              <a:gd name="connsiteY8" fmla="*/ 1049035 h 3805657"/>
              <a:gd name="connsiteX9" fmla="*/ 6041897 w 6041897"/>
              <a:gd name="connsiteY9" fmla="*/ 3782998 h 3805657"/>
              <a:gd name="connsiteX10" fmla="*/ 1061188 w 6041897"/>
              <a:gd name="connsiteY10" fmla="*/ 3805657 h 3805657"/>
              <a:gd name="connsiteX0" fmla="*/ 1061188 w 6041897"/>
              <a:gd name="connsiteY0" fmla="*/ 3804860 h 3804860"/>
              <a:gd name="connsiteX1" fmla="*/ 259934 w 6041897"/>
              <a:gd name="connsiteY1" fmla="*/ 3301911 h 3804860"/>
              <a:gd name="connsiteX2" fmla="*/ 10552 w 6041897"/>
              <a:gd name="connsiteY2" fmla="*/ 2858565 h 3804860"/>
              <a:gd name="connsiteX3" fmla="*/ 52838 w 6041897"/>
              <a:gd name="connsiteY3" fmla="*/ 2434270 h 3804860"/>
              <a:gd name="connsiteX4" fmla="*/ 361534 w 6041897"/>
              <a:gd name="connsiteY4" fmla="*/ 2119656 h 3804860"/>
              <a:gd name="connsiteX5" fmla="*/ 3694562 w 6041897"/>
              <a:gd name="connsiteY5" fmla="*/ 220429 h 3804860"/>
              <a:gd name="connsiteX6" fmla="*/ 4175141 w 6041897"/>
              <a:gd name="connsiteY6" fmla="*/ 14486 h 3804860"/>
              <a:gd name="connsiteX7" fmla="*/ 4643599 w 6041897"/>
              <a:gd name="connsiteY7" fmla="*/ 169917 h 3804860"/>
              <a:gd name="connsiteX8" fmla="*/ 6041897 w 6041897"/>
              <a:gd name="connsiteY8" fmla="*/ 1048238 h 3804860"/>
              <a:gd name="connsiteX9" fmla="*/ 6041897 w 6041897"/>
              <a:gd name="connsiteY9" fmla="*/ 3782201 h 3804860"/>
              <a:gd name="connsiteX10" fmla="*/ 1061188 w 6041897"/>
              <a:gd name="connsiteY10" fmla="*/ 3804860 h 3804860"/>
              <a:gd name="connsiteX0" fmla="*/ 1061188 w 6041897"/>
              <a:gd name="connsiteY0" fmla="*/ 3798355 h 3798355"/>
              <a:gd name="connsiteX1" fmla="*/ 259934 w 6041897"/>
              <a:gd name="connsiteY1" fmla="*/ 3295406 h 3798355"/>
              <a:gd name="connsiteX2" fmla="*/ 10552 w 6041897"/>
              <a:gd name="connsiteY2" fmla="*/ 2852060 h 3798355"/>
              <a:gd name="connsiteX3" fmla="*/ 52838 w 6041897"/>
              <a:gd name="connsiteY3" fmla="*/ 2427765 h 3798355"/>
              <a:gd name="connsiteX4" fmla="*/ 361534 w 6041897"/>
              <a:gd name="connsiteY4" fmla="*/ 2113151 h 3798355"/>
              <a:gd name="connsiteX5" fmla="*/ 3694562 w 6041897"/>
              <a:gd name="connsiteY5" fmla="*/ 213924 h 3798355"/>
              <a:gd name="connsiteX6" fmla="*/ 4175141 w 6041897"/>
              <a:gd name="connsiteY6" fmla="*/ 15125 h 3798355"/>
              <a:gd name="connsiteX7" fmla="*/ 4643599 w 6041897"/>
              <a:gd name="connsiteY7" fmla="*/ 163412 h 3798355"/>
              <a:gd name="connsiteX8" fmla="*/ 6041897 w 6041897"/>
              <a:gd name="connsiteY8" fmla="*/ 1041733 h 3798355"/>
              <a:gd name="connsiteX9" fmla="*/ 6041897 w 6041897"/>
              <a:gd name="connsiteY9" fmla="*/ 3775696 h 3798355"/>
              <a:gd name="connsiteX10" fmla="*/ 1061188 w 6041897"/>
              <a:gd name="connsiteY10" fmla="*/ 3798355 h 3798355"/>
              <a:gd name="connsiteX0" fmla="*/ 1061188 w 6041897"/>
              <a:gd name="connsiteY0" fmla="*/ 3794037 h 3794037"/>
              <a:gd name="connsiteX1" fmla="*/ 259934 w 6041897"/>
              <a:gd name="connsiteY1" fmla="*/ 3291088 h 3794037"/>
              <a:gd name="connsiteX2" fmla="*/ 10552 w 6041897"/>
              <a:gd name="connsiteY2" fmla="*/ 2847742 h 3794037"/>
              <a:gd name="connsiteX3" fmla="*/ 52838 w 6041897"/>
              <a:gd name="connsiteY3" fmla="*/ 2423447 h 3794037"/>
              <a:gd name="connsiteX4" fmla="*/ 361534 w 6041897"/>
              <a:gd name="connsiteY4" fmla="*/ 2108833 h 3794037"/>
              <a:gd name="connsiteX5" fmla="*/ 3694562 w 6041897"/>
              <a:gd name="connsiteY5" fmla="*/ 209606 h 3794037"/>
              <a:gd name="connsiteX6" fmla="*/ 4175141 w 6041897"/>
              <a:gd name="connsiteY6" fmla="*/ 10807 h 3794037"/>
              <a:gd name="connsiteX7" fmla="*/ 4643599 w 6041897"/>
              <a:gd name="connsiteY7" fmla="*/ 159094 h 3794037"/>
              <a:gd name="connsiteX8" fmla="*/ 6041897 w 6041897"/>
              <a:gd name="connsiteY8" fmla="*/ 1037415 h 3794037"/>
              <a:gd name="connsiteX9" fmla="*/ 6041897 w 6041897"/>
              <a:gd name="connsiteY9" fmla="*/ 3771378 h 3794037"/>
              <a:gd name="connsiteX10" fmla="*/ 1061188 w 6041897"/>
              <a:gd name="connsiteY10" fmla="*/ 3794037 h 3794037"/>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704087 w 6041897"/>
              <a:gd name="connsiteY5" fmla="*/ 2233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246887 w 6041897"/>
              <a:gd name="connsiteY5" fmla="*/ 4900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27199 h 3727199"/>
              <a:gd name="connsiteX1" fmla="*/ 259934 w 6041897"/>
              <a:gd name="connsiteY1" fmla="*/ 3224250 h 3727199"/>
              <a:gd name="connsiteX2" fmla="*/ 10552 w 6041897"/>
              <a:gd name="connsiteY2" fmla="*/ 2780904 h 3727199"/>
              <a:gd name="connsiteX3" fmla="*/ 52838 w 6041897"/>
              <a:gd name="connsiteY3" fmla="*/ 2356609 h 3727199"/>
              <a:gd name="connsiteX4" fmla="*/ 361534 w 6041897"/>
              <a:gd name="connsiteY4" fmla="*/ 2041995 h 3727199"/>
              <a:gd name="connsiteX5" fmla="*/ 3246887 w 6041897"/>
              <a:gd name="connsiteY5" fmla="*/ 423755 h 3727199"/>
              <a:gd name="connsiteX6" fmla="*/ 4022741 w 6041897"/>
              <a:gd name="connsiteY6" fmla="*/ 20169 h 3727199"/>
              <a:gd name="connsiteX7" fmla="*/ 4617406 w 6041897"/>
              <a:gd name="connsiteY7" fmla="*/ 99399 h 3727199"/>
              <a:gd name="connsiteX8" fmla="*/ 6041897 w 6041897"/>
              <a:gd name="connsiteY8" fmla="*/ 970577 h 3727199"/>
              <a:gd name="connsiteX9" fmla="*/ 6041897 w 6041897"/>
              <a:gd name="connsiteY9" fmla="*/ 3704540 h 3727199"/>
              <a:gd name="connsiteX10" fmla="*/ 1061188 w 6041897"/>
              <a:gd name="connsiteY10" fmla="*/ 3727199 h 372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1897" h="3727199">
                <a:moveTo>
                  <a:pt x="1061188" y="3727199"/>
                </a:moveTo>
                <a:cubicBezTo>
                  <a:pt x="768703" y="3554787"/>
                  <a:pt x="557182" y="3444287"/>
                  <a:pt x="259934" y="3224250"/>
                </a:cubicBezTo>
                <a:cubicBezTo>
                  <a:pt x="100607" y="3095518"/>
                  <a:pt x="55579" y="2935036"/>
                  <a:pt x="10552" y="2780904"/>
                </a:cubicBezTo>
                <a:cubicBezTo>
                  <a:pt x="-15040" y="2607722"/>
                  <a:pt x="8580" y="2498041"/>
                  <a:pt x="52838" y="2356609"/>
                </a:cubicBezTo>
                <a:cubicBezTo>
                  <a:pt x="165262" y="2189825"/>
                  <a:pt x="250698" y="2140516"/>
                  <a:pt x="361534" y="2041995"/>
                </a:cubicBezTo>
                <a:lnTo>
                  <a:pt x="3246887" y="423755"/>
                </a:lnTo>
                <a:cubicBezTo>
                  <a:pt x="3355222" y="364103"/>
                  <a:pt x="3903294" y="54421"/>
                  <a:pt x="4022741" y="20169"/>
                </a:cubicBezTo>
                <a:cubicBezTo>
                  <a:pt x="4198208" y="-23536"/>
                  <a:pt x="4479244" y="4197"/>
                  <a:pt x="4617406" y="99399"/>
                </a:cubicBezTo>
                <a:cubicBezTo>
                  <a:pt x="5089854" y="423129"/>
                  <a:pt x="5567067" y="680184"/>
                  <a:pt x="6041897" y="970577"/>
                </a:cubicBezTo>
                <a:lnTo>
                  <a:pt x="6041897" y="3704540"/>
                </a:lnTo>
                <a:lnTo>
                  <a:pt x="1061188" y="3727199"/>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4F518D04-63C9-450E-B165-61D7BD06888C}"/>
              </a:ext>
            </a:extLst>
          </p:cNvPr>
          <p:cNvSpPr/>
          <p:nvPr/>
        </p:nvSpPr>
        <p:spPr>
          <a:xfrm>
            <a:off x="11000442" y="2574281"/>
            <a:ext cx="1200794" cy="1200794"/>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Rectangle 1">
            <a:extLst>
              <a:ext uri="{FF2B5EF4-FFF2-40B4-BE49-F238E27FC236}">
                <a16:creationId xmlns="" xmlns:a16="http://schemas.microsoft.com/office/drawing/2014/main" id="{1F2D3625-9831-E170-B3FB-41122DD5A34C}"/>
              </a:ext>
            </a:extLst>
          </p:cNvPr>
          <p:cNvSpPr/>
          <p:nvPr/>
        </p:nvSpPr>
        <p:spPr>
          <a:xfrm>
            <a:off x="1512922" y="1947701"/>
            <a:ext cx="4769255" cy="923330"/>
          </a:xfrm>
          <a:prstGeom prst="rect">
            <a:avLst/>
          </a:prstGeom>
          <a:noFill/>
        </p:spPr>
        <p:txBody>
          <a:bodyPr wrap="none" lIns="91440" tIns="45720" rIns="91440" bIns="45720">
            <a:spAutoFit/>
          </a:bodyPr>
          <a:lstStyle/>
          <a:p>
            <a:pPr algn="ctr"/>
            <a:r>
              <a:rPr lang="en-US" sz="5400" b="1" dirty="0">
                <a:latin typeface="Segoe UI Black" panose="020B0A02040204020203" pitchFamily="34" charset="0"/>
                <a:ea typeface="Segoe UI Black" panose="020B0A02040204020203" pitchFamily="34" charset="0"/>
              </a:rPr>
              <a:t>CONCLUSION</a:t>
            </a:r>
          </a:p>
        </p:txBody>
      </p:sp>
    </p:spTree>
    <p:extLst>
      <p:ext uri="{BB962C8B-B14F-4D97-AF65-F5344CB8AC3E}">
        <p14:creationId xmlns:p14="http://schemas.microsoft.com/office/powerpoint/2010/main" val="224414717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750"/>
                                        <p:tgtEl>
                                          <p:spTgt spid="11"/>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750"/>
                                        <p:tgtEl>
                                          <p:spTgt spid="14"/>
                                        </p:tgtEl>
                                      </p:cBhvr>
                                    </p:animEffect>
                                  </p:childTnLst>
                                </p:cTn>
                              </p:par>
                              <p:par>
                                <p:cTn id="20" presetID="1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250" fill="hold"/>
                                        <p:tgtEl>
                                          <p:spTgt spid="19"/>
                                        </p:tgtEl>
                                        <p:attrNameLst>
                                          <p:attrName>ppt_w</p:attrName>
                                        </p:attrNameLst>
                                      </p:cBhvr>
                                      <p:tavLst>
                                        <p:tav tm="0">
                                          <p:val>
                                            <p:fltVal val="0"/>
                                          </p:val>
                                        </p:tav>
                                        <p:tav tm="100000">
                                          <p:val>
                                            <p:strVal val="#ppt_w"/>
                                          </p:val>
                                        </p:tav>
                                      </p:tavLst>
                                    </p:anim>
                                    <p:anim calcmode="lin" valueType="num">
                                      <p:cBhvr>
                                        <p:cTn id="23" dur="1250" fill="hold"/>
                                        <p:tgtEl>
                                          <p:spTgt spid="19"/>
                                        </p:tgtEl>
                                        <p:attrNameLst>
                                          <p:attrName>ppt_h</p:attrName>
                                        </p:attrNameLst>
                                      </p:cBhvr>
                                      <p:tavLst>
                                        <p:tav tm="0">
                                          <p:val>
                                            <p:fltVal val="0"/>
                                          </p:val>
                                        </p:tav>
                                        <p:tav tm="100000">
                                          <p:val>
                                            <p:strVal val="#ppt_h"/>
                                          </p:val>
                                        </p:tav>
                                      </p:tavLst>
                                    </p:anim>
                                    <p:anim calcmode="lin" valueType="num">
                                      <p:cBhvr>
                                        <p:cTn id="24" dur="1250" fill="hold"/>
                                        <p:tgtEl>
                                          <p:spTgt spid="19"/>
                                        </p:tgtEl>
                                        <p:attrNameLst>
                                          <p:attrName>ppt_x</p:attrName>
                                        </p:attrNameLst>
                                      </p:cBhvr>
                                      <p:tavLst>
                                        <p:tav tm="0" fmla="#ppt_x+(cos(-2*pi*(1-$))*-#ppt_x-sin(-2*pi*(1-$))*(1-#ppt_y))*(1-$)">
                                          <p:val>
                                            <p:fltVal val="0"/>
                                          </p:val>
                                        </p:tav>
                                        <p:tav tm="100000">
                                          <p:val>
                                            <p:fltVal val="1"/>
                                          </p:val>
                                        </p:tav>
                                      </p:tavLst>
                                    </p:anim>
                                    <p:anim calcmode="lin" valueType="num">
                                      <p:cBhvr>
                                        <p:cTn id="25" dur="125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14"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 xmlns:a16="http://schemas.microsoft.com/office/drawing/2014/main" id="{48ECC01A-A0B1-460A-9FD0-933F774062E8}"/>
              </a:ext>
            </a:extLst>
          </p:cNvPr>
          <p:cNvSpPr/>
          <p:nvPr/>
        </p:nvSpPr>
        <p:spPr>
          <a:xfrm flipH="1">
            <a:off x="3676832" y="-21744"/>
            <a:ext cx="6564354" cy="2693163"/>
          </a:xfrm>
          <a:custGeom>
            <a:avLst/>
            <a:gdLst>
              <a:gd name="connsiteX0" fmla="*/ 3322320 w 3322320"/>
              <a:gd name="connsiteY0" fmla="*/ 0 h 1325880"/>
              <a:gd name="connsiteX1" fmla="*/ 2941320 w 3322320"/>
              <a:gd name="connsiteY1" fmla="*/ 586740 h 1325880"/>
              <a:gd name="connsiteX2" fmla="*/ 2423160 w 3322320"/>
              <a:gd name="connsiteY2" fmla="*/ 990600 h 1325880"/>
              <a:gd name="connsiteX3" fmla="*/ 1874520 w 3322320"/>
              <a:gd name="connsiteY3" fmla="*/ 1150620 h 1325880"/>
              <a:gd name="connsiteX4" fmla="*/ 1219200 w 3322320"/>
              <a:gd name="connsiteY4" fmla="*/ 906780 h 1325880"/>
              <a:gd name="connsiteX5" fmla="*/ 701040 w 3322320"/>
              <a:gd name="connsiteY5" fmla="*/ 1310640 h 1325880"/>
              <a:gd name="connsiteX6" fmla="*/ 281940 w 3322320"/>
              <a:gd name="connsiteY6" fmla="*/ 1325880 h 1325880"/>
              <a:gd name="connsiteX7" fmla="*/ 0 w 3322320"/>
              <a:gd name="connsiteY7" fmla="*/ 982980 h 1325880"/>
              <a:gd name="connsiteX8" fmla="*/ 129540 w 3322320"/>
              <a:gd name="connsiteY8" fmla="*/ 518160 h 1325880"/>
              <a:gd name="connsiteX9" fmla="*/ 480060 w 3322320"/>
              <a:gd name="connsiteY9" fmla="*/ 22860 h 1325880"/>
              <a:gd name="connsiteX10" fmla="*/ 3322320 w 3322320"/>
              <a:gd name="connsiteY10" fmla="*/ 0 h 1325880"/>
              <a:gd name="connsiteX0" fmla="*/ 3322320 w 3322320"/>
              <a:gd name="connsiteY0" fmla="*/ 0 h 1338777"/>
              <a:gd name="connsiteX1" fmla="*/ 2941320 w 3322320"/>
              <a:gd name="connsiteY1" fmla="*/ 586740 h 1338777"/>
              <a:gd name="connsiteX2" fmla="*/ 2423160 w 3322320"/>
              <a:gd name="connsiteY2" fmla="*/ 990600 h 1338777"/>
              <a:gd name="connsiteX3" fmla="*/ 1874520 w 3322320"/>
              <a:gd name="connsiteY3" fmla="*/ 1150620 h 1338777"/>
              <a:gd name="connsiteX4" fmla="*/ 1219200 w 3322320"/>
              <a:gd name="connsiteY4" fmla="*/ 906780 h 1338777"/>
              <a:gd name="connsiteX5" fmla="*/ 701040 w 3322320"/>
              <a:gd name="connsiteY5" fmla="*/ 1310640 h 1338777"/>
              <a:gd name="connsiteX6" fmla="*/ 275491 w 3322320"/>
              <a:gd name="connsiteY6" fmla="*/ 1338777 h 1338777"/>
              <a:gd name="connsiteX7" fmla="*/ 0 w 3322320"/>
              <a:gd name="connsiteY7" fmla="*/ 982980 h 1338777"/>
              <a:gd name="connsiteX8" fmla="*/ 129540 w 3322320"/>
              <a:gd name="connsiteY8" fmla="*/ 518160 h 1338777"/>
              <a:gd name="connsiteX9" fmla="*/ 480060 w 3322320"/>
              <a:gd name="connsiteY9" fmla="*/ 22860 h 1338777"/>
              <a:gd name="connsiteX10" fmla="*/ 3322320 w 3322320"/>
              <a:gd name="connsiteY10" fmla="*/ 0 h 1338777"/>
              <a:gd name="connsiteX0" fmla="*/ 3322320 w 3322320"/>
              <a:gd name="connsiteY0" fmla="*/ 0 h 1356250"/>
              <a:gd name="connsiteX1" fmla="*/ 2941320 w 3322320"/>
              <a:gd name="connsiteY1" fmla="*/ 586740 h 1356250"/>
              <a:gd name="connsiteX2" fmla="*/ 2423160 w 3322320"/>
              <a:gd name="connsiteY2" fmla="*/ 990600 h 1356250"/>
              <a:gd name="connsiteX3" fmla="*/ 1874520 w 3322320"/>
              <a:gd name="connsiteY3" fmla="*/ 1150620 h 1356250"/>
              <a:gd name="connsiteX4" fmla="*/ 1219200 w 3322320"/>
              <a:gd name="connsiteY4" fmla="*/ 906780 h 1356250"/>
              <a:gd name="connsiteX5" fmla="*/ 701040 w 3322320"/>
              <a:gd name="connsiteY5" fmla="*/ 1310640 h 1356250"/>
              <a:gd name="connsiteX6" fmla="*/ 275491 w 3322320"/>
              <a:gd name="connsiteY6" fmla="*/ 1338777 h 1356250"/>
              <a:gd name="connsiteX7" fmla="*/ 0 w 3322320"/>
              <a:gd name="connsiteY7" fmla="*/ 982980 h 1356250"/>
              <a:gd name="connsiteX8" fmla="*/ 129540 w 3322320"/>
              <a:gd name="connsiteY8" fmla="*/ 518160 h 1356250"/>
              <a:gd name="connsiteX9" fmla="*/ 480060 w 3322320"/>
              <a:gd name="connsiteY9" fmla="*/ 22860 h 1356250"/>
              <a:gd name="connsiteX10" fmla="*/ 3322320 w 3322320"/>
              <a:gd name="connsiteY10" fmla="*/ 0 h 1356250"/>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8348 w 3328348"/>
              <a:gd name="connsiteY0" fmla="*/ 0 h 1367451"/>
              <a:gd name="connsiteX1" fmla="*/ 2947348 w 3328348"/>
              <a:gd name="connsiteY1" fmla="*/ 586740 h 1367451"/>
              <a:gd name="connsiteX2" fmla="*/ 2429188 w 3328348"/>
              <a:gd name="connsiteY2" fmla="*/ 990600 h 1367451"/>
              <a:gd name="connsiteX3" fmla="*/ 1880548 w 3328348"/>
              <a:gd name="connsiteY3" fmla="*/ 1150620 h 1367451"/>
              <a:gd name="connsiteX4" fmla="*/ 1225228 w 3328348"/>
              <a:gd name="connsiteY4" fmla="*/ 906780 h 1367451"/>
              <a:gd name="connsiteX5" fmla="*/ 707068 w 3328348"/>
              <a:gd name="connsiteY5" fmla="*/ 1310640 h 1367451"/>
              <a:gd name="connsiteX6" fmla="*/ 281519 w 3328348"/>
              <a:gd name="connsiteY6" fmla="*/ 1338777 h 1367451"/>
              <a:gd name="connsiteX7" fmla="*/ 6028 w 3328348"/>
              <a:gd name="connsiteY7" fmla="*/ 982980 h 1367451"/>
              <a:gd name="connsiteX8" fmla="*/ 135568 w 3328348"/>
              <a:gd name="connsiteY8" fmla="*/ 518160 h 1367451"/>
              <a:gd name="connsiteX9" fmla="*/ 486088 w 3328348"/>
              <a:gd name="connsiteY9" fmla="*/ 22860 h 1367451"/>
              <a:gd name="connsiteX10" fmla="*/ 3328348 w 3328348"/>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3044" h="1367451">
                <a:moveTo>
                  <a:pt x="3333044" y="0"/>
                </a:moveTo>
                <a:cubicBezTo>
                  <a:pt x="3206044" y="195580"/>
                  <a:pt x="3104838" y="400833"/>
                  <a:pt x="2952044" y="586740"/>
                </a:cubicBezTo>
                <a:cubicBezTo>
                  <a:pt x="2814790" y="737481"/>
                  <a:pt x="2638846" y="872101"/>
                  <a:pt x="2433884" y="990600"/>
                </a:cubicBezTo>
                <a:cubicBezTo>
                  <a:pt x="2289694" y="1066510"/>
                  <a:pt x="2097142" y="1168213"/>
                  <a:pt x="1885244" y="1150620"/>
                </a:cubicBezTo>
                <a:cubicBezTo>
                  <a:pt x="1724840" y="1156393"/>
                  <a:pt x="1422570" y="888109"/>
                  <a:pt x="1229924" y="906780"/>
                </a:cubicBezTo>
                <a:cubicBezTo>
                  <a:pt x="1112016" y="922104"/>
                  <a:pt x="884484" y="1176020"/>
                  <a:pt x="711764" y="1310640"/>
                </a:cubicBezTo>
                <a:cubicBezTo>
                  <a:pt x="582811" y="1371606"/>
                  <a:pt x="444186" y="1387434"/>
                  <a:pt x="286215" y="1338777"/>
                </a:cubicBezTo>
                <a:cubicBezTo>
                  <a:pt x="152470" y="1262093"/>
                  <a:pt x="60639" y="1172511"/>
                  <a:pt x="10724" y="982980"/>
                </a:cubicBezTo>
                <a:cubicBezTo>
                  <a:pt x="-23477" y="757108"/>
                  <a:pt x="29376" y="627961"/>
                  <a:pt x="95125" y="482694"/>
                </a:cubicBezTo>
                <a:cubicBezTo>
                  <a:pt x="275374" y="203671"/>
                  <a:pt x="381467" y="108429"/>
                  <a:pt x="529474" y="290"/>
                </a:cubicBezTo>
                <a:lnTo>
                  <a:pt x="3333044"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任意多边形: 形状 19">
            <a:extLst>
              <a:ext uri="{FF2B5EF4-FFF2-40B4-BE49-F238E27FC236}">
                <a16:creationId xmlns="" xmlns:a16="http://schemas.microsoft.com/office/drawing/2014/main" id="{C20F2D09-B167-4D88-8CB8-95C8FA5A5A51}"/>
              </a:ext>
            </a:extLst>
          </p:cNvPr>
          <p:cNvSpPr/>
          <p:nvPr/>
        </p:nvSpPr>
        <p:spPr>
          <a:xfrm flipH="1">
            <a:off x="3121129" y="-26507"/>
            <a:ext cx="5247411" cy="1780895"/>
          </a:xfrm>
          <a:custGeom>
            <a:avLst/>
            <a:gdLst>
              <a:gd name="connsiteX0" fmla="*/ 0 w 4705350"/>
              <a:gd name="connsiteY0" fmla="*/ 9525 h 1581150"/>
              <a:gd name="connsiteX1" fmla="*/ 1247775 w 4705350"/>
              <a:gd name="connsiteY1" fmla="*/ 666750 h 1581150"/>
              <a:gd name="connsiteX2" fmla="*/ 1562100 w 4705350"/>
              <a:gd name="connsiteY2" fmla="*/ 1466850 h 1581150"/>
              <a:gd name="connsiteX3" fmla="*/ 2562225 w 4705350"/>
              <a:gd name="connsiteY3" fmla="*/ 962025 h 1581150"/>
              <a:gd name="connsiteX4" fmla="*/ 3724275 w 4705350"/>
              <a:gd name="connsiteY4" fmla="*/ 1581150 h 1581150"/>
              <a:gd name="connsiteX5" fmla="*/ 4629150 w 4705350"/>
              <a:gd name="connsiteY5" fmla="*/ 361950 h 1581150"/>
              <a:gd name="connsiteX6" fmla="*/ 4705350 w 4705350"/>
              <a:gd name="connsiteY6" fmla="*/ 0 h 1581150"/>
              <a:gd name="connsiteX7" fmla="*/ 0 w 4705350"/>
              <a:gd name="connsiteY7" fmla="*/ 9525 h 158115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4875" h="1600160">
                <a:moveTo>
                  <a:pt x="0" y="6350"/>
                </a:moveTo>
                <a:cubicBezTo>
                  <a:pt x="416983" y="230717"/>
                  <a:pt x="1164167" y="455083"/>
                  <a:pt x="1187450" y="714375"/>
                </a:cubicBezTo>
                <a:cubicBezTo>
                  <a:pt x="1193800" y="933450"/>
                  <a:pt x="1435100" y="1216025"/>
                  <a:pt x="1616075" y="1311275"/>
                </a:cubicBezTo>
                <a:cubicBezTo>
                  <a:pt x="1975908" y="1416050"/>
                  <a:pt x="2240492" y="1130300"/>
                  <a:pt x="2565400" y="974725"/>
                </a:cubicBezTo>
                <a:cubicBezTo>
                  <a:pt x="2917825" y="920750"/>
                  <a:pt x="3435350" y="1676400"/>
                  <a:pt x="3727450" y="1593850"/>
                </a:cubicBezTo>
                <a:cubicBezTo>
                  <a:pt x="4146550" y="1514475"/>
                  <a:pt x="4505325" y="777875"/>
                  <a:pt x="4632325" y="374650"/>
                </a:cubicBezTo>
                <a:cubicBezTo>
                  <a:pt x="4673600" y="254000"/>
                  <a:pt x="4711700" y="127000"/>
                  <a:pt x="4714875" y="0"/>
                </a:cubicBezTo>
                <a:lnTo>
                  <a:pt x="0" y="635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任意多边形: 形状 7">
            <a:extLst>
              <a:ext uri="{FF2B5EF4-FFF2-40B4-BE49-F238E27FC236}">
                <a16:creationId xmlns="" xmlns:a16="http://schemas.microsoft.com/office/drawing/2014/main" id="{6BDE54BC-51D2-4D99-8444-1CFE4FF905D2}"/>
              </a:ext>
            </a:extLst>
          </p:cNvPr>
          <p:cNvSpPr/>
          <p:nvPr/>
        </p:nvSpPr>
        <p:spPr>
          <a:xfrm>
            <a:off x="-1585" y="4712589"/>
            <a:ext cx="2336800" cy="2156522"/>
          </a:xfrm>
          <a:custGeom>
            <a:avLst/>
            <a:gdLst>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17700 w 2336800"/>
              <a:gd name="connsiteY4" fmla="*/ 7874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765300 w 2336800"/>
              <a:gd name="connsiteY4" fmla="*/ 9017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835150 w 2336800"/>
              <a:gd name="connsiteY4" fmla="*/ 8382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334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10222 h 2156522"/>
              <a:gd name="connsiteX1" fmla="*/ 0 w 2336800"/>
              <a:gd name="connsiteY1" fmla="*/ 2156522 h 2156522"/>
              <a:gd name="connsiteX2" fmla="*/ 2336800 w 2336800"/>
              <a:gd name="connsiteY2" fmla="*/ 2156522 h 2156522"/>
              <a:gd name="connsiteX3" fmla="*/ 2057400 w 2336800"/>
              <a:gd name="connsiteY3" fmla="*/ 1407222 h 2156522"/>
              <a:gd name="connsiteX4" fmla="*/ 1943100 w 2336800"/>
              <a:gd name="connsiteY4" fmla="*/ 969072 h 2156522"/>
              <a:gd name="connsiteX5" fmla="*/ 1835150 w 2336800"/>
              <a:gd name="connsiteY5" fmla="*/ 848422 h 2156522"/>
              <a:gd name="connsiteX6" fmla="*/ 1295400 w 2336800"/>
              <a:gd name="connsiteY6" fmla="*/ 797622 h 2156522"/>
              <a:gd name="connsiteX7" fmla="*/ 1206500 w 2336800"/>
              <a:gd name="connsiteY7" fmla="*/ 365822 h 2156522"/>
              <a:gd name="connsiteX8" fmla="*/ 660400 w 2336800"/>
              <a:gd name="connsiteY8" fmla="*/ 22922 h 2156522"/>
              <a:gd name="connsiteX9" fmla="*/ 0 w 2336800"/>
              <a:gd name="connsiteY9" fmla="*/ 10222 h 21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800" h="2156522">
                <a:moveTo>
                  <a:pt x="0" y="10222"/>
                </a:moveTo>
                <a:lnTo>
                  <a:pt x="0" y="2156522"/>
                </a:lnTo>
                <a:lnTo>
                  <a:pt x="2336800" y="2156522"/>
                </a:lnTo>
                <a:lnTo>
                  <a:pt x="2057400" y="1407222"/>
                </a:lnTo>
                <a:cubicBezTo>
                  <a:pt x="2006600" y="1272814"/>
                  <a:pt x="1993900" y="1103480"/>
                  <a:pt x="1943100" y="969072"/>
                </a:cubicBezTo>
                <a:cubicBezTo>
                  <a:pt x="1929342" y="903455"/>
                  <a:pt x="1883833" y="869589"/>
                  <a:pt x="1835150" y="848422"/>
                </a:cubicBezTo>
                <a:cubicBezTo>
                  <a:pt x="1674283" y="752114"/>
                  <a:pt x="1345142" y="900280"/>
                  <a:pt x="1295400" y="797622"/>
                </a:cubicBezTo>
                <a:cubicBezTo>
                  <a:pt x="1183217" y="660039"/>
                  <a:pt x="1302808" y="512930"/>
                  <a:pt x="1206500" y="365822"/>
                </a:cubicBezTo>
                <a:cubicBezTo>
                  <a:pt x="1126067" y="219772"/>
                  <a:pt x="877358" y="73722"/>
                  <a:pt x="660400" y="22922"/>
                </a:cubicBezTo>
                <a:cubicBezTo>
                  <a:pt x="459317" y="-22586"/>
                  <a:pt x="220133" y="14455"/>
                  <a:pt x="0" y="10222"/>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任意多边形: 形状 8">
            <a:extLst>
              <a:ext uri="{FF2B5EF4-FFF2-40B4-BE49-F238E27FC236}">
                <a16:creationId xmlns="" xmlns:a16="http://schemas.microsoft.com/office/drawing/2014/main" id="{9B7BC31D-8041-42F5-A52E-B352B9A3519C}"/>
              </a:ext>
            </a:extLst>
          </p:cNvPr>
          <p:cNvSpPr/>
          <p:nvPr/>
        </p:nvSpPr>
        <p:spPr>
          <a:xfrm>
            <a:off x="10082976" y="4541171"/>
            <a:ext cx="2120134" cy="2321589"/>
          </a:xfrm>
          <a:custGeom>
            <a:avLst/>
            <a:gdLst>
              <a:gd name="connsiteX0" fmla="*/ 2082800 w 2082800"/>
              <a:gd name="connsiteY0" fmla="*/ 38100 h 2311400"/>
              <a:gd name="connsiteX1" fmla="*/ 2082800 w 2082800"/>
              <a:gd name="connsiteY1" fmla="*/ 2311400 h 2311400"/>
              <a:gd name="connsiteX2" fmla="*/ 0 w 2082800"/>
              <a:gd name="connsiteY2" fmla="*/ 2311400 h 2311400"/>
              <a:gd name="connsiteX3" fmla="*/ 76200 w 2082800"/>
              <a:gd name="connsiteY3" fmla="*/ 1511300 h 2311400"/>
              <a:gd name="connsiteX4" fmla="*/ 444500 w 2082800"/>
              <a:gd name="connsiteY4" fmla="*/ 1066800 h 2311400"/>
              <a:gd name="connsiteX5" fmla="*/ 901700 w 2082800"/>
              <a:gd name="connsiteY5" fmla="*/ 812800 h 2311400"/>
              <a:gd name="connsiteX6" fmla="*/ 1358900 w 2082800"/>
              <a:gd name="connsiteY6" fmla="*/ 749300 h 2311400"/>
              <a:gd name="connsiteX7" fmla="*/ 1600200 w 2082800"/>
              <a:gd name="connsiteY7" fmla="*/ 203200 h 2311400"/>
              <a:gd name="connsiteX8" fmla="*/ 1866900 w 2082800"/>
              <a:gd name="connsiteY8" fmla="*/ 0 h 2311400"/>
              <a:gd name="connsiteX9" fmla="*/ 2082800 w 2082800"/>
              <a:gd name="connsiteY9" fmla="*/ 38100 h 2311400"/>
              <a:gd name="connsiteX0" fmla="*/ 2087688 w 2087688"/>
              <a:gd name="connsiteY0" fmla="*/ 38100 h 2311400"/>
              <a:gd name="connsiteX1" fmla="*/ 2087688 w 2087688"/>
              <a:gd name="connsiteY1" fmla="*/ 2311400 h 2311400"/>
              <a:gd name="connsiteX2" fmla="*/ 4888 w 2087688"/>
              <a:gd name="connsiteY2" fmla="*/ 2311400 h 2311400"/>
              <a:gd name="connsiteX3" fmla="*/ 81088 w 2087688"/>
              <a:gd name="connsiteY3" fmla="*/ 1511300 h 2311400"/>
              <a:gd name="connsiteX4" fmla="*/ 449388 w 2087688"/>
              <a:gd name="connsiteY4" fmla="*/ 1066800 h 2311400"/>
              <a:gd name="connsiteX5" fmla="*/ 906588 w 2087688"/>
              <a:gd name="connsiteY5" fmla="*/ 812800 h 2311400"/>
              <a:gd name="connsiteX6" fmla="*/ 1363788 w 2087688"/>
              <a:gd name="connsiteY6" fmla="*/ 749300 h 2311400"/>
              <a:gd name="connsiteX7" fmla="*/ 1605088 w 2087688"/>
              <a:gd name="connsiteY7" fmla="*/ 203200 h 2311400"/>
              <a:gd name="connsiteX8" fmla="*/ 1871788 w 2087688"/>
              <a:gd name="connsiteY8" fmla="*/ 0 h 2311400"/>
              <a:gd name="connsiteX9" fmla="*/ 2087688 w 2087688"/>
              <a:gd name="connsiteY9" fmla="*/ 38100 h 2311400"/>
              <a:gd name="connsiteX0" fmla="*/ 2112797 w 2112797"/>
              <a:gd name="connsiteY0" fmla="*/ 38100 h 2311400"/>
              <a:gd name="connsiteX1" fmla="*/ 2112797 w 2112797"/>
              <a:gd name="connsiteY1" fmla="*/ 2311400 h 2311400"/>
              <a:gd name="connsiteX2" fmla="*/ 29997 w 2112797"/>
              <a:gd name="connsiteY2" fmla="*/ 2311400 h 2311400"/>
              <a:gd name="connsiteX3" fmla="*/ 106197 w 2112797"/>
              <a:gd name="connsiteY3" fmla="*/ 1511300 h 2311400"/>
              <a:gd name="connsiteX4" fmla="*/ 474497 w 2112797"/>
              <a:gd name="connsiteY4" fmla="*/ 1066800 h 2311400"/>
              <a:gd name="connsiteX5" fmla="*/ 931697 w 2112797"/>
              <a:gd name="connsiteY5" fmla="*/ 812800 h 2311400"/>
              <a:gd name="connsiteX6" fmla="*/ 1388897 w 2112797"/>
              <a:gd name="connsiteY6" fmla="*/ 749300 h 2311400"/>
              <a:gd name="connsiteX7" fmla="*/ 1630197 w 2112797"/>
              <a:gd name="connsiteY7" fmla="*/ 203200 h 2311400"/>
              <a:gd name="connsiteX8" fmla="*/ 1896897 w 2112797"/>
              <a:gd name="connsiteY8" fmla="*/ 0 h 2311400"/>
              <a:gd name="connsiteX9" fmla="*/ 2112797 w 2112797"/>
              <a:gd name="connsiteY9" fmla="*/ 38100 h 2311400"/>
              <a:gd name="connsiteX0" fmla="*/ 2136972 w 2136972"/>
              <a:gd name="connsiteY0" fmla="*/ 38100 h 2314575"/>
              <a:gd name="connsiteX1" fmla="*/ 2136972 w 2136972"/>
              <a:gd name="connsiteY1" fmla="*/ 2311400 h 2314575"/>
              <a:gd name="connsiteX2" fmla="*/ 19247 w 2136972"/>
              <a:gd name="connsiteY2" fmla="*/ 2314575 h 2314575"/>
              <a:gd name="connsiteX3" fmla="*/ 130372 w 2136972"/>
              <a:gd name="connsiteY3" fmla="*/ 1511300 h 2314575"/>
              <a:gd name="connsiteX4" fmla="*/ 498672 w 2136972"/>
              <a:gd name="connsiteY4" fmla="*/ 1066800 h 2314575"/>
              <a:gd name="connsiteX5" fmla="*/ 955872 w 2136972"/>
              <a:gd name="connsiteY5" fmla="*/ 812800 h 2314575"/>
              <a:gd name="connsiteX6" fmla="*/ 1413072 w 2136972"/>
              <a:gd name="connsiteY6" fmla="*/ 749300 h 2314575"/>
              <a:gd name="connsiteX7" fmla="*/ 1654372 w 2136972"/>
              <a:gd name="connsiteY7" fmla="*/ 203200 h 2314575"/>
              <a:gd name="connsiteX8" fmla="*/ 1921072 w 2136972"/>
              <a:gd name="connsiteY8" fmla="*/ 0 h 2314575"/>
              <a:gd name="connsiteX9" fmla="*/ 2136972 w 2136972"/>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45114 h 2321589"/>
              <a:gd name="connsiteX1" fmla="*/ 2120134 w 2120134"/>
              <a:gd name="connsiteY1" fmla="*/ 2318414 h 2321589"/>
              <a:gd name="connsiteX2" fmla="*/ 2409 w 2120134"/>
              <a:gd name="connsiteY2" fmla="*/ 2321589 h 2321589"/>
              <a:gd name="connsiteX3" fmla="*/ 113534 w 2120134"/>
              <a:gd name="connsiteY3" fmla="*/ 1518314 h 2321589"/>
              <a:gd name="connsiteX4" fmla="*/ 481834 w 2120134"/>
              <a:gd name="connsiteY4" fmla="*/ 1073814 h 2321589"/>
              <a:gd name="connsiteX5" fmla="*/ 939034 w 2120134"/>
              <a:gd name="connsiteY5" fmla="*/ 819814 h 2321589"/>
              <a:gd name="connsiteX6" fmla="*/ 1396234 w 2120134"/>
              <a:gd name="connsiteY6" fmla="*/ 756314 h 2321589"/>
              <a:gd name="connsiteX7" fmla="*/ 1637534 w 2120134"/>
              <a:gd name="connsiteY7" fmla="*/ 210214 h 2321589"/>
              <a:gd name="connsiteX8" fmla="*/ 1904234 w 2120134"/>
              <a:gd name="connsiteY8" fmla="*/ 7014 h 2321589"/>
              <a:gd name="connsiteX9" fmla="*/ 2120134 w 2120134"/>
              <a:gd name="connsiteY9" fmla="*/ 45114 h 232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0134" h="2321589">
                <a:moveTo>
                  <a:pt x="2120134" y="45114"/>
                </a:moveTo>
                <a:lnTo>
                  <a:pt x="2120134" y="2318414"/>
                </a:lnTo>
                <a:lnTo>
                  <a:pt x="2409" y="2321589"/>
                </a:lnTo>
                <a:cubicBezTo>
                  <a:pt x="2409" y="2032664"/>
                  <a:pt x="-26166" y="1718339"/>
                  <a:pt x="113534" y="1518314"/>
                </a:cubicBezTo>
                <a:cubicBezTo>
                  <a:pt x="223601" y="1319347"/>
                  <a:pt x="374942" y="1117206"/>
                  <a:pt x="481834" y="1073814"/>
                </a:cubicBezTo>
                <a:cubicBezTo>
                  <a:pt x="637409" y="957397"/>
                  <a:pt x="792984" y="856856"/>
                  <a:pt x="939034" y="819814"/>
                </a:cubicBezTo>
                <a:cubicBezTo>
                  <a:pt x="1100959" y="776422"/>
                  <a:pt x="1231134" y="850506"/>
                  <a:pt x="1396234" y="756314"/>
                </a:cubicBezTo>
                <a:cubicBezTo>
                  <a:pt x="1524292" y="602856"/>
                  <a:pt x="1528526" y="357322"/>
                  <a:pt x="1637534" y="210214"/>
                </a:cubicBezTo>
                <a:cubicBezTo>
                  <a:pt x="1745484" y="56756"/>
                  <a:pt x="1815334" y="27122"/>
                  <a:pt x="1904234" y="7014"/>
                </a:cubicBezTo>
                <a:cubicBezTo>
                  <a:pt x="2001601" y="-18386"/>
                  <a:pt x="2048167" y="32414"/>
                  <a:pt x="2120134" y="45114"/>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393F4F24-91E8-4B6C-9650-6A01B9BAE4CE}"/>
              </a:ext>
            </a:extLst>
          </p:cNvPr>
          <p:cNvSpPr/>
          <p:nvPr/>
        </p:nvSpPr>
        <p:spPr>
          <a:xfrm>
            <a:off x="-1585" y="5233274"/>
            <a:ext cx="1778000" cy="1635837"/>
          </a:xfrm>
          <a:custGeom>
            <a:avLst/>
            <a:gdLst>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79400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7210 h 1605610"/>
              <a:gd name="connsiteX1" fmla="*/ 0 w 1778000"/>
              <a:gd name="connsiteY1" fmla="*/ 1605610 h 1605610"/>
              <a:gd name="connsiteX2" fmla="*/ 1778000 w 1778000"/>
              <a:gd name="connsiteY2" fmla="*/ 1605610 h 1605610"/>
              <a:gd name="connsiteX3" fmla="*/ 1460500 w 1778000"/>
              <a:gd name="connsiteY3" fmla="*/ 1021410 h 1605610"/>
              <a:gd name="connsiteX4" fmla="*/ 1028700 w 1778000"/>
              <a:gd name="connsiteY4" fmla="*/ 386410 h 1605610"/>
              <a:gd name="connsiteX5" fmla="*/ 749300 w 1778000"/>
              <a:gd name="connsiteY5" fmla="*/ 5410 h 1605610"/>
              <a:gd name="connsiteX6" fmla="*/ 288925 w 1778000"/>
              <a:gd name="connsiteY6" fmla="*/ 60973 h 1605610"/>
              <a:gd name="connsiteX7" fmla="*/ 0 w 1778000"/>
              <a:gd name="connsiteY7" fmla="*/ 437210 h 1605610"/>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57275 w 1778000"/>
              <a:gd name="connsiteY4" fmla="*/ 402716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78497 h 1646897"/>
              <a:gd name="connsiteX1" fmla="*/ 0 w 1778000"/>
              <a:gd name="connsiteY1" fmla="*/ 1646897 h 1646897"/>
              <a:gd name="connsiteX2" fmla="*/ 1778000 w 1778000"/>
              <a:gd name="connsiteY2" fmla="*/ 1646897 h 1646897"/>
              <a:gd name="connsiteX3" fmla="*/ 1460500 w 1778000"/>
              <a:gd name="connsiteY3" fmla="*/ 1062697 h 1646897"/>
              <a:gd name="connsiteX4" fmla="*/ 1057275 w 1778000"/>
              <a:gd name="connsiteY4" fmla="*/ 413409 h 1646897"/>
              <a:gd name="connsiteX5" fmla="*/ 749300 w 1778000"/>
              <a:gd name="connsiteY5" fmla="*/ 46697 h 1646897"/>
              <a:gd name="connsiteX6" fmla="*/ 274638 w 1778000"/>
              <a:gd name="connsiteY6" fmla="*/ 64160 h 1646897"/>
              <a:gd name="connsiteX7" fmla="*/ 0 w 1778000"/>
              <a:gd name="connsiteY7" fmla="*/ 478497 h 164689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0" h="1635837">
                <a:moveTo>
                  <a:pt x="0" y="467437"/>
                </a:moveTo>
                <a:lnTo>
                  <a:pt x="0" y="1635837"/>
                </a:lnTo>
                <a:lnTo>
                  <a:pt x="1778000" y="1635837"/>
                </a:lnTo>
                <a:lnTo>
                  <a:pt x="1460500" y="1051637"/>
                </a:lnTo>
                <a:lnTo>
                  <a:pt x="1057275" y="402349"/>
                </a:lnTo>
                <a:cubicBezTo>
                  <a:pt x="964142" y="275349"/>
                  <a:pt x="848783" y="72149"/>
                  <a:pt x="749300" y="35637"/>
                </a:cubicBezTo>
                <a:cubicBezTo>
                  <a:pt x="589492" y="-15693"/>
                  <a:pt x="439208" y="-19395"/>
                  <a:pt x="284163" y="76913"/>
                </a:cubicBezTo>
                <a:cubicBezTo>
                  <a:pt x="172166" y="149921"/>
                  <a:pt x="89958" y="353137"/>
                  <a:pt x="0" y="467437"/>
                </a:cubicBez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 name="任意多边形: 形状 11">
            <a:extLst>
              <a:ext uri="{FF2B5EF4-FFF2-40B4-BE49-F238E27FC236}">
                <a16:creationId xmlns="" xmlns:a16="http://schemas.microsoft.com/office/drawing/2014/main" id="{27729B2D-DBAE-478F-A1A8-8A0E28973774}"/>
              </a:ext>
            </a:extLst>
          </p:cNvPr>
          <p:cNvSpPr/>
          <p:nvPr/>
        </p:nvSpPr>
        <p:spPr>
          <a:xfrm>
            <a:off x="10683518" y="5068167"/>
            <a:ext cx="1518007" cy="1803400"/>
          </a:xfrm>
          <a:custGeom>
            <a:avLst/>
            <a:gdLst>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71487 w 1512887"/>
              <a:gd name="connsiteY0" fmla="*/ 1803400 h 1803400"/>
              <a:gd name="connsiteX1" fmla="*/ 77787 w 1512887"/>
              <a:gd name="connsiteY1" fmla="*/ 1485900 h 1803400"/>
              <a:gd name="connsiteX2" fmla="*/ 0 w 1512887"/>
              <a:gd name="connsiteY2" fmla="*/ 1163638 h 1803400"/>
              <a:gd name="connsiteX3" fmla="*/ 141287 w 1512887"/>
              <a:gd name="connsiteY3" fmla="*/ 863600 h 1803400"/>
              <a:gd name="connsiteX4" fmla="*/ 1512887 w 1512887"/>
              <a:gd name="connsiteY4" fmla="*/ 0 h 1803400"/>
              <a:gd name="connsiteX5" fmla="*/ 1512887 w 1512887"/>
              <a:gd name="connsiteY5" fmla="*/ 1790700 h 1803400"/>
              <a:gd name="connsiteX6" fmla="*/ 471487 w 1512887"/>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8007"/>
              <a:gd name="connsiteY0" fmla="*/ 1803400 h 1803400"/>
              <a:gd name="connsiteX1" fmla="*/ 80525 w 1518007"/>
              <a:gd name="connsiteY1" fmla="*/ 1485900 h 1803400"/>
              <a:gd name="connsiteX2" fmla="*/ 2738 w 1518007"/>
              <a:gd name="connsiteY2" fmla="*/ 1163638 h 1803400"/>
              <a:gd name="connsiteX3" fmla="*/ 144025 w 1518007"/>
              <a:gd name="connsiteY3" fmla="*/ 863600 h 1803400"/>
              <a:gd name="connsiteX4" fmla="*/ 1515625 w 1518007"/>
              <a:gd name="connsiteY4" fmla="*/ 0 h 1803400"/>
              <a:gd name="connsiteX5" fmla="*/ 1518007 w 1518007"/>
              <a:gd name="connsiteY5" fmla="*/ 1802606 h 1803400"/>
              <a:gd name="connsiteX6" fmla="*/ 474225 w 1518007"/>
              <a:gd name="connsiteY6" fmla="*/ 180340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007" h="1803400">
                <a:moveTo>
                  <a:pt x="474225" y="1803400"/>
                </a:moveTo>
                <a:cubicBezTo>
                  <a:pt x="342992" y="1697567"/>
                  <a:pt x="202233" y="1620308"/>
                  <a:pt x="80525" y="1485900"/>
                </a:cubicBezTo>
                <a:cubicBezTo>
                  <a:pt x="3795" y="1399117"/>
                  <a:pt x="-6258" y="1283758"/>
                  <a:pt x="2738" y="1163638"/>
                </a:cubicBezTo>
                <a:cubicBezTo>
                  <a:pt x="21259" y="1035050"/>
                  <a:pt x="49304" y="954088"/>
                  <a:pt x="144025" y="863600"/>
                </a:cubicBezTo>
                <a:cubicBezTo>
                  <a:pt x="625037" y="509058"/>
                  <a:pt x="1058425" y="287867"/>
                  <a:pt x="1515625" y="0"/>
                </a:cubicBezTo>
                <a:lnTo>
                  <a:pt x="1518007" y="1802606"/>
                </a:lnTo>
                <a:lnTo>
                  <a:pt x="474225" y="180340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25" name="图片 24">
            <a:extLst>
              <a:ext uri="{FF2B5EF4-FFF2-40B4-BE49-F238E27FC236}">
                <a16:creationId xmlns="" xmlns:a16="http://schemas.microsoft.com/office/drawing/2014/main" id="{E2F19B2A-BF09-4ADF-A9F7-B81BA3F81A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982" y="5381768"/>
            <a:ext cx="2483824" cy="1436120"/>
          </a:xfrm>
          <a:prstGeom prst="rect">
            <a:avLst/>
          </a:prstGeom>
        </p:spPr>
      </p:pic>
      <p:pic>
        <p:nvPicPr>
          <p:cNvPr id="27" name="图片 26">
            <a:extLst>
              <a:ext uri="{FF2B5EF4-FFF2-40B4-BE49-F238E27FC236}">
                <a16:creationId xmlns="" xmlns:a16="http://schemas.microsoft.com/office/drawing/2014/main" id="{92E5C1C6-F9EF-4C93-9267-2E484DA976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6995" y="5038806"/>
            <a:ext cx="1960195" cy="1819194"/>
          </a:xfrm>
          <a:prstGeom prst="rect">
            <a:avLst/>
          </a:prstGeom>
        </p:spPr>
      </p:pic>
      <p:sp>
        <p:nvSpPr>
          <p:cNvPr id="2" name="Title 1"/>
          <p:cNvSpPr>
            <a:spLocks noGrp="1"/>
          </p:cNvSpPr>
          <p:nvPr>
            <p:ph type="title"/>
          </p:nvPr>
        </p:nvSpPr>
        <p:spPr/>
        <p:txBody>
          <a:bodyPr>
            <a:normAutofit/>
          </a:bodyPr>
          <a:lstStyle/>
          <a:p>
            <a:pPr algn="ctr"/>
            <a:r>
              <a:rPr lang="en-US" sz="3600" b="1" dirty="0" smtClean="0">
                <a:latin typeface="Segoe UI Black" panose="020B0A02040204020203" pitchFamily="34" charset="0"/>
                <a:ea typeface="Segoe UI Black" panose="020B0A02040204020203" pitchFamily="34" charset="0"/>
              </a:rPr>
              <a:t>1. Strategies </a:t>
            </a:r>
            <a:r>
              <a:rPr lang="en-US" sz="3600" b="1" dirty="0">
                <a:latin typeface="Segoe UI Black" panose="020B0A02040204020203" pitchFamily="34" charset="0"/>
                <a:ea typeface="Segoe UI Black" panose="020B0A02040204020203" pitchFamily="34" charset="0"/>
              </a:rPr>
              <a:t>to Decrease Churn Rate</a:t>
            </a:r>
            <a:endParaRPr lang="en-US" sz="3600" dirty="0">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a:xfrm>
            <a:off x="852917" y="1561290"/>
            <a:ext cx="10515600" cy="4351338"/>
          </a:xfrm>
        </p:spPr>
        <p:txBody>
          <a:bodyPr>
            <a:normAutofit fontScale="25000" lnSpcReduction="20000"/>
          </a:bodyPr>
          <a:lstStyle/>
          <a:p>
            <a:pPr algn="just">
              <a:lnSpc>
                <a:spcPct val="170000"/>
              </a:lnSpc>
              <a:buFont typeface="Wingdings" panose="05000000000000000000" pitchFamily="2" charset="2"/>
              <a:buChar char="§"/>
            </a:pPr>
            <a:r>
              <a:rPr lang="en-US" sz="7200" dirty="0"/>
              <a:t> </a:t>
            </a:r>
            <a:r>
              <a:rPr lang="en-US" sz="7200" dirty="0" smtClean="0">
                <a:latin typeface="Segoe UI Emoji" panose="020B0502040204020203" pitchFamily="34" charset="0"/>
                <a:ea typeface="Segoe UI Emoji" panose="020B0502040204020203" pitchFamily="34" charset="0"/>
              </a:rPr>
              <a:t>The bank can conduct marketing and engagement campaigns tailored to the unique needs and preferences of different age groups, such as offering retirement planning services and personalized financial advice for older customers.</a:t>
            </a:r>
          </a:p>
          <a:p>
            <a:pPr algn="just">
              <a:lnSpc>
                <a:spcPct val="170000"/>
              </a:lnSpc>
              <a:buFont typeface="Wingdings" panose="05000000000000000000" pitchFamily="2" charset="2"/>
              <a:buChar char="§"/>
            </a:pPr>
            <a:r>
              <a:rPr lang="en-US" sz="7200" dirty="0" smtClean="0">
                <a:latin typeface="Segoe UI Emoji" panose="020B0502040204020203" pitchFamily="34" charset="0"/>
                <a:ea typeface="Segoe UI Emoji" panose="020B0502040204020203" pitchFamily="34" charset="0"/>
              </a:rPr>
              <a:t> Specialized customer support services, including dedicated helplines for senior citizens or personalized assistance for complex financial transactions, can be provided to improve satisfaction and retention among older customers.</a:t>
            </a:r>
          </a:p>
          <a:p>
            <a:pPr algn="just">
              <a:lnSpc>
                <a:spcPct val="170000"/>
              </a:lnSpc>
              <a:buFont typeface="Wingdings" panose="05000000000000000000" pitchFamily="2" charset="2"/>
              <a:buChar char="§"/>
            </a:pPr>
            <a:r>
              <a:rPr lang="en-US" sz="7200" dirty="0" smtClean="0">
                <a:latin typeface="Segoe UI Emoji" panose="020B0502040204020203" pitchFamily="34" charset="0"/>
                <a:ea typeface="Segoe UI Emoji" panose="020B0502040204020203" pitchFamily="34" charset="0"/>
              </a:rPr>
              <a:t>Conducting financial literacy workshops and educational seminars targeted at different age groups can empower customers with knowledge and skills to manage their finances effectively, reducing the likelihood of churn.</a:t>
            </a:r>
          </a:p>
          <a:p>
            <a:pPr algn="just">
              <a:lnSpc>
                <a:spcPct val="170000"/>
              </a:lnSpc>
            </a:pPr>
            <a:endParaRPr lang="en-US" sz="6200" dirty="0">
              <a:latin typeface="Segoe UI Emoji" panose="020B0502040204020203" pitchFamily="34" charset="0"/>
              <a:ea typeface="Segoe UI Emoji" panose="020B0502040204020203" pitchFamily="34" charset="0"/>
            </a:endParaRPr>
          </a:p>
          <a:p>
            <a:pPr>
              <a:lnSpc>
                <a:spcPct val="170000"/>
              </a:lnSpc>
            </a:pPr>
            <a:endParaRPr lang="en-US" sz="6200" dirty="0"/>
          </a:p>
        </p:txBody>
      </p:sp>
    </p:spTree>
    <p:extLst>
      <p:ext uri="{BB962C8B-B14F-4D97-AF65-F5344CB8AC3E}">
        <p14:creationId xmlns:p14="http://schemas.microsoft.com/office/powerpoint/2010/main" val="410310797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75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750"/>
                                        <p:tgtEl>
                                          <p:spTgt spid="20"/>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7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750"/>
                                        <p:tgtEl>
                                          <p:spTgt spid="1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750"/>
                                        <p:tgtEl>
                                          <p:spTgt spid="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750"/>
                                        <p:tgtEl>
                                          <p:spTgt spid="12"/>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750"/>
                                        <p:tgtEl>
                                          <p:spTgt spid="27"/>
                                        </p:tgtEl>
                                      </p:cBhvr>
                                    </p:animEffect>
                                  </p:childTnLst>
                                </p:cTn>
                              </p:par>
                              <p:par>
                                <p:cTn id="28" presetID="2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8" grpId="0" animBg="1"/>
      <p:bldP spid="9"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 xmlns:a16="http://schemas.microsoft.com/office/drawing/2014/main" id="{48ECC01A-A0B1-460A-9FD0-933F774062E8}"/>
              </a:ext>
            </a:extLst>
          </p:cNvPr>
          <p:cNvSpPr/>
          <p:nvPr/>
        </p:nvSpPr>
        <p:spPr>
          <a:xfrm flipH="1">
            <a:off x="3676832" y="-21744"/>
            <a:ext cx="6564354" cy="2693163"/>
          </a:xfrm>
          <a:custGeom>
            <a:avLst/>
            <a:gdLst>
              <a:gd name="connsiteX0" fmla="*/ 3322320 w 3322320"/>
              <a:gd name="connsiteY0" fmla="*/ 0 h 1325880"/>
              <a:gd name="connsiteX1" fmla="*/ 2941320 w 3322320"/>
              <a:gd name="connsiteY1" fmla="*/ 586740 h 1325880"/>
              <a:gd name="connsiteX2" fmla="*/ 2423160 w 3322320"/>
              <a:gd name="connsiteY2" fmla="*/ 990600 h 1325880"/>
              <a:gd name="connsiteX3" fmla="*/ 1874520 w 3322320"/>
              <a:gd name="connsiteY3" fmla="*/ 1150620 h 1325880"/>
              <a:gd name="connsiteX4" fmla="*/ 1219200 w 3322320"/>
              <a:gd name="connsiteY4" fmla="*/ 906780 h 1325880"/>
              <a:gd name="connsiteX5" fmla="*/ 701040 w 3322320"/>
              <a:gd name="connsiteY5" fmla="*/ 1310640 h 1325880"/>
              <a:gd name="connsiteX6" fmla="*/ 281940 w 3322320"/>
              <a:gd name="connsiteY6" fmla="*/ 1325880 h 1325880"/>
              <a:gd name="connsiteX7" fmla="*/ 0 w 3322320"/>
              <a:gd name="connsiteY7" fmla="*/ 982980 h 1325880"/>
              <a:gd name="connsiteX8" fmla="*/ 129540 w 3322320"/>
              <a:gd name="connsiteY8" fmla="*/ 518160 h 1325880"/>
              <a:gd name="connsiteX9" fmla="*/ 480060 w 3322320"/>
              <a:gd name="connsiteY9" fmla="*/ 22860 h 1325880"/>
              <a:gd name="connsiteX10" fmla="*/ 3322320 w 3322320"/>
              <a:gd name="connsiteY10" fmla="*/ 0 h 1325880"/>
              <a:gd name="connsiteX0" fmla="*/ 3322320 w 3322320"/>
              <a:gd name="connsiteY0" fmla="*/ 0 h 1338777"/>
              <a:gd name="connsiteX1" fmla="*/ 2941320 w 3322320"/>
              <a:gd name="connsiteY1" fmla="*/ 586740 h 1338777"/>
              <a:gd name="connsiteX2" fmla="*/ 2423160 w 3322320"/>
              <a:gd name="connsiteY2" fmla="*/ 990600 h 1338777"/>
              <a:gd name="connsiteX3" fmla="*/ 1874520 w 3322320"/>
              <a:gd name="connsiteY3" fmla="*/ 1150620 h 1338777"/>
              <a:gd name="connsiteX4" fmla="*/ 1219200 w 3322320"/>
              <a:gd name="connsiteY4" fmla="*/ 906780 h 1338777"/>
              <a:gd name="connsiteX5" fmla="*/ 701040 w 3322320"/>
              <a:gd name="connsiteY5" fmla="*/ 1310640 h 1338777"/>
              <a:gd name="connsiteX6" fmla="*/ 275491 w 3322320"/>
              <a:gd name="connsiteY6" fmla="*/ 1338777 h 1338777"/>
              <a:gd name="connsiteX7" fmla="*/ 0 w 3322320"/>
              <a:gd name="connsiteY7" fmla="*/ 982980 h 1338777"/>
              <a:gd name="connsiteX8" fmla="*/ 129540 w 3322320"/>
              <a:gd name="connsiteY8" fmla="*/ 518160 h 1338777"/>
              <a:gd name="connsiteX9" fmla="*/ 480060 w 3322320"/>
              <a:gd name="connsiteY9" fmla="*/ 22860 h 1338777"/>
              <a:gd name="connsiteX10" fmla="*/ 3322320 w 3322320"/>
              <a:gd name="connsiteY10" fmla="*/ 0 h 1338777"/>
              <a:gd name="connsiteX0" fmla="*/ 3322320 w 3322320"/>
              <a:gd name="connsiteY0" fmla="*/ 0 h 1356250"/>
              <a:gd name="connsiteX1" fmla="*/ 2941320 w 3322320"/>
              <a:gd name="connsiteY1" fmla="*/ 586740 h 1356250"/>
              <a:gd name="connsiteX2" fmla="*/ 2423160 w 3322320"/>
              <a:gd name="connsiteY2" fmla="*/ 990600 h 1356250"/>
              <a:gd name="connsiteX3" fmla="*/ 1874520 w 3322320"/>
              <a:gd name="connsiteY3" fmla="*/ 1150620 h 1356250"/>
              <a:gd name="connsiteX4" fmla="*/ 1219200 w 3322320"/>
              <a:gd name="connsiteY4" fmla="*/ 906780 h 1356250"/>
              <a:gd name="connsiteX5" fmla="*/ 701040 w 3322320"/>
              <a:gd name="connsiteY5" fmla="*/ 1310640 h 1356250"/>
              <a:gd name="connsiteX6" fmla="*/ 275491 w 3322320"/>
              <a:gd name="connsiteY6" fmla="*/ 1338777 h 1356250"/>
              <a:gd name="connsiteX7" fmla="*/ 0 w 3322320"/>
              <a:gd name="connsiteY7" fmla="*/ 982980 h 1356250"/>
              <a:gd name="connsiteX8" fmla="*/ 129540 w 3322320"/>
              <a:gd name="connsiteY8" fmla="*/ 518160 h 1356250"/>
              <a:gd name="connsiteX9" fmla="*/ 480060 w 3322320"/>
              <a:gd name="connsiteY9" fmla="*/ 22860 h 1356250"/>
              <a:gd name="connsiteX10" fmla="*/ 3322320 w 3322320"/>
              <a:gd name="connsiteY10" fmla="*/ 0 h 1356250"/>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8348 w 3328348"/>
              <a:gd name="connsiteY0" fmla="*/ 0 h 1367451"/>
              <a:gd name="connsiteX1" fmla="*/ 2947348 w 3328348"/>
              <a:gd name="connsiteY1" fmla="*/ 586740 h 1367451"/>
              <a:gd name="connsiteX2" fmla="*/ 2429188 w 3328348"/>
              <a:gd name="connsiteY2" fmla="*/ 990600 h 1367451"/>
              <a:gd name="connsiteX3" fmla="*/ 1880548 w 3328348"/>
              <a:gd name="connsiteY3" fmla="*/ 1150620 h 1367451"/>
              <a:gd name="connsiteX4" fmla="*/ 1225228 w 3328348"/>
              <a:gd name="connsiteY4" fmla="*/ 906780 h 1367451"/>
              <a:gd name="connsiteX5" fmla="*/ 707068 w 3328348"/>
              <a:gd name="connsiteY5" fmla="*/ 1310640 h 1367451"/>
              <a:gd name="connsiteX6" fmla="*/ 281519 w 3328348"/>
              <a:gd name="connsiteY6" fmla="*/ 1338777 h 1367451"/>
              <a:gd name="connsiteX7" fmla="*/ 6028 w 3328348"/>
              <a:gd name="connsiteY7" fmla="*/ 982980 h 1367451"/>
              <a:gd name="connsiteX8" fmla="*/ 135568 w 3328348"/>
              <a:gd name="connsiteY8" fmla="*/ 518160 h 1367451"/>
              <a:gd name="connsiteX9" fmla="*/ 486088 w 3328348"/>
              <a:gd name="connsiteY9" fmla="*/ 22860 h 1367451"/>
              <a:gd name="connsiteX10" fmla="*/ 3328348 w 3328348"/>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3044" h="1367451">
                <a:moveTo>
                  <a:pt x="3333044" y="0"/>
                </a:moveTo>
                <a:cubicBezTo>
                  <a:pt x="3206044" y="195580"/>
                  <a:pt x="3104838" y="400833"/>
                  <a:pt x="2952044" y="586740"/>
                </a:cubicBezTo>
                <a:cubicBezTo>
                  <a:pt x="2814790" y="737481"/>
                  <a:pt x="2638846" y="872101"/>
                  <a:pt x="2433884" y="990600"/>
                </a:cubicBezTo>
                <a:cubicBezTo>
                  <a:pt x="2289694" y="1066510"/>
                  <a:pt x="2097142" y="1168213"/>
                  <a:pt x="1885244" y="1150620"/>
                </a:cubicBezTo>
                <a:cubicBezTo>
                  <a:pt x="1724840" y="1156393"/>
                  <a:pt x="1422570" y="888109"/>
                  <a:pt x="1229924" y="906780"/>
                </a:cubicBezTo>
                <a:cubicBezTo>
                  <a:pt x="1112016" y="922104"/>
                  <a:pt x="884484" y="1176020"/>
                  <a:pt x="711764" y="1310640"/>
                </a:cubicBezTo>
                <a:cubicBezTo>
                  <a:pt x="582811" y="1371606"/>
                  <a:pt x="444186" y="1387434"/>
                  <a:pt x="286215" y="1338777"/>
                </a:cubicBezTo>
                <a:cubicBezTo>
                  <a:pt x="152470" y="1262093"/>
                  <a:pt x="60639" y="1172511"/>
                  <a:pt x="10724" y="982980"/>
                </a:cubicBezTo>
                <a:cubicBezTo>
                  <a:pt x="-23477" y="757108"/>
                  <a:pt x="29376" y="627961"/>
                  <a:pt x="95125" y="482694"/>
                </a:cubicBezTo>
                <a:cubicBezTo>
                  <a:pt x="275374" y="203671"/>
                  <a:pt x="381467" y="108429"/>
                  <a:pt x="529474" y="290"/>
                </a:cubicBezTo>
                <a:lnTo>
                  <a:pt x="3333044"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任意多边形: 形状 19">
            <a:extLst>
              <a:ext uri="{FF2B5EF4-FFF2-40B4-BE49-F238E27FC236}">
                <a16:creationId xmlns="" xmlns:a16="http://schemas.microsoft.com/office/drawing/2014/main" id="{C20F2D09-B167-4D88-8CB8-95C8FA5A5A51}"/>
              </a:ext>
            </a:extLst>
          </p:cNvPr>
          <p:cNvSpPr/>
          <p:nvPr/>
        </p:nvSpPr>
        <p:spPr>
          <a:xfrm flipH="1">
            <a:off x="3121129" y="-26507"/>
            <a:ext cx="5247411" cy="1780895"/>
          </a:xfrm>
          <a:custGeom>
            <a:avLst/>
            <a:gdLst>
              <a:gd name="connsiteX0" fmla="*/ 0 w 4705350"/>
              <a:gd name="connsiteY0" fmla="*/ 9525 h 1581150"/>
              <a:gd name="connsiteX1" fmla="*/ 1247775 w 4705350"/>
              <a:gd name="connsiteY1" fmla="*/ 666750 h 1581150"/>
              <a:gd name="connsiteX2" fmla="*/ 1562100 w 4705350"/>
              <a:gd name="connsiteY2" fmla="*/ 1466850 h 1581150"/>
              <a:gd name="connsiteX3" fmla="*/ 2562225 w 4705350"/>
              <a:gd name="connsiteY3" fmla="*/ 962025 h 1581150"/>
              <a:gd name="connsiteX4" fmla="*/ 3724275 w 4705350"/>
              <a:gd name="connsiteY4" fmla="*/ 1581150 h 1581150"/>
              <a:gd name="connsiteX5" fmla="*/ 4629150 w 4705350"/>
              <a:gd name="connsiteY5" fmla="*/ 361950 h 1581150"/>
              <a:gd name="connsiteX6" fmla="*/ 4705350 w 4705350"/>
              <a:gd name="connsiteY6" fmla="*/ 0 h 1581150"/>
              <a:gd name="connsiteX7" fmla="*/ 0 w 4705350"/>
              <a:gd name="connsiteY7" fmla="*/ 9525 h 158115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4875" h="1600160">
                <a:moveTo>
                  <a:pt x="0" y="6350"/>
                </a:moveTo>
                <a:cubicBezTo>
                  <a:pt x="416983" y="230717"/>
                  <a:pt x="1164167" y="455083"/>
                  <a:pt x="1187450" y="714375"/>
                </a:cubicBezTo>
                <a:cubicBezTo>
                  <a:pt x="1193800" y="933450"/>
                  <a:pt x="1435100" y="1216025"/>
                  <a:pt x="1616075" y="1311275"/>
                </a:cubicBezTo>
                <a:cubicBezTo>
                  <a:pt x="1975908" y="1416050"/>
                  <a:pt x="2240492" y="1130300"/>
                  <a:pt x="2565400" y="974725"/>
                </a:cubicBezTo>
                <a:cubicBezTo>
                  <a:pt x="2917825" y="920750"/>
                  <a:pt x="3435350" y="1676400"/>
                  <a:pt x="3727450" y="1593850"/>
                </a:cubicBezTo>
                <a:cubicBezTo>
                  <a:pt x="4146550" y="1514475"/>
                  <a:pt x="4505325" y="777875"/>
                  <a:pt x="4632325" y="374650"/>
                </a:cubicBezTo>
                <a:cubicBezTo>
                  <a:pt x="4673600" y="254000"/>
                  <a:pt x="4711700" y="127000"/>
                  <a:pt x="4714875" y="0"/>
                </a:cubicBezTo>
                <a:lnTo>
                  <a:pt x="0" y="635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任意多边形: 形状 7">
            <a:extLst>
              <a:ext uri="{FF2B5EF4-FFF2-40B4-BE49-F238E27FC236}">
                <a16:creationId xmlns="" xmlns:a16="http://schemas.microsoft.com/office/drawing/2014/main" id="{6BDE54BC-51D2-4D99-8444-1CFE4FF905D2}"/>
              </a:ext>
            </a:extLst>
          </p:cNvPr>
          <p:cNvSpPr/>
          <p:nvPr/>
        </p:nvSpPr>
        <p:spPr>
          <a:xfrm>
            <a:off x="-1585" y="4712589"/>
            <a:ext cx="2336800" cy="2156522"/>
          </a:xfrm>
          <a:custGeom>
            <a:avLst/>
            <a:gdLst>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17700 w 2336800"/>
              <a:gd name="connsiteY4" fmla="*/ 7874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765300 w 2336800"/>
              <a:gd name="connsiteY4" fmla="*/ 9017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835150 w 2336800"/>
              <a:gd name="connsiteY4" fmla="*/ 8382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334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10222 h 2156522"/>
              <a:gd name="connsiteX1" fmla="*/ 0 w 2336800"/>
              <a:gd name="connsiteY1" fmla="*/ 2156522 h 2156522"/>
              <a:gd name="connsiteX2" fmla="*/ 2336800 w 2336800"/>
              <a:gd name="connsiteY2" fmla="*/ 2156522 h 2156522"/>
              <a:gd name="connsiteX3" fmla="*/ 2057400 w 2336800"/>
              <a:gd name="connsiteY3" fmla="*/ 1407222 h 2156522"/>
              <a:gd name="connsiteX4" fmla="*/ 1943100 w 2336800"/>
              <a:gd name="connsiteY4" fmla="*/ 969072 h 2156522"/>
              <a:gd name="connsiteX5" fmla="*/ 1835150 w 2336800"/>
              <a:gd name="connsiteY5" fmla="*/ 848422 h 2156522"/>
              <a:gd name="connsiteX6" fmla="*/ 1295400 w 2336800"/>
              <a:gd name="connsiteY6" fmla="*/ 797622 h 2156522"/>
              <a:gd name="connsiteX7" fmla="*/ 1206500 w 2336800"/>
              <a:gd name="connsiteY7" fmla="*/ 365822 h 2156522"/>
              <a:gd name="connsiteX8" fmla="*/ 660400 w 2336800"/>
              <a:gd name="connsiteY8" fmla="*/ 22922 h 2156522"/>
              <a:gd name="connsiteX9" fmla="*/ 0 w 2336800"/>
              <a:gd name="connsiteY9" fmla="*/ 10222 h 21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800" h="2156522">
                <a:moveTo>
                  <a:pt x="0" y="10222"/>
                </a:moveTo>
                <a:lnTo>
                  <a:pt x="0" y="2156522"/>
                </a:lnTo>
                <a:lnTo>
                  <a:pt x="2336800" y="2156522"/>
                </a:lnTo>
                <a:lnTo>
                  <a:pt x="2057400" y="1407222"/>
                </a:lnTo>
                <a:cubicBezTo>
                  <a:pt x="2006600" y="1272814"/>
                  <a:pt x="1993900" y="1103480"/>
                  <a:pt x="1943100" y="969072"/>
                </a:cubicBezTo>
                <a:cubicBezTo>
                  <a:pt x="1929342" y="903455"/>
                  <a:pt x="1883833" y="869589"/>
                  <a:pt x="1835150" y="848422"/>
                </a:cubicBezTo>
                <a:cubicBezTo>
                  <a:pt x="1674283" y="752114"/>
                  <a:pt x="1345142" y="900280"/>
                  <a:pt x="1295400" y="797622"/>
                </a:cubicBezTo>
                <a:cubicBezTo>
                  <a:pt x="1183217" y="660039"/>
                  <a:pt x="1302808" y="512930"/>
                  <a:pt x="1206500" y="365822"/>
                </a:cubicBezTo>
                <a:cubicBezTo>
                  <a:pt x="1126067" y="219772"/>
                  <a:pt x="877358" y="73722"/>
                  <a:pt x="660400" y="22922"/>
                </a:cubicBezTo>
                <a:cubicBezTo>
                  <a:pt x="459317" y="-22586"/>
                  <a:pt x="220133" y="14455"/>
                  <a:pt x="0" y="10222"/>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任意多边形: 形状 8">
            <a:extLst>
              <a:ext uri="{FF2B5EF4-FFF2-40B4-BE49-F238E27FC236}">
                <a16:creationId xmlns="" xmlns:a16="http://schemas.microsoft.com/office/drawing/2014/main" id="{9B7BC31D-8041-42F5-A52E-B352B9A3519C}"/>
              </a:ext>
            </a:extLst>
          </p:cNvPr>
          <p:cNvSpPr/>
          <p:nvPr/>
        </p:nvSpPr>
        <p:spPr>
          <a:xfrm>
            <a:off x="10082976" y="4541171"/>
            <a:ext cx="2120134" cy="2321589"/>
          </a:xfrm>
          <a:custGeom>
            <a:avLst/>
            <a:gdLst>
              <a:gd name="connsiteX0" fmla="*/ 2082800 w 2082800"/>
              <a:gd name="connsiteY0" fmla="*/ 38100 h 2311400"/>
              <a:gd name="connsiteX1" fmla="*/ 2082800 w 2082800"/>
              <a:gd name="connsiteY1" fmla="*/ 2311400 h 2311400"/>
              <a:gd name="connsiteX2" fmla="*/ 0 w 2082800"/>
              <a:gd name="connsiteY2" fmla="*/ 2311400 h 2311400"/>
              <a:gd name="connsiteX3" fmla="*/ 76200 w 2082800"/>
              <a:gd name="connsiteY3" fmla="*/ 1511300 h 2311400"/>
              <a:gd name="connsiteX4" fmla="*/ 444500 w 2082800"/>
              <a:gd name="connsiteY4" fmla="*/ 1066800 h 2311400"/>
              <a:gd name="connsiteX5" fmla="*/ 901700 w 2082800"/>
              <a:gd name="connsiteY5" fmla="*/ 812800 h 2311400"/>
              <a:gd name="connsiteX6" fmla="*/ 1358900 w 2082800"/>
              <a:gd name="connsiteY6" fmla="*/ 749300 h 2311400"/>
              <a:gd name="connsiteX7" fmla="*/ 1600200 w 2082800"/>
              <a:gd name="connsiteY7" fmla="*/ 203200 h 2311400"/>
              <a:gd name="connsiteX8" fmla="*/ 1866900 w 2082800"/>
              <a:gd name="connsiteY8" fmla="*/ 0 h 2311400"/>
              <a:gd name="connsiteX9" fmla="*/ 2082800 w 2082800"/>
              <a:gd name="connsiteY9" fmla="*/ 38100 h 2311400"/>
              <a:gd name="connsiteX0" fmla="*/ 2087688 w 2087688"/>
              <a:gd name="connsiteY0" fmla="*/ 38100 h 2311400"/>
              <a:gd name="connsiteX1" fmla="*/ 2087688 w 2087688"/>
              <a:gd name="connsiteY1" fmla="*/ 2311400 h 2311400"/>
              <a:gd name="connsiteX2" fmla="*/ 4888 w 2087688"/>
              <a:gd name="connsiteY2" fmla="*/ 2311400 h 2311400"/>
              <a:gd name="connsiteX3" fmla="*/ 81088 w 2087688"/>
              <a:gd name="connsiteY3" fmla="*/ 1511300 h 2311400"/>
              <a:gd name="connsiteX4" fmla="*/ 449388 w 2087688"/>
              <a:gd name="connsiteY4" fmla="*/ 1066800 h 2311400"/>
              <a:gd name="connsiteX5" fmla="*/ 906588 w 2087688"/>
              <a:gd name="connsiteY5" fmla="*/ 812800 h 2311400"/>
              <a:gd name="connsiteX6" fmla="*/ 1363788 w 2087688"/>
              <a:gd name="connsiteY6" fmla="*/ 749300 h 2311400"/>
              <a:gd name="connsiteX7" fmla="*/ 1605088 w 2087688"/>
              <a:gd name="connsiteY7" fmla="*/ 203200 h 2311400"/>
              <a:gd name="connsiteX8" fmla="*/ 1871788 w 2087688"/>
              <a:gd name="connsiteY8" fmla="*/ 0 h 2311400"/>
              <a:gd name="connsiteX9" fmla="*/ 2087688 w 2087688"/>
              <a:gd name="connsiteY9" fmla="*/ 38100 h 2311400"/>
              <a:gd name="connsiteX0" fmla="*/ 2112797 w 2112797"/>
              <a:gd name="connsiteY0" fmla="*/ 38100 h 2311400"/>
              <a:gd name="connsiteX1" fmla="*/ 2112797 w 2112797"/>
              <a:gd name="connsiteY1" fmla="*/ 2311400 h 2311400"/>
              <a:gd name="connsiteX2" fmla="*/ 29997 w 2112797"/>
              <a:gd name="connsiteY2" fmla="*/ 2311400 h 2311400"/>
              <a:gd name="connsiteX3" fmla="*/ 106197 w 2112797"/>
              <a:gd name="connsiteY3" fmla="*/ 1511300 h 2311400"/>
              <a:gd name="connsiteX4" fmla="*/ 474497 w 2112797"/>
              <a:gd name="connsiteY4" fmla="*/ 1066800 h 2311400"/>
              <a:gd name="connsiteX5" fmla="*/ 931697 w 2112797"/>
              <a:gd name="connsiteY5" fmla="*/ 812800 h 2311400"/>
              <a:gd name="connsiteX6" fmla="*/ 1388897 w 2112797"/>
              <a:gd name="connsiteY6" fmla="*/ 749300 h 2311400"/>
              <a:gd name="connsiteX7" fmla="*/ 1630197 w 2112797"/>
              <a:gd name="connsiteY7" fmla="*/ 203200 h 2311400"/>
              <a:gd name="connsiteX8" fmla="*/ 1896897 w 2112797"/>
              <a:gd name="connsiteY8" fmla="*/ 0 h 2311400"/>
              <a:gd name="connsiteX9" fmla="*/ 2112797 w 2112797"/>
              <a:gd name="connsiteY9" fmla="*/ 38100 h 2311400"/>
              <a:gd name="connsiteX0" fmla="*/ 2136972 w 2136972"/>
              <a:gd name="connsiteY0" fmla="*/ 38100 h 2314575"/>
              <a:gd name="connsiteX1" fmla="*/ 2136972 w 2136972"/>
              <a:gd name="connsiteY1" fmla="*/ 2311400 h 2314575"/>
              <a:gd name="connsiteX2" fmla="*/ 19247 w 2136972"/>
              <a:gd name="connsiteY2" fmla="*/ 2314575 h 2314575"/>
              <a:gd name="connsiteX3" fmla="*/ 130372 w 2136972"/>
              <a:gd name="connsiteY3" fmla="*/ 1511300 h 2314575"/>
              <a:gd name="connsiteX4" fmla="*/ 498672 w 2136972"/>
              <a:gd name="connsiteY4" fmla="*/ 1066800 h 2314575"/>
              <a:gd name="connsiteX5" fmla="*/ 955872 w 2136972"/>
              <a:gd name="connsiteY5" fmla="*/ 812800 h 2314575"/>
              <a:gd name="connsiteX6" fmla="*/ 1413072 w 2136972"/>
              <a:gd name="connsiteY6" fmla="*/ 749300 h 2314575"/>
              <a:gd name="connsiteX7" fmla="*/ 1654372 w 2136972"/>
              <a:gd name="connsiteY7" fmla="*/ 203200 h 2314575"/>
              <a:gd name="connsiteX8" fmla="*/ 1921072 w 2136972"/>
              <a:gd name="connsiteY8" fmla="*/ 0 h 2314575"/>
              <a:gd name="connsiteX9" fmla="*/ 2136972 w 2136972"/>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45114 h 2321589"/>
              <a:gd name="connsiteX1" fmla="*/ 2120134 w 2120134"/>
              <a:gd name="connsiteY1" fmla="*/ 2318414 h 2321589"/>
              <a:gd name="connsiteX2" fmla="*/ 2409 w 2120134"/>
              <a:gd name="connsiteY2" fmla="*/ 2321589 h 2321589"/>
              <a:gd name="connsiteX3" fmla="*/ 113534 w 2120134"/>
              <a:gd name="connsiteY3" fmla="*/ 1518314 h 2321589"/>
              <a:gd name="connsiteX4" fmla="*/ 481834 w 2120134"/>
              <a:gd name="connsiteY4" fmla="*/ 1073814 h 2321589"/>
              <a:gd name="connsiteX5" fmla="*/ 939034 w 2120134"/>
              <a:gd name="connsiteY5" fmla="*/ 819814 h 2321589"/>
              <a:gd name="connsiteX6" fmla="*/ 1396234 w 2120134"/>
              <a:gd name="connsiteY6" fmla="*/ 756314 h 2321589"/>
              <a:gd name="connsiteX7" fmla="*/ 1637534 w 2120134"/>
              <a:gd name="connsiteY7" fmla="*/ 210214 h 2321589"/>
              <a:gd name="connsiteX8" fmla="*/ 1904234 w 2120134"/>
              <a:gd name="connsiteY8" fmla="*/ 7014 h 2321589"/>
              <a:gd name="connsiteX9" fmla="*/ 2120134 w 2120134"/>
              <a:gd name="connsiteY9" fmla="*/ 45114 h 232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0134" h="2321589">
                <a:moveTo>
                  <a:pt x="2120134" y="45114"/>
                </a:moveTo>
                <a:lnTo>
                  <a:pt x="2120134" y="2318414"/>
                </a:lnTo>
                <a:lnTo>
                  <a:pt x="2409" y="2321589"/>
                </a:lnTo>
                <a:cubicBezTo>
                  <a:pt x="2409" y="2032664"/>
                  <a:pt x="-26166" y="1718339"/>
                  <a:pt x="113534" y="1518314"/>
                </a:cubicBezTo>
                <a:cubicBezTo>
                  <a:pt x="223601" y="1319347"/>
                  <a:pt x="374942" y="1117206"/>
                  <a:pt x="481834" y="1073814"/>
                </a:cubicBezTo>
                <a:cubicBezTo>
                  <a:pt x="637409" y="957397"/>
                  <a:pt x="792984" y="856856"/>
                  <a:pt x="939034" y="819814"/>
                </a:cubicBezTo>
                <a:cubicBezTo>
                  <a:pt x="1100959" y="776422"/>
                  <a:pt x="1231134" y="850506"/>
                  <a:pt x="1396234" y="756314"/>
                </a:cubicBezTo>
                <a:cubicBezTo>
                  <a:pt x="1524292" y="602856"/>
                  <a:pt x="1528526" y="357322"/>
                  <a:pt x="1637534" y="210214"/>
                </a:cubicBezTo>
                <a:cubicBezTo>
                  <a:pt x="1745484" y="56756"/>
                  <a:pt x="1815334" y="27122"/>
                  <a:pt x="1904234" y="7014"/>
                </a:cubicBezTo>
                <a:cubicBezTo>
                  <a:pt x="2001601" y="-18386"/>
                  <a:pt x="2048167" y="32414"/>
                  <a:pt x="2120134" y="45114"/>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393F4F24-91E8-4B6C-9650-6A01B9BAE4CE}"/>
              </a:ext>
            </a:extLst>
          </p:cNvPr>
          <p:cNvSpPr/>
          <p:nvPr/>
        </p:nvSpPr>
        <p:spPr>
          <a:xfrm>
            <a:off x="-1585" y="5233274"/>
            <a:ext cx="1778000" cy="1635837"/>
          </a:xfrm>
          <a:custGeom>
            <a:avLst/>
            <a:gdLst>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79400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7210 h 1605610"/>
              <a:gd name="connsiteX1" fmla="*/ 0 w 1778000"/>
              <a:gd name="connsiteY1" fmla="*/ 1605610 h 1605610"/>
              <a:gd name="connsiteX2" fmla="*/ 1778000 w 1778000"/>
              <a:gd name="connsiteY2" fmla="*/ 1605610 h 1605610"/>
              <a:gd name="connsiteX3" fmla="*/ 1460500 w 1778000"/>
              <a:gd name="connsiteY3" fmla="*/ 1021410 h 1605610"/>
              <a:gd name="connsiteX4" fmla="*/ 1028700 w 1778000"/>
              <a:gd name="connsiteY4" fmla="*/ 386410 h 1605610"/>
              <a:gd name="connsiteX5" fmla="*/ 749300 w 1778000"/>
              <a:gd name="connsiteY5" fmla="*/ 5410 h 1605610"/>
              <a:gd name="connsiteX6" fmla="*/ 288925 w 1778000"/>
              <a:gd name="connsiteY6" fmla="*/ 60973 h 1605610"/>
              <a:gd name="connsiteX7" fmla="*/ 0 w 1778000"/>
              <a:gd name="connsiteY7" fmla="*/ 437210 h 1605610"/>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57275 w 1778000"/>
              <a:gd name="connsiteY4" fmla="*/ 402716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78497 h 1646897"/>
              <a:gd name="connsiteX1" fmla="*/ 0 w 1778000"/>
              <a:gd name="connsiteY1" fmla="*/ 1646897 h 1646897"/>
              <a:gd name="connsiteX2" fmla="*/ 1778000 w 1778000"/>
              <a:gd name="connsiteY2" fmla="*/ 1646897 h 1646897"/>
              <a:gd name="connsiteX3" fmla="*/ 1460500 w 1778000"/>
              <a:gd name="connsiteY3" fmla="*/ 1062697 h 1646897"/>
              <a:gd name="connsiteX4" fmla="*/ 1057275 w 1778000"/>
              <a:gd name="connsiteY4" fmla="*/ 413409 h 1646897"/>
              <a:gd name="connsiteX5" fmla="*/ 749300 w 1778000"/>
              <a:gd name="connsiteY5" fmla="*/ 46697 h 1646897"/>
              <a:gd name="connsiteX6" fmla="*/ 274638 w 1778000"/>
              <a:gd name="connsiteY6" fmla="*/ 64160 h 1646897"/>
              <a:gd name="connsiteX7" fmla="*/ 0 w 1778000"/>
              <a:gd name="connsiteY7" fmla="*/ 478497 h 164689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0" h="1635837">
                <a:moveTo>
                  <a:pt x="0" y="467437"/>
                </a:moveTo>
                <a:lnTo>
                  <a:pt x="0" y="1635837"/>
                </a:lnTo>
                <a:lnTo>
                  <a:pt x="1778000" y="1635837"/>
                </a:lnTo>
                <a:lnTo>
                  <a:pt x="1460500" y="1051637"/>
                </a:lnTo>
                <a:lnTo>
                  <a:pt x="1057275" y="402349"/>
                </a:lnTo>
                <a:cubicBezTo>
                  <a:pt x="964142" y="275349"/>
                  <a:pt x="848783" y="72149"/>
                  <a:pt x="749300" y="35637"/>
                </a:cubicBezTo>
                <a:cubicBezTo>
                  <a:pt x="589492" y="-15693"/>
                  <a:pt x="439208" y="-19395"/>
                  <a:pt x="284163" y="76913"/>
                </a:cubicBezTo>
                <a:cubicBezTo>
                  <a:pt x="172166" y="149921"/>
                  <a:pt x="89958" y="353137"/>
                  <a:pt x="0" y="467437"/>
                </a:cubicBez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 name="任意多边形: 形状 11">
            <a:extLst>
              <a:ext uri="{FF2B5EF4-FFF2-40B4-BE49-F238E27FC236}">
                <a16:creationId xmlns="" xmlns:a16="http://schemas.microsoft.com/office/drawing/2014/main" id="{27729B2D-DBAE-478F-A1A8-8A0E28973774}"/>
              </a:ext>
            </a:extLst>
          </p:cNvPr>
          <p:cNvSpPr/>
          <p:nvPr/>
        </p:nvSpPr>
        <p:spPr>
          <a:xfrm>
            <a:off x="10683518" y="5068167"/>
            <a:ext cx="1518007" cy="1803400"/>
          </a:xfrm>
          <a:custGeom>
            <a:avLst/>
            <a:gdLst>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71487 w 1512887"/>
              <a:gd name="connsiteY0" fmla="*/ 1803400 h 1803400"/>
              <a:gd name="connsiteX1" fmla="*/ 77787 w 1512887"/>
              <a:gd name="connsiteY1" fmla="*/ 1485900 h 1803400"/>
              <a:gd name="connsiteX2" fmla="*/ 0 w 1512887"/>
              <a:gd name="connsiteY2" fmla="*/ 1163638 h 1803400"/>
              <a:gd name="connsiteX3" fmla="*/ 141287 w 1512887"/>
              <a:gd name="connsiteY3" fmla="*/ 863600 h 1803400"/>
              <a:gd name="connsiteX4" fmla="*/ 1512887 w 1512887"/>
              <a:gd name="connsiteY4" fmla="*/ 0 h 1803400"/>
              <a:gd name="connsiteX5" fmla="*/ 1512887 w 1512887"/>
              <a:gd name="connsiteY5" fmla="*/ 1790700 h 1803400"/>
              <a:gd name="connsiteX6" fmla="*/ 471487 w 1512887"/>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8007"/>
              <a:gd name="connsiteY0" fmla="*/ 1803400 h 1803400"/>
              <a:gd name="connsiteX1" fmla="*/ 80525 w 1518007"/>
              <a:gd name="connsiteY1" fmla="*/ 1485900 h 1803400"/>
              <a:gd name="connsiteX2" fmla="*/ 2738 w 1518007"/>
              <a:gd name="connsiteY2" fmla="*/ 1163638 h 1803400"/>
              <a:gd name="connsiteX3" fmla="*/ 144025 w 1518007"/>
              <a:gd name="connsiteY3" fmla="*/ 863600 h 1803400"/>
              <a:gd name="connsiteX4" fmla="*/ 1515625 w 1518007"/>
              <a:gd name="connsiteY4" fmla="*/ 0 h 1803400"/>
              <a:gd name="connsiteX5" fmla="*/ 1518007 w 1518007"/>
              <a:gd name="connsiteY5" fmla="*/ 1802606 h 1803400"/>
              <a:gd name="connsiteX6" fmla="*/ 474225 w 1518007"/>
              <a:gd name="connsiteY6" fmla="*/ 180340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007" h="1803400">
                <a:moveTo>
                  <a:pt x="474225" y="1803400"/>
                </a:moveTo>
                <a:cubicBezTo>
                  <a:pt x="342992" y="1697567"/>
                  <a:pt x="202233" y="1620308"/>
                  <a:pt x="80525" y="1485900"/>
                </a:cubicBezTo>
                <a:cubicBezTo>
                  <a:pt x="3795" y="1399117"/>
                  <a:pt x="-6258" y="1283758"/>
                  <a:pt x="2738" y="1163638"/>
                </a:cubicBezTo>
                <a:cubicBezTo>
                  <a:pt x="21259" y="1035050"/>
                  <a:pt x="49304" y="954088"/>
                  <a:pt x="144025" y="863600"/>
                </a:cubicBezTo>
                <a:cubicBezTo>
                  <a:pt x="625037" y="509058"/>
                  <a:pt x="1058425" y="287867"/>
                  <a:pt x="1515625" y="0"/>
                </a:cubicBezTo>
                <a:lnTo>
                  <a:pt x="1518007" y="1802606"/>
                </a:lnTo>
                <a:lnTo>
                  <a:pt x="474225" y="180340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25" name="图片 24">
            <a:extLst>
              <a:ext uri="{FF2B5EF4-FFF2-40B4-BE49-F238E27FC236}">
                <a16:creationId xmlns="" xmlns:a16="http://schemas.microsoft.com/office/drawing/2014/main" id="{E2F19B2A-BF09-4ADF-A9F7-B81BA3F81A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982" y="5381768"/>
            <a:ext cx="2483824" cy="1436120"/>
          </a:xfrm>
          <a:prstGeom prst="rect">
            <a:avLst/>
          </a:prstGeom>
        </p:spPr>
      </p:pic>
      <p:pic>
        <p:nvPicPr>
          <p:cNvPr id="27" name="图片 26">
            <a:extLst>
              <a:ext uri="{FF2B5EF4-FFF2-40B4-BE49-F238E27FC236}">
                <a16:creationId xmlns="" xmlns:a16="http://schemas.microsoft.com/office/drawing/2014/main" id="{92E5C1C6-F9EF-4C93-9267-2E484DA976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6995" y="5038806"/>
            <a:ext cx="1960195" cy="1819194"/>
          </a:xfrm>
          <a:prstGeom prst="rect">
            <a:avLst/>
          </a:prstGeom>
        </p:spPr>
      </p:pic>
      <p:sp>
        <p:nvSpPr>
          <p:cNvPr id="2" name="Title 1"/>
          <p:cNvSpPr>
            <a:spLocks noGrp="1"/>
          </p:cNvSpPr>
          <p:nvPr>
            <p:ph type="title"/>
          </p:nvPr>
        </p:nvSpPr>
        <p:spPr/>
        <p:txBody>
          <a:bodyPr>
            <a:normAutofit/>
          </a:bodyPr>
          <a:lstStyle/>
          <a:p>
            <a:r>
              <a:rPr lang="en-US" sz="3600" b="1" dirty="0">
                <a:latin typeface="Segoe UI Black" panose="020B0A02040204020203" pitchFamily="34" charset="0"/>
                <a:ea typeface="Segoe UI Black" panose="020B0A02040204020203" pitchFamily="34" charset="0"/>
              </a:rPr>
              <a:t>CONT.</a:t>
            </a:r>
            <a:endParaRPr lang="en-US" sz="3600" dirty="0">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a:xfrm>
            <a:off x="852917" y="1561289"/>
            <a:ext cx="9830601" cy="2524327"/>
          </a:xfrm>
        </p:spPr>
        <p:txBody>
          <a:bodyPr>
            <a:noAutofit/>
          </a:bodyPr>
          <a:lstStyle/>
          <a:p>
            <a:pPr algn="just">
              <a:lnSpc>
                <a:spcPct val="170000"/>
              </a:lnSpc>
            </a:pPr>
            <a:r>
              <a:rPr lang="en-US" sz="1800" dirty="0">
                <a:latin typeface="Segoe UI Emoji" panose="020B0502040204020203" pitchFamily="34" charset="0"/>
                <a:ea typeface="Segoe UI Emoji" panose="020B0502040204020203" pitchFamily="34" charset="0"/>
              </a:rPr>
              <a:t>Implementing loyalty programs and retention incentives customized for each age group, including rewards, discounts, and exclusive benefits, can enhance customer loyalty and decrease churn rates.</a:t>
            </a:r>
          </a:p>
          <a:p>
            <a:pPr algn="just">
              <a:lnSpc>
                <a:spcPct val="170000"/>
              </a:lnSpc>
            </a:pPr>
            <a:r>
              <a:rPr lang="en-US" sz="1800" dirty="0">
                <a:latin typeface="Segoe UI Emoji" panose="020B0502040204020203" pitchFamily="34" charset="0"/>
                <a:ea typeface="Segoe UI Emoji" panose="020B0502040204020203" pitchFamily="34" charset="0"/>
              </a:rPr>
              <a:t> Establishing feedback mechanisms to gather insights directly from customers about their needs, preferences, and pain points can inform continuous refinement and optimization of retention strategies for each age group.</a:t>
            </a:r>
          </a:p>
          <a:p>
            <a:pPr>
              <a:lnSpc>
                <a:spcPct val="170000"/>
              </a:lnSpc>
            </a:pPr>
            <a:endParaRPr lang="en-US" sz="1800" dirty="0"/>
          </a:p>
        </p:txBody>
      </p:sp>
    </p:spTree>
    <p:extLst>
      <p:ext uri="{BB962C8B-B14F-4D97-AF65-F5344CB8AC3E}">
        <p14:creationId xmlns:p14="http://schemas.microsoft.com/office/powerpoint/2010/main" val="413552891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75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750"/>
                                        <p:tgtEl>
                                          <p:spTgt spid="20"/>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7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750"/>
                                        <p:tgtEl>
                                          <p:spTgt spid="1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750"/>
                                        <p:tgtEl>
                                          <p:spTgt spid="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750"/>
                                        <p:tgtEl>
                                          <p:spTgt spid="12"/>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750"/>
                                        <p:tgtEl>
                                          <p:spTgt spid="27"/>
                                        </p:tgtEl>
                                      </p:cBhvr>
                                    </p:animEffect>
                                  </p:childTnLst>
                                </p:cTn>
                              </p:par>
                              <p:par>
                                <p:cTn id="28" presetID="2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8" grpId="0" animBg="1"/>
      <p:bldP spid="9"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 xmlns:a16="http://schemas.microsoft.com/office/drawing/2014/main" id="{48ECC01A-A0B1-460A-9FD0-933F774062E8}"/>
              </a:ext>
            </a:extLst>
          </p:cNvPr>
          <p:cNvSpPr/>
          <p:nvPr/>
        </p:nvSpPr>
        <p:spPr>
          <a:xfrm flipH="1">
            <a:off x="3676832" y="-21744"/>
            <a:ext cx="6564354" cy="2693163"/>
          </a:xfrm>
          <a:custGeom>
            <a:avLst/>
            <a:gdLst>
              <a:gd name="connsiteX0" fmla="*/ 3322320 w 3322320"/>
              <a:gd name="connsiteY0" fmla="*/ 0 h 1325880"/>
              <a:gd name="connsiteX1" fmla="*/ 2941320 w 3322320"/>
              <a:gd name="connsiteY1" fmla="*/ 586740 h 1325880"/>
              <a:gd name="connsiteX2" fmla="*/ 2423160 w 3322320"/>
              <a:gd name="connsiteY2" fmla="*/ 990600 h 1325880"/>
              <a:gd name="connsiteX3" fmla="*/ 1874520 w 3322320"/>
              <a:gd name="connsiteY3" fmla="*/ 1150620 h 1325880"/>
              <a:gd name="connsiteX4" fmla="*/ 1219200 w 3322320"/>
              <a:gd name="connsiteY4" fmla="*/ 906780 h 1325880"/>
              <a:gd name="connsiteX5" fmla="*/ 701040 w 3322320"/>
              <a:gd name="connsiteY5" fmla="*/ 1310640 h 1325880"/>
              <a:gd name="connsiteX6" fmla="*/ 281940 w 3322320"/>
              <a:gd name="connsiteY6" fmla="*/ 1325880 h 1325880"/>
              <a:gd name="connsiteX7" fmla="*/ 0 w 3322320"/>
              <a:gd name="connsiteY7" fmla="*/ 982980 h 1325880"/>
              <a:gd name="connsiteX8" fmla="*/ 129540 w 3322320"/>
              <a:gd name="connsiteY8" fmla="*/ 518160 h 1325880"/>
              <a:gd name="connsiteX9" fmla="*/ 480060 w 3322320"/>
              <a:gd name="connsiteY9" fmla="*/ 22860 h 1325880"/>
              <a:gd name="connsiteX10" fmla="*/ 3322320 w 3322320"/>
              <a:gd name="connsiteY10" fmla="*/ 0 h 1325880"/>
              <a:gd name="connsiteX0" fmla="*/ 3322320 w 3322320"/>
              <a:gd name="connsiteY0" fmla="*/ 0 h 1338777"/>
              <a:gd name="connsiteX1" fmla="*/ 2941320 w 3322320"/>
              <a:gd name="connsiteY1" fmla="*/ 586740 h 1338777"/>
              <a:gd name="connsiteX2" fmla="*/ 2423160 w 3322320"/>
              <a:gd name="connsiteY2" fmla="*/ 990600 h 1338777"/>
              <a:gd name="connsiteX3" fmla="*/ 1874520 w 3322320"/>
              <a:gd name="connsiteY3" fmla="*/ 1150620 h 1338777"/>
              <a:gd name="connsiteX4" fmla="*/ 1219200 w 3322320"/>
              <a:gd name="connsiteY4" fmla="*/ 906780 h 1338777"/>
              <a:gd name="connsiteX5" fmla="*/ 701040 w 3322320"/>
              <a:gd name="connsiteY5" fmla="*/ 1310640 h 1338777"/>
              <a:gd name="connsiteX6" fmla="*/ 275491 w 3322320"/>
              <a:gd name="connsiteY6" fmla="*/ 1338777 h 1338777"/>
              <a:gd name="connsiteX7" fmla="*/ 0 w 3322320"/>
              <a:gd name="connsiteY7" fmla="*/ 982980 h 1338777"/>
              <a:gd name="connsiteX8" fmla="*/ 129540 w 3322320"/>
              <a:gd name="connsiteY8" fmla="*/ 518160 h 1338777"/>
              <a:gd name="connsiteX9" fmla="*/ 480060 w 3322320"/>
              <a:gd name="connsiteY9" fmla="*/ 22860 h 1338777"/>
              <a:gd name="connsiteX10" fmla="*/ 3322320 w 3322320"/>
              <a:gd name="connsiteY10" fmla="*/ 0 h 1338777"/>
              <a:gd name="connsiteX0" fmla="*/ 3322320 w 3322320"/>
              <a:gd name="connsiteY0" fmla="*/ 0 h 1356250"/>
              <a:gd name="connsiteX1" fmla="*/ 2941320 w 3322320"/>
              <a:gd name="connsiteY1" fmla="*/ 586740 h 1356250"/>
              <a:gd name="connsiteX2" fmla="*/ 2423160 w 3322320"/>
              <a:gd name="connsiteY2" fmla="*/ 990600 h 1356250"/>
              <a:gd name="connsiteX3" fmla="*/ 1874520 w 3322320"/>
              <a:gd name="connsiteY3" fmla="*/ 1150620 h 1356250"/>
              <a:gd name="connsiteX4" fmla="*/ 1219200 w 3322320"/>
              <a:gd name="connsiteY4" fmla="*/ 906780 h 1356250"/>
              <a:gd name="connsiteX5" fmla="*/ 701040 w 3322320"/>
              <a:gd name="connsiteY5" fmla="*/ 1310640 h 1356250"/>
              <a:gd name="connsiteX6" fmla="*/ 275491 w 3322320"/>
              <a:gd name="connsiteY6" fmla="*/ 1338777 h 1356250"/>
              <a:gd name="connsiteX7" fmla="*/ 0 w 3322320"/>
              <a:gd name="connsiteY7" fmla="*/ 982980 h 1356250"/>
              <a:gd name="connsiteX8" fmla="*/ 129540 w 3322320"/>
              <a:gd name="connsiteY8" fmla="*/ 518160 h 1356250"/>
              <a:gd name="connsiteX9" fmla="*/ 480060 w 3322320"/>
              <a:gd name="connsiteY9" fmla="*/ 22860 h 1356250"/>
              <a:gd name="connsiteX10" fmla="*/ 3322320 w 3322320"/>
              <a:gd name="connsiteY10" fmla="*/ 0 h 1356250"/>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8348 w 3328348"/>
              <a:gd name="connsiteY0" fmla="*/ 0 h 1367451"/>
              <a:gd name="connsiteX1" fmla="*/ 2947348 w 3328348"/>
              <a:gd name="connsiteY1" fmla="*/ 586740 h 1367451"/>
              <a:gd name="connsiteX2" fmla="*/ 2429188 w 3328348"/>
              <a:gd name="connsiteY2" fmla="*/ 990600 h 1367451"/>
              <a:gd name="connsiteX3" fmla="*/ 1880548 w 3328348"/>
              <a:gd name="connsiteY3" fmla="*/ 1150620 h 1367451"/>
              <a:gd name="connsiteX4" fmla="*/ 1225228 w 3328348"/>
              <a:gd name="connsiteY4" fmla="*/ 906780 h 1367451"/>
              <a:gd name="connsiteX5" fmla="*/ 707068 w 3328348"/>
              <a:gd name="connsiteY5" fmla="*/ 1310640 h 1367451"/>
              <a:gd name="connsiteX6" fmla="*/ 281519 w 3328348"/>
              <a:gd name="connsiteY6" fmla="*/ 1338777 h 1367451"/>
              <a:gd name="connsiteX7" fmla="*/ 6028 w 3328348"/>
              <a:gd name="connsiteY7" fmla="*/ 982980 h 1367451"/>
              <a:gd name="connsiteX8" fmla="*/ 135568 w 3328348"/>
              <a:gd name="connsiteY8" fmla="*/ 518160 h 1367451"/>
              <a:gd name="connsiteX9" fmla="*/ 486088 w 3328348"/>
              <a:gd name="connsiteY9" fmla="*/ 22860 h 1367451"/>
              <a:gd name="connsiteX10" fmla="*/ 3328348 w 3328348"/>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3044" h="1367451">
                <a:moveTo>
                  <a:pt x="3333044" y="0"/>
                </a:moveTo>
                <a:cubicBezTo>
                  <a:pt x="3206044" y="195580"/>
                  <a:pt x="3104838" y="400833"/>
                  <a:pt x="2952044" y="586740"/>
                </a:cubicBezTo>
                <a:cubicBezTo>
                  <a:pt x="2814790" y="737481"/>
                  <a:pt x="2638846" y="872101"/>
                  <a:pt x="2433884" y="990600"/>
                </a:cubicBezTo>
                <a:cubicBezTo>
                  <a:pt x="2289694" y="1066510"/>
                  <a:pt x="2097142" y="1168213"/>
                  <a:pt x="1885244" y="1150620"/>
                </a:cubicBezTo>
                <a:cubicBezTo>
                  <a:pt x="1724840" y="1156393"/>
                  <a:pt x="1422570" y="888109"/>
                  <a:pt x="1229924" y="906780"/>
                </a:cubicBezTo>
                <a:cubicBezTo>
                  <a:pt x="1112016" y="922104"/>
                  <a:pt x="884484" y="1176020"/>
                  <a:pt x="711764" y="1310640"/>
                </a:cubicBezTo>
                <a:cubicBezTo>
                  <a:pt x="582811" y="1371606"/>
                  <a:pt x="444186" y="1387434"/>
                  <a:pt x="286215" y="1338777"/>
                </a:cubicBezTo>
                <a:cubicBezTo>
                  <a:pt x="152470" y="1262093"/>
                  <a:pt x="60639" y="1172511"/>
                  <a:pt x="10724" y="982980"/>
                </a:cubicBezTo>
                <a:cubicBezTo>
                  <a:pt x="-23477" y="757108"/>
                  <a:pt x="29376" y="627961"/>
                  <a:pt x="95125" y="482694"/>
                </a:cubicBezTo>
                <a:cubicBezTo>
                  <a:pt x="275374" y="203671"/>
                  <a:pt x="381467" y="108429"/>
                  <a:pt x="529474" y="290"/>
                </a:cubicBezTo>
                <a:lnTo>
                  <a:pt x="3333044"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任意多边形: 形状 19">
            <a:extLst>
              <a:ext uri="{FF2B5EF4-FFF2-40B4-BE49-F238E27FC236}">
                <a16:creationId xmlns="" xmlns:a16="http://schemas.microsoft.com/office/drawing/2014/main" id="{C20F2D09-B167-4D88-8CB8-95C8FA5A5A51}"/>
              </a:ext>
            </a:extLst>
          </p:cNvPr>
          <p:cNvSpPr/>
          <p:nvPr/>
        </p:nvSpPr>
        <p:spPr>
          <a:xfrm flipH="1">
            <a:off x="3121129" y="-26507"/>
            <a:ext cx="5247411" cy="1780895"/>
          </a:xfrm>
          <a:custGeom>
            <a:avLst/>
            <a:gdLst>
              <a:gd name="connsiteX0" fmla="*/ 0 w 4705350"/>
              <a:gd name="connsiteY0" fmla="*/ 9525 h 1581150"/>
              <a:gd name="connsiteX1" fmla="*/ 1247775 w 4705350"/>
              <a:gd name="connsiteY1" fmla="*/ 666750 h 1581150"/>
              <a:gd name="connsiteX2" fmla="*/ 1562100 w 4705350"/>
              <a:gd name="connsiteY2" fmla="*/ 1466850 h 1581150"/>
              <a:gd name="connsiteX3" fmla="*/ 2562225 w 4705350"/>
              <a:gd name="connsiteY3" fmla="*/ 962025 h 1581150"/>
              <a:gd name="connsiteX4" fmla="*/ 3724275 w 4705350"/>
              <a:gd name="connsiteY4" fmla="*/ 1581150 h 1581150"/>
              <a:gd name="connsiteX5" fmla="*/ 4629150 w 4705350"/>
              <a:gd name="connsiteY5" fmla="*/ 361950 h 1581150"/>
              <a:gd name="connsiteX6" fmla="*/ 4705350 w 4705350"/>
              <a:gd name="connsiteY6" fmla="*/ 0 h 1581150"/>
              <a:gd name="connsiteX7" fmla="*/ 0 w 4705350"/>
              <a:gd name="connsiteY7" fmla="*/ 9525 h 158115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4875" h="1600160">
                <a:moveTo>
                  <a:pt x="0" y="6350"/>
                </a:moveTo>
                <a:cubicBezTo>
                  <a:pt x="416983" y="230717"/>
                  <a:pt x="1164167" y="455083"/>
                  <a:pt x="1187450" y="714375"/>
                </a:cubicBezTo>
                <a:cubicBezTo>
                  <a:pt x="1193800" y="933450"/>
                  <a:pt x="1435100" y="1216025"/>
                  <a:pt x="1616075" y="1311275"/>
                </a:cubicBezTo>
                <a:cubicBezTo>
                  <a:pt x="1975908" y="1416050"/>
                  <a:pt x="2240492" y="1130300"/>
                  <a:pt x="2565400" y="974725"/>
                </a:cubicBezTo>
                <a:cubicBezTo>
                  <a:pt x="2917825" y="920750"/>
                  <a:pt x="3435350" y="1676400"/>
                  <a:pt x="3727450" y="1593850"/>
                </a:cubicBezTo>
                <a:cubicBezTo>
                  <a:pt x="4146550" y="1514475"/>
                  <a:pt x="4505325" y="777875"/>
                  <a:pt x="4632325" y="374650"/>
                </a:cubicBezTo>
                <a:cubicBezTo>
                  <a:pt x="4673600" y="254000"/>
                  <a:pt x="4711700" y="127000"/>
                  <a:pt x="4714875" y="0"/>
                </a:cubicBezTo>
                <a:lnTo>
                  <a:pt x="0" y="635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8" name="任意多边形: 形状 7">
            <a:extLst>
              <a:ext uri="{FF2B5EF4-FFF2-40B4-BE49-F238E27FC236}">
                <a16:creationId xmlns="" xmlns:a16="http://schemas.microsoft.com/office/drawing/2014/main" id="{6BDE54BC-51D2-4D99-8444-1CFE4FF905D2}"/>
              </a:ext>
            </a:extLst>
          </p:cNvPr>
          <p:cNvSpPr/>
          <p:nvPr/>
        </p:nvSpPr>
        <p:spPr>
          <a:xfrm>
            <a:off x="-1585" y="4712589"/>
            <a:ext cx="2336800" cy="2156522"/>
          </a:xfrm>
          <a:custGeom>
            <a:avLst/>
            <a:gdLst>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17700 w 2336800"/>
              <a:gd name="connsiteY4" fmla="*/ 7874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765300 w 2336800"/>
              <a:gd name="connsiteY4" fmla="*/ 9017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835150 w 2336800"/>
              <a:gd name="connsiteY4" fmla="*/ 8382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334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10222 h 2156522"/>
              <a:gd name="connsiteX1" fmla="*/ 0 w 2336800"/>
              <a:gd name="connsiteY1" fmla="*/ 2156522 h 2156522"/>
              <a:gd name="connsiteX2" fmla="*/ 2336800 w 2336800"/>
              <a:gd name="connsiteY2" fmla="*/ 2156522 h 2156522"/>
              <a:gd name="connsiteX3" fmla="*/ 2057400 w 2336800"/>
              <a:gd name="connsiteY3" fmla="*/ 1407222 h 2156522"/>
              <a:gd name="connsiteX4" fmla="*/ 1943100 w 2336800"/>
              <a:gd name="connsiteY4" fmla="*/ 969072 h 2156522"/>
              <a:gd name="connsiteX5" fmla="*/ 1835150 w 2336800"/>
              <a:gd name="connsiteY5" fmla="*/ 848422 h 2156522"/>
              <a:gd name="connsiteX6" fmla="*/ 1295400 w 2336800"/>
              <a:gd name="connsiteY6" fmla="*/ 797622 h 2156522"/>
              <a:gd name="connsiteX7" fmla="*/ 1206500 w 2336800"/>
              <a:gd name="connsiteY7" fmla="*/ 365822 h 2156522"/>
              <a:gd name="connsiteX8" fmla="*/ 660400 w 2336800"/>
              <a:gd name="connsiteY8" fmla="*/ 22922 h 2156522"/>
              <a:gd name="connsiteX9" fmla="*/ 0 w 2336800"/>
              <a:gd name="connsiteY9" fmla="*/ 10222 h 21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800" h="2156522">
                <a:moveTo>
                  <a:pt x="0" y="10222"/>
                </a:moveTo>
                <a:lnTo>
                  <a:pt x="0" y="2156522"/>
                </a:lnTo>
                <a:lnTo>
                  <a:pt x="2336800" y="2156522"/>
                </a:lnTo>
                <a:lnTo>
                  <a:pt x="2057400" y="1407222"/>
                </a:lnTo>
                <a:cubicBezTo>
                  <a:pt x="2006600" y="1272814"/>
                  <a:pt x="1993900" y="1103480"/>
                  <a:pt x="1943100" y="969072"/>
                </a:cubicBezTo>
                <a:cubicBezTo>
                  <a:pt x="1929342" y="903455"/>
                  <a:pt x="1883833" y="869589"/>
                  <a:pt x="1835150" y="848422"/>
                </a:cubicBezTo>
                <a:cubicBezTo>
                  <a:pt x="1674283" y="752114"/>
                  <a:pt x="1345142" y="900280"/>
                  <a:pt x="1295400" y="797622"/>
                </a:cubicBezTo>
                <a:cubicBezTo>
                  <a:pt x="1183217" y="660039"/>
                  <a:pt x="1302808" y="512930"/>
                  <a:pt x="1206500" y="365822"/>
                </a:cubicBezTo>
                <a:cubicBezTo>
                  <a:pt x="1126067" y="219772"/>
                  <a:pt x="877358" y="73722"/>
                  <a:pt x="660400" y="22922"/>
                </a:cubicBezTo>
                <a:cubicBezTo>
                  <a:pt x="459317" y="-22586"/>
                  <a:pt x="220133" y="14455"/>
                  <a:pt x="0" y="10222"/>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任意多边形: 形状 8">
            <a:extLst>
              <a:ext uri="{FF2B5EF4-FFF2-40B4-BE49-F238E27FC236}">
                <a16:creationId xmlns="" xmlns:a16="http://schemas.microsoft.com/office/drawing/2014/main" id="{9B7BC31D-8041-42F5-A52E-B352B9A3519C}"/>
              </a:ext>
            </a:extLst>
          </p:cNvPr>
          <p:cNvSpPr/>
          <p:nvPr/>
        </p:nvSpPr>
        <p:spPr>
          <a:xfrm>
            <a:off x="10082976" y="4541171"/>
            <a:ext cx="2120134" cy="2321589"/>
          </a:xfrm>
          <a:custGeom>
            <a:avLst/>
            <a:gdLst>
              <a:gd name="connsiteX0" fmla="*/ 2082800 w 2082800"/>
              <a:gd name="connsiteY0" fmla="*/ 38100 h 2311400"/>
              <a:gd name="connsiteX1" fmla="*/ 2082800 w 2082800"/>
              <a:gd name="connsiteY1" fmla="*/ 2311400 h 2311400"/>
              <a:gd name="connsiteX2" fmla="*/ 0 w 2082800"/>
              <a:gd name="connsiteY2" fmla="*/ 2311400 h 2311400"/>
              <a:gd name="connsiteX3" fmla="*/ 76200 w 2082800"/>
              <a:gd name="connsiteY3" fmla="*/ 1511300 h 2311400"/>
              <a:gd name="connsiteX4" fmla="*/ 444500 w 2082800"/>
              <a:gd name="connsiteY4" fmla="*/ 1066800 h 2311400"/>
              <a:gd name="connsiteX5" fmla="*/ 901700 w 2082800"/>
              <a:gd name="connsiteY5" fmla="*/ 812800 h 2311400"/>
              <a:gd name="connsiteX6" fmla="*/ 1358900 w 2082800"/>
              <a:gd name="connsiteY6" fmla="*/ 749300 h 2311400"/>
              <a:gd name="connsiteX7" fmla="*/ 1600200 w 2082800"/>
              <a:gd name="connsiteY7" fmla="*/ 203200 h 2311400"/>
              <a:gd name="connsiteX8" fmla="*/ 1866900 w 2082800"/>
              <a:gd name="connsiteY8" fmla="*/ 0 h 2311400"/>
              <a:gd name="connsiteX9" fmla="*/ 2082800 w 2082800"/>
              <a:gd name="connsiteY9" fmla="*/ 38100 h 2311400"/>
              <a:gd name="connsiteX0" fmla="*/ 2087688 w 2087688"/>
              <a:gd name="connsiteY0" fmla="*/ 38100 h 2311400"/>
              <a:gd name="connsiteX1" fmla="*/ 2087688 w 2087688"/>
              <a:gd name="connsiteY1" fmla="*/ 2311400 h 2311400"/>
              <a:gd name="connsiteX2" fmla="*/ 4888 w 2087688"/>
              <a:gd name="connsiteY2" fmla="*/ 2311400 h 2311400"/>
              <a:gd name="connsiteX3" fmla="*/ 81088 w 2087688"/>
              <a:gd name="connsiteY3" fmla="*/ 1511300 h 2311400"/>
              <a:gd name="connsiteX4" fmla="*/ 449388 w 2087688"/>
              <a:gd name="connsiteY4" fmla="*/ 1066800 h 2311400"/>
              <a:gd name="connsiteX5" fmla="*/ 906588 w 2087688"/>
              <a:gd name="connsiteY5" fmla="*/ 812800 h 2311400"/>
              <a:gd name="connsiteX6" fmla="*/ 1363788 w 2087688"/>
              <a:gd name="connsiteY6" fmla="*/ 749300 h 2311400"/>
              <a:gd name="connsiteX7" fmla="*/ 1605088 w 2087688"/>
              <a:gd name="connsiteY7" fmla="*/ 203200 h 2311400"/>
              <a:gd name="connsiteX8" fmla="*/ 1871788 w 2087688"/>
              <a:gd name="connsiteY8" fmla="*/ 0 h 2311400"/>
              <a:gd name="connsiteX9" fmla="*/ 2087688 w 2087688"/>
              <a:gd name="connsiteY9" fmla="*/ 38100 h 2311400"/>
              <a:gd name="connsiteX0" fmla="*/ 2112797 w 2112797"/>
              <a:gd name="connsiteY0" fmla="*/ 38100 h 2311400"/>
              <a:gd name="connsiteX1" fmla="*/ 2112797 w 2112797"/>
              <a:gd name="connsiteY1" fmla="*/ 2311400 h 2311400"/>
              <a:gd name="connsiteX2" fmla="*/ 29997 w 2112797"/>
              <a:gd name="connsiteY2" fmla="*/ 2311400 h 2311400"/>
              <a:gd name="connsiteX3" fmla="*/ 106197 w 2112797"/>
              <a:gd name="connsiteY3" fmla="*/ 1511300 h 2311400"/>
              <a:gd name="connsiteX4" fmla="*/ 474497 w 2112797"/>
              <a:gd name="connsiteY4" fmla="*/ 1066800 h 2311400"/>
              <a:gd name="connsiteX5" fmla="*/ 931697 w 2112797"/>
              <a:gd name="connsiteY5" fmla="*/ 812800 h 2311400"/>
              <a:gd name="connsiteX6" fmla="*/ 1388897 w 2112797"/>
              <a:gd name="connsiteY6" fmla="*/ 749300 h 2311400"/>
              <a:gd name="connsiteX7" fmla="*/ 1630197 w 2112797"/>
              <a:gd name="connsiteY7" fmla="*/ 203200 h 2311400"/>
              <a:gd name="connsiteX8" fmla="*/ 1896897 w 2112797"/>
              <a:gd name="connsiteY8" fmla="*/ 0 h 2311400"/>
              <a:gd name="connsiteX9" fmla="*/ 2112797 w 2112797"/>
              <a:gd name="connsiteY9" fmla="*/ 38100 h 2311400"/>
              <a:gd name="connsiteX0" fmla="*/ 2136972 w 2136972"/>
              <a:gd name="connsiteY0" fmla="*/ 38100 h 2314575"/>
              <a:gd name="connsiteX1" fmla="*/ 2136972 w 2136972"/>
              <a:gd name="connsiteY1" fmla="*/ 2311400 h 2314575"/>
              <a:gd name="connsiteX2" fmla="*/ 19247 w 2136972"/>
              <a:gd name="connsiteY2" fmla="*/ 2314575 h 2314575"/>
              <a:gd name="connsiteX3" fmla="*/ 130372 w 2136972"/>
              <a:gd name="connsiteY3" fmla="*/ 1511300 h 2314575"/>
              <a:gd name="connsiteX4" fmla="*/ 498672 w 2136972"/>
              <a:gd name="connsiteY4" fmla="*/ 1066800 h 2314575"/>
              <a:gd name="connsiteX5" fmla="*/ 955872 w 2136972"/>
              <a:gd name="connsiteY5" fmla="*/ 812800 h 2314575"/>
              <a:gd name="connsiteX6" fmla="*/ 1413072 w 2136972"/>
              <a:gd name="connsiteY6" fmla="*/ 749300 h 2314575"/>
              <a:gd name="connsiteX7" fmla="*/ 1654372 w 2136972"/>
              <a:gd name="connsiteY7" fmla="*/ 203200 h 2314575"/>
              <a:gd name="connsiteX8" fmla="*/ 1921072 w 2136972"/>
              <a:gd name="connsiteY8" fmla="*/ 0 h 2314575"/>
              <a:gd name="connsiteX9" fmla="*/ 2136972 w 2136972"/>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45114 h 2321589"/>
              <a:gd name="connsiteX1" fmla="*/ 2120134 w 2120134"/>
              <a:gd name="connsiteY1" fmla="*/ 2318414 h 2321589"/>
              <a:gd name="connsiteX2" fmla="*/ 2409 w 2120134"/>
              <a:gd name="connsiteY2" fmla="*/ 2321589 h 2321589"/>
              <a:gd name="connsiteX3" fmla="*/ 113534 w 2120134"/>
              <a:gd name="connsiteY3" fmla="*/ 1518314 h 2321589"/>
              <a:gd name="connsiteX4" fmla="*/ 481834 w 2120134"/>
              <a:gd name="connsiteY4" fmla="*/ 1073814 h 2321589"/>
              <a:gd name="connsiteX5" fmla="*/ 939034 w 2120134"/>
              <a:gd name="connsiteY5" fmla="*/ 819814 h 2321589"/>
              <a:gd name="connsiteX6" fmla="*/ 1396234 w 2120134"/>
              <a:gd name="connsiteY6" fmla="*/ 756314 h 2321589"/>
              <a:gd name="connsiteX7" fmla="*/ 1637534 w 2120134"/>
              <a:gd name="connsiteY7" fmla="*/ 210214 h 2321589"/>
              <a:gd name="connsiteX8" fmla="*/ 1904234 w 2120134"/>
              <a:gd name="connsiteY8" fmla="*/ 7014 h 2321589"/>
              <a:gd name="connsiteX9" fmla="*/ 2120134 w 2120134"/>
              <a:gd name="connsiteY9" fmla="*/ 45114 h 232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0134" h="2321589">
                <a:moveTo>
                  <a:pt x="2120134" y="45114"/>
                </a:moveTo>
                <a:lnTo>
                  <a:pt x="2120134" y="2318414"/>
                </a:lnTo>
                <a:lnTo>
                  <a:pt x="2409" y="2321589"/>
                </a:lnTo>
                <a:cubicBezTo>
                  <a:pt x="2409" y="2032664"/>
                  <a:pt x="-26166" y="1718339"/>
                  <a:pt x="113534" y="1518314"/>
                </a:cubicBezTo>
                <a:cubicBezTo>
                  <a:pt x="223601" y="1319347"/>
                  <a:pt x="374942" y="1117206"/>
                  <a:pt x="481834" y="1073814"/>
                </a:cubicBezTo>
                <a:cubicBezTo>
                  <a:pt x="637409" y="957397"/>
                  <a:pt x="792984" y="856856"/>
                  <a:pt x="939034" y="819814"/>
                </a:cubicBezTo>
                <a:cubicBezTo>
                  <a:pt x="1100959" y="776422"/>
                  <a:pt x="1231134" y="850506"/>
                  <a:pt x="1396234" y="756314"/>
                </a:cubicBezTo>
                <a:cubicBezTo>
                  <a:pt x="1524292" y="602856"/>
                  <a:pt x="1528526" y="357322"/>
                  <a:pt x="1637534" y="210214"/>
                </a:cubicBezTo>
                <a:cubicBezTo>
                  <a:pt x="1745484" y="56756"/>
                  <a:pt x="1815334" y="27122"/>
                  <a:pt x="1904234" y="7014"/>
                </a:cubicBezTo>
                <a:cubicBezTo>
                  <a:pt x="2001601" y="-18386"/>
                  <a:pt x="2048167" y="32414"/>
                  <a:pt x="2120134" y="45114"/>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393F4F24-91E8-4B6C-9650-6A01B9BAE4CE}"/>
              </a:ext>
            </a:extLst>
          </p:cNvPr>
          <p:cNvSpPr/>
          <p:nvPr/>
        </p:nvSpPr>
        <p:spPr>
          <a:xfrm>
            <a:off x="-1585" y="5233274"/>
            <a:ext cx="1778000" cy="1635837"/>
          </a:xfrm>
          <a:custGeom>
            <a:avLst/>
            <a:gdLst>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79400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7210 h 1605610"/>
              <a:gd name="connsiteX1" fmla="*/ 0 w 1778000"/>
              <a:gd name="connsiteY1" fmla="*/ 1605610 h 1605610"/>
              <a:gd name="connsiteX2" fmla="*/ 1778000 w 1778000"/>
              <a:gd name="connsiteY2" fmla="*/ 1605610 h 1605610"/>
              <a:gd name="connsiteX3" fmla="*/ 1460500 w 1778000"/>
              <a:gd name="connsiteY3" fmla="*/ 1021410 h 1605610"/>
              <a:gd name="connsiteX4" fmla="*/ 1028700 w 1778000"/>
              <a:gd name="connsiteY4" fmla="*/ 386410 h 1605610"/>
              <a:gd name="connsiteX5" fmla="*/ 749300 w 1778000"/>
              <a:gd name="connsiteY5" fmla="*/ 5410 h 1605610"/>
              <a:gd name="connsiteX6" fmla="*/ 288925 w 1778000"/>
              <a:gd name="connsiteY6" fmla="*/ 60973 h 1605610"/>
              <a:gd name="connsiteX7" fmla="*/ 0 w 1778000"/>
              <a:gd name="connsiteY7" fmla="*/ 437210 h 1605610"/>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57275 w 1778000"/>
              <a:gd name="connsiteY4" fmla="*/ 402716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78497 h 1646897"/>
              <a:gd name="connsiteX1" fmla="*/ 0 w 1778000"/>
              <a:gd name="connsiteY1" fmla="*/ 1646897 h 1646897"/>
              <a:gd name="connsiteX2" fmla="*/ 1778000 w 1778000"/>
              <a:gd name="connsiteY2" fmla="*/ 1646897 h 1646897"/>
              <a:gd name="connsiteX3" fmla="*/ 1460500 w 1778000"/>
              <a:gd name="connsiteY3" fmla="*/ 1062697 h 1646897"/>
              <a:gd name="connsiteX4" fmla="*/ 1057275 w 1778000"/>
              <a:gd name="connsiteY4" fmla="*/ 413409 h 1646897"/>
              <a:gd name="connsiteX5" fmla="*/ 749300 w 1778000"/>
              <a:gd name="connsiteY5" fmla="*/ 46697 h 1646897"/>
              <a:gd name="connsiteX6" fmla="*/ 274638 w 1778000"/>
              <a:gd name="connsiteY6" fmla="*/ 64160 h 1646897"/>
              <a:gd name="connsiteX7" fmla="*/ 0 w 1778000"/>
              <a:gd name="connsiteY7" fmla="*/ 478497 h 164689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0" h="1635837">
                <a:moveTo>
                  <a:pt x="0" y="467437"/>
                </a:moveTo>
                <a:lnTo>
                  <a:pt x="0" y="1635837"/>
                </a:lnTo>
                <a:lnTo>
                  <a:pt x="1778000" y="1635837"/>
                </a:lnTo>
                <a:lnTo>
                  <a:pt x="1460500" y="1051637"/>
                </a:lnTo>
                <a:lnTo>
                  <a:pt x="1057275" y="402349"/>
                </a:lnTo>
                <a:cubicBezTo>
                  <a:pt x="964142" y="275349"/>
                  <a:pt x="848783" y="72149"/>
                  <a:pt x="749300" y="35637"/>
                </a:cubicBezTo>
                <a:cubicBezTo>
                  <a:pt x="589492" y="-15693"/>
                  <a:pt x="439208" y="-19395"/>
                  <a:pt x="284163" y="76913"/>
                </a:cubicBezTo>
                <a:cubicBezTo>
                  <a:pt x="172166" y="149921"/>
                  <a:pt x="89958" y="353137"/>
                  <a:pt x="0" y="467437"/>
                </a:cubicBez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 name="任意多边形: 形状 11">
            <a:extLst>
              <a:ext uri="{FF2B5EF4-FFF2-40B4-BE49-F238E27FC236}">
                <a16:creationId xmlns="" xmlns:a16="http://schemas.microsoft.com/office/drawing/2014/main" id="{27729B2D-DBAE-478F-A1A8-8A0E28973774}"/>
              </a:ext>
            </a:extLst>
          </p:cNvPr>
          <p:cNvSpPr/>
          <p:nvPr/>
        </p:nvSpPr>
        <p:spPr>
          <a:xfrm>
            <a:off x="10683518" y="5068167"/>
            <a:ext cx="1518007" cy="1803400"/>
          </a:xfrm>
          <a:custGeom>
            <a:avLst/>
            <a:gdLst>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71487 w 1512887"/>
              <a:gd name="connsiteY0" fmla="*/ 1803400 h 1803400"/>
              <a:gd name="connsiteX1" fmla="*/ 77787 w 1512887"/>
              <a:gd name="connsiteY1" fmla="*/ 1485900 h 1803400"/>
              <a:gd name="connsiteX2" fmla="*/ 0 w 1512887"/>
              <a:gd name="connsiteY2" fmla="*/ 1163638 h 1803400"/>
              <a:gd name="connsiteX3" fmla="*/ 141287 w 1512887"/>
              <a:gd name="connsiteY3" fmla="*/ 863600 h 1803400"/>
              <a:gd name="connsiteX4" fmla="*/ 1512887 w 1512887"/>
              <a:gd name="connsiteY4" fmla="*/ 0 h 1803400"/>
              <a:gd name="connsiteX5" fmla="*/ 1512887 w 1512887"/>
              <a:gd name="connsiteY5" fmla="*/ 1790700 h 1803400"/>
              <a:gd name="connsiteX6" fmla="*/ 471487 w 1512887"/>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8007"/>
              <a:gd name="connsiteY0" fmla="*/ 1803400 h 1803400"/>
              <a:gd name="connsiteX1" fmla="*/ 80525 w 1518007"/>
              <a:gd name="connsiteY1" fmla="*/ 1485900 h 1803400"/>
              <a:gd name="connsiteX2" fmla="*/ 2738 w 1518007"/>
              <a:gd name="connsiteY2" fmla="*/ 1163638 h 1803400"/>
              <a:gd name="connsiteX3" fmla="*/ 144025 w 1518007"/>
              <a:gd name="connsiteY3" fmla="*/ 863600 h 1803400"/>
              <a:gd name="connsiteX4" fmla="*/ 1515625 w 1518007"/>
              <a:gd name="connsiteY4" fmla="*/ 0 h 1803400"/>
              <a:gd name="connsiteX5" fmla="*/ 1518007 w 1518007"/>
              <a:gd name="connsiteY5" fmla="*/ 1802606 h 1803400"/>
              <a:gd name="connsiteX6" fmla="*/ 474225 w 1518007"/>
              <a:gd name="connsiteY6" fmla="*/ 180340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007" h="1803400">
                <a:moveTo>
                  <a:pt x="474225" y="1803400"/>
                </a:moveTo>
                <a:cubicBezTo>
                  <a:pt x="342992" y="1697567"/>
                  <a:pt x="202233" y="1620308"/>
                  <a:pt x="80525" y="1485900"/>
                </a:cubicBezTo>
                <a:cubicBezTo>
                  <a:pt x="3795" y="1399117"/>
                  <a:pt x="-6258" y="1283758"/>
                  <a:pt x="2738" y="1163638"/>
                </a:cubicBezTo>
                <a:cubicBezTo>
                  <a:pt x="21259" y="1035050"/>
                  <a:pt x="49304" y="954088"/>
                  <a:pt x="144025" y="863600"/>
                </a:cubicBezTo>
                <a:cubicBezTo>
                  <a:pt x="625037" y="509058"/>
                  <a:pt x="1058425" y="287867"/>
                  <a:pt x="1515625" y="0"/>
                </a:cubicBezTo>
                <a:lnTo>
                  <a:pt x="1518007" y="1802606"/>
                </a:lnTo>
                <a:lnTo>
                  <a:pt x="474225" y="180340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27" name="图片 26">
            <a:extLst>
              <a:ext uri="{FF2B5EF4-FFF2-40B4-BE49-F238E27FC236}">
                <a16:creationId xmlns="" xmlns:a16="http://schemas.microsoft.com/office/drawing/2014/main" id="{92E5C1C6-F9EF-4C93-9267-2E484DA976F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6995" y="5038806"/>
            <a:ext cx="1960195" cy="1819194"/>
          </a:xfrm>
          <a:prstGeom prst="rect">
            <a:avLst/>
          </a:prstGeom>
        </p:spPr>
      </p:pic>
      <p:sp>
        <p:nvSpPr>
          <p:cNvPr id="2" name="Title 1"/>
          <p:cNvSpPr>
            <a:spLocks noGrp="1"/>
          </p:cNvSpPr>
          <p:nvPr>
            <p:ph type="title"/>
          </p:nvPr>
        </p:nvSpPr>
        <p:spPr/>
        <p:txBody>
          <a:bodyPr>
            <a:normAutofit/>
          </a:bodyPr>
          <a:lstStyle/>
          <a:p>
            <a:pPr algn="ctr"/>
            <a:r>
              <a:rPr lang="en-US" sz="3600" b="1" dirty="0">
                <a:latin typeface="Segoe UI Black" panose="020B0A02040204020203" pitchFamily="34" charset="0"/>
                <a:ea typeface="Segoe UI Black" panose="020B0A02040204020203" pitchFamily="34" charset="0"/>
              </a:rPr>
              <a:t>2</a:t>
            </a:r>
            <a:r>
              <a:rPr lang="en-US" sz="3600" b="1" dirty="0" smtClean="0">
                <a:latin typeface="Segoe UI Black" panose="020B0A02040204020203" pitchFamily="34" charset="0"/>
                <a:ea typeface="Segoe UI Black" panose="020B0A02040204020203" pitchFamily="34" charset="0"/>
              </a:rPr>
              <a:t>. Enhance Customer Satisfaction</a:t>
            </a:r>
            <a:endParaRPr lang="en-US" sz="3600" dirty="0">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a:xfrm>
            <a:off x="852917" y="1561290"/>
            <a:ext cx="10515600" cy="4351338"/>
          </a:xfrm>
        </p:spPr>
        <p:txBody>
          <a:bodyPr>
            <a:normAutofit fontScale="25000" lnSpcReduction="20000"/>
          </a:bodyPr>
          <a:lstStyle/>
          <a:p>
            <a:pPr algn="just">
              <a:lnSpc>
                <a:spcPct val="170000"/>
              </a:lnSpc>
              <a:buFont typeface="Wingdings" panose="05000000000000000000" pitchFamily="2" charset="2"/>
              <a:buChar char="§"/>
            </a:pPr>
            <a:r>
              <a:rPr lang="en-US" sz="7200" dirty="0">
                <a:latin typeface="Segoe UI Emoji" panose="020B0502040204020203" pitchFamily="34" charset="0"/>
                <a:ea typeface="Segoe UI Emoji" panose="020B0502040204020203" pitchFamily="34" charset="0"/>
              </a:rPr>
              <a:t>Conduct customer surveys, interviews, or feedback sessions to gain insights into what customers value </a:t>
            </a:r>
            <a:r>
              <a:rPr lang="en-US" sz="7200" dirty="0" smtClean="0">
                <a:latin typeface="Segoe UI Emoji" panose="020B0502040204020203" pitchFamily="34" charset="0"/>
                <a:ea typeface="Segoe UI Emoji" panose="020B0502040204020203" pitchFamily="34" charset="0"/>
              </a:rPr>
              <a:t>most. Continuously </a:t>
            </a:r>
            <a:r>
              <a:rPr lang="en-US" sz="7200" dirty="0">
                <a:latin typeface="Segoe UI Emoji" panose="020B0502040204020203" pitchFamily="34" charset="0"/>
                <a:ea typeface="Segoe UI Emoji" panose="020B0502040204020203" pitchFamily="34" charset="0"/>
              </a:rPr>
              <a:t>monitor and enhance the quality of products and services based on customer feedback</a:t>
            </a:r>
            <a:r>
              <a:rPr lang="en-US" sz="7200" dirty="0" smtClean="0">
                <a:latin typeface="Segoe UI Emoji" panose="020B0502040204020203" pitchFamily="34" charset="0"/>
                <a:ea typeface="Segoe UI Emoji" panose="020B0502040204020203" pitchFamily="34" charset="0"/>
              </a:rPr>
              <a:t>.</a:t>
            </a:r>
          </a:p>
          <a:p>
            <a:pPr algn="just">
              <a:lnSpc>
                <a:spcPct val="170000"/>
              </a:lnSpc>
              <a:buFont typeface="Wingdings" panose="05000000000000000000" pitchFamily="2" charset="2"/>
              <a:buChar char="§"/>
            </a:pPr>
            <a:r>
              <a:rPr lang="en-US" sz="7200" dirty="0">
                <a:latin typeface="Segoe UI Emoji" panose="020B0502040204020203" pitchFamily="34" charset="0"/>
                <a:ea typeface="Segoe UI Emoji" panose="020B0502040204020203" pitchFamily="34" charset="0"/>
              </a:rPr>
              <a:t>Engage with customers beyond transactions by offering loyalty programs, exclusive offers, or personalized perks.</a:t>
            </a:r>
          </a:p>
          <a:p>
            <a:pPr algn="just">
              <a:lnSpc>
                <a:spcPct val="170000"/>
              </a:lnSpc>
              <a:buFont typeface="Wingdings" panose="05000000000000000000" pitchFamily="2" charset="2"/>
              <a:buChar char="§"/>
            </a:pPr>
            <a:r>
              <a:rPr lang="en-US" sz="7200" dirty="0">
                <a:latin typeface="Segoe UI Emoji" panose="020B0502040204020203" pitchFamily="34" charset="0"/>
                <a:ea typeface="Segoe UI Emoji" panose="020B0502040204020203" pitchFamily="34" charset="0"/>
              </a:rPr>
              <a:t>Create a community or platform where customers can connect with each other and share experiences</a:t>
            </a:r>
            <a:r>
              <a:rPr lang="en-US" sz="7200" dirty="0" smtClean="0">
                <a:latin typeface="Segoe UI Emoji" panose="020B0502040204020203" pitchFamily="34" charset="0"/>
                <a:ea typeface="Segoe UI Emoji" panose="020B0502040204020203" pitchFamily="34" charset="0"/>
              </a:rPr>
              <a:t>.</a:t>
            </a:r>
          </a:p>
          <a:p>
            <a:pPr algn="just">
              <a:lnSpc>
                <a:spcPct val="170000"/>
              </a:lnSpc>
              <a:buFont typeface="Wingdings" panose="05000000000000000000" pitchFamily="2" charset="2"/>
              <a:buChar char="§"/>
            </a:pPr>
            <a:r>
              <a:rPr lang="en-US" sz="7200" dirty="0">
                <a:latin typeface="Segoe UI Emoji" panose="020B0502040204020203" pitchFamily="34" charset="0"/>
                <a:ea typeface="Segoe UI Emoji" panose="020B0502040204020203" pitchFamily="34" charset="0"/>
              </a:rPr>
              <a:t>Communicate clearly about banking products, fees, and terms to avoid misunderstandings.</a:t>
            </a:r>
          </a:p>
          <a:p>
            <a:pPr algn="just">
              <a:lnSpc>
                <a:spcPct val="170000"/>
              </a:lnSpc>
              <a:buFont typeface="Wingdings" panose="05000000000000000000" pitchFamily="2" charset="2"/>
              <a:buChar char="§"/>
            </a:pPr>
            <a:r>
              <a:rPr lang="en-US" sz="7200" dirty="0">
                <a:latin typeface="Segoe UI Emoji" panose="020B0502040204020203" pitchFamily="34" charset="0"/>
                <a:ea typeface="Segoe UI Emoji" panose="020B0502040204020203" pitchFamily="34" charset="0"/>
              </a:rPr>
              <a:t>Keep customers informed about policy changes, security updates, and new offerings.</a:t>
            </a:r>
            <a:endParaRPr lang="en-US" sz="7200" dirty="0" smtClean="0">
              <a:latin typeface="Segoe UI Emoji" panose="020B0502040204020203" pitchFamily="34" charset="0"/>
              <a:ea typeface="Segoe UI Emoji" panose="020B0502040204020203" pitchFamily="34" charset="0"/>
            </a:endParaRPr>
          </a:p>
          <a:p>
            <a:pPr>
              <a:lnSpc>
                <a:spcPct val="170000"/>
              </a:lnSpc>
            </a:pPr>
            <a:endParaRPr lang="en-US" sz="6200" dirty="0"/>
          </a:p>
        </p:txBody>
      </p:sp>
    </p:spTree>
    <p:extLst>
      <p:ext uri="{BB962C8B-B14F-4D97-AF65-F5344CB8AC3E}">
        <p14:creationId xmlns:p14="http://schemas.microsoft.com/office/powerpoint/2010/main" val="410395120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75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750"/>
                                        <p:tgtEl>
                                          <p:spTgt spid="20"/>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7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750"/>
                                        <p:tgtEl>
                                          <p:spTgt spid="1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750"/>
                                        <p:tgtEl>
                                          <p:spTgt spid="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750"/>
                                        <p:tgtEl>
                                          <p:spTgt spid="12"/>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8" grpId="0" animBg="1"/>
      <p:bldP spid="9"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a:extLst>
              <a:ext uri="{FF2B5EF4-FFF2-40B4-BE49-F238E27FC236}">
                <a16:creationId xmlns="" xmlns:a16="http://schemas.microsoft.com/office/drawing/2014/main" id="{6FA13FFD-3D57-4D42-B4C6-67770D3985EF}"/>
              </a:ext>
            </a:extLst>
          </p:cNvPr>
          <p:cNvSpPr>
            <a:spLocks/>
          </p:cNvSpPr>
          <p:nvPr/>
        </p:nvSpPr>
        <p:spPr bwMode="auto">
          <a:xfrm>
            <a:off x="4235385" y="-26220"/>
            <a:ext cx="7969315" cy="6893024"/>
          </a:xfrm>
          <a:custGeom>
            <a:avLst/>
            <a:gdLst>
              <a:gd name="T0" fmla="*/ 1795 w 3155"/>
              <a:gd name="T1" fmla="*/ 0 h 2715"/>
              <a:gd name="T2" fmla="*/ 1115 w 3155"/>
              <a:gd name="T3" fmla="*/ 844 h 2715"/>
              <a:gd name="T4" fmla="*/ 592 w 3155"/>
              <a:gd name="T5" fmla="*/ 1828 h 2715"/>
              <a:gd name="T6" fmla="*/ 59 w 3155"/>
              <a:gd name="T7" fmla="*/ 2715 h 2715"/>
              <a:gd name="T8" fmla="*/ 3155 w 3155"/>
              <a:gd name="T9" fmla="*/ 2715 h 2715"/>
              <a:gd name="T10" fmla="*/ 3155 w 3155"/>
              <a:gd name="T11" fmla="*/ 0 h 2715"/>
              <a:gd name="T12" fmla="*/ 1795 w 3155"/>
              <a:gd name="T13" fmla="*/ 0 h 2715"/>
            </a:gdLst>
            <a:ahLst/>
            <a:cxnLst>
              <a:cxn ang="0">
                <a:pos x="T0" y="T1"/>
              </a:cxn>
              <a:cxn ang="0">
                <a:pos x="T2" y="T3"/>
              </a:cxn>
              <a:cxn ang="0">
                <a:pos x="T4" y="T5"/>
              </a:cxn>
              <a:cxn ang="0">
                <a:pos x="T6" y="T7"/>
              </a:cxn>
              <a:cxn ang="0">
                <a:pos x="T8" y="T9"/>
              </a:cxn>
              <a:cxn ang="0">
                <a:pos x="T10" y="T11"/>
              </a:cxn>
              <a:cxn ang="0">
                <a:pos x="T12" y="T13"/>
              </a:cxn>
            </a:cxnLst>
            <a:rect l="0" t="0" r="r" b="b"/>
            <a:pathLst>
              <a:path w="3155" h="2715">
                <a:moveTo>
                  <a:pt x="1795" y="0"/>
                </a:moveTo>
                <a:cubicBezTo>
                  <a:pt x="1795" y="0"/>
                  <a:pt x="1072" y="149"/>
                  <a:pt x="1115" y="844"/>
                </a:cubicBezTo>
                <a:cubicBezTo>
                  <a:pt x="1157" y="1540"/>
                  <a:pt x="928" y="1673"/>
                  <a:pt x="592" y="1828"/>
                </a:cubicBezTo>
                <a:cubicBezTo>
                  <a:pt x="268" y="1978"/>
                  <a:pt x="0" y="2192"/>
                  <a:pt x="59" y="2715"/>
                </a:cubicBezTo>
                <a:cubicBezTo>
                  <a:pt x="3155" y="2715"/>
                  <a:pt x="3155" y="2715"/>
                  <a:pt x="3155" y="2715"/>
                </a:cubicBezTo>
                <a:cubicBezTo>
                  <a:pt x="3155" y="0"/>
                  <a:pt x="3155" y="0"/>
                  <a:pt x="3155" y="0"/>
                </a:cubicBezTo>
                <a:lnTo>
                  <a:pt x="1795"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sp>
        <p:nvSpPr>
          <p:cNvPr id="2" name="TextBox 1"/>
          <p:cNvSpPr txBox="1"/>
          <p:nvPr/>
        </p:nvSpPr>
        <p:spPr>
          <a:xfrm>
            <a:off x="2316517" y="464996"/>
            <a:ext cx="7287572" cy="646331"/>
          </a:xfrm>
          <a:prstGeom prst="rect">
            <a:avLst/>
          </a:prstGeom>
          <a:noFill/>
        </p:spPr>
        <p:txBody>
          <a:bodyPr wrap="none" rtlCol="0">
            <a:spAutoFit/>
          </a:bodyPr>
          <a:lstStyle/>
          <a:p>
            <a:pPr algn="ctr"/>
            <a:r>
              <a:rPr lang="en-US" sz="3600" dirty="0" smtClean="0">
                <a:latin typeface="Segoe UI Black" panose="020B0A02040204020203" pitchFamily="34" charset="0"/>
                <a:ea typeface="Segoe UI Black" panose="020B0A02040204020203" pitchFamily="34" charset="0"/>
              </a:rPr>
              <a:t>3. To improve service delivery  </a:t>
            </a:r>
            <a:endParaRPr lang="en-US" sz="3600" dirty="0">
              <a:latin typeface="Segoe UI Black" panose="020B0A02040204020203" pitchFamily="34" charset="0"/>
              <a:ea typeface="Segoe UI Black" panose="020B0A02040204020203" pitchFamily="34" charset="0"/>
            </a:endParaRPr>
          </a:p>
        </p:txBody>
      </p:sp>
      <p:sp>
        <p:nvSpPr>
          <p:cNvPr id="7" name="Content Placeholder 6"/>
          <p:cNvSpPr>
            <a:spLocks noGrp="1"/>
          </p:cNvSpPr>
          <p:nvPr>
            <p:ph idx="1"/>
          </p:nvPr>
        </p:nvSpPr>
        <p:spPr/>
        <p:txBody>
          <a:bodyPr/>
          <a:lstStyle/>
          <a:p>
            <a:r>
              <a:rPr lang="en-US" dirty="0">
                <a:latin typeface="Segoe UI Emoji" panose="020B0502040204020203" pitchFamily="34" charset="0"/>
                <a:ea typeface="Segoe UI Emoji" panose="020B0502040204020203" pitchFamily="34" charset="0"/>
              </a:rPr>
              <a:t>Keep customers informed about important updates, service changes, or promotions via multiple communication channels (email, SMS, app notifications).</a:t>
            </a:r>
          </a:p>
          <a:p>
            <a:r>
              <a:rPr lang="en-US" dirty="0">
                <a:latin typeface="Segoe UI Emoji" panose="020B0502040204020203" pitchFamily="34" charset="0"/>
                <a:ea typeface="Segoe UI Emoji" panose="020B0502040204020203" pitchFamily="34" charset="0"/>
              </a:rPr>
              <a:t>Provide proactive alerts for account activity, upcoming payments, or potential issues to prevent surprises</a:t>
            </a:r>
            <a:r>
              <a:rPr lang="en-US" dirty="0" smtClean="0">
                <a:latin typeface="Segoe UI Emoji" panose="020B0502040204020203" pitchFamily="34" charset="0"/>
                <a:ea typeface="Segoe UI Emoji" panose="020B0502040204020203" pitchFamily="34" charset="0"/>
              </a:rPr>
              <a:t>.</a:t>
            </a:r>
          </a:p>
          <a:p>
            <a:r>
              <a:rPr lang="en-US" dirty="0">
                <a:latin typeface="Segoe UI Emoji" panose="020B0502040204020203" pitchFamily="34" charset="0"/>
                <a:ea typeface="Segoe UI Emoji" panose="020B0502040204020203" pitchFamily="34" charset="0"/>
              </a:rPr>
              <a:t>Prioritize data security and fraud prevention measures to build trust with customers.</a:t>
            </a:r>
          </a:p>
          <a:p>
            <a:r>
              <a:rPr lang="en-US" dirty="0">
                <a:latin typeface="Segoe UI Emoji" panose="020B0502040204020203" pitchFamily="34" charset="0"/>
                <a:ea typeface="Segoe UI Emoji" panose="020B0502040204020203" pitchFamily="34" charset="0"/>
              </a:rPr>
              <a:t>Communicate security measures clearly to reassure customers about the safety of their funds and personal information.</a:t>
            </a:r>
            <a:endParaRPr lang="en-US" dirty="0">
              <a:latin typeface="Segoe UI Emoji" panose="020B0502040204020203" pitchFamily="34" charset="0"/>
              <a:ea typeface="Segoe UI Emoji" panose="020B0502040204020203" pitchFamily="34" charset="0"/>
            </a:endParaRPr>
          </a:p>
          <a:p>
            <a:pPr marL="0" indent="0">
              <a:buNone/>
            </a:pPr>
            <a:endParaRPr lang="en-US" dirty="0"/>
          </a:p>
        </p:txBody>
      </p:sp>
    </p:spTree>
    <p:extLst>
      <p:ext uri="{BB962C8B-B14F-4D97-AF65-F5344CB8AC3E}">
        <p14:creationId xmlns:p14="http://schemas.microsoft.com/office/powerpoint/2010/main" val="356671806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C9C60C31-CEBC-42F4-83D9-995198DA5846}"/>
              </a:ext>
            </a:extLst>
          </p:cNvPr>
          <p:cNvSpPr/>
          <p:nvPr/>
        </p:nvSpPr>
        <p:spPr>
          <a:xfrm>
            <a:off x="1" y="-17416"/>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E80FB63A-51BE-42A0-B4B9-4D3FF45F1566}"/>
              </a:ext>
            </a:extLst>
          </p:cNvPr>
          <p:cNvSpPr/>
          <p:nvPr/>
        </p:nvSpPr>
        <p:spPr>
          <a:xfrm>
            <a:off x="4993953" y="2409366"/>
            <a:ext cx="7207283" cy="4457438"/>
          </a:xfrm>
          <a:custGeom>
            <a:avLst/>
            <a:gdLst>
              <a:gd name="connsiteX0" fmla="*/ 25400 w 7200900"/>
              <a:gd name="connsiteY0" fmla="*/ 4432300 h 4432300"/>
              <a:gd name="connsiteX1" fmla="*/ 7200900 w 7200900"/>
              <a:gd name="connsiteY1" fmla="*/ 4432300 h 4432300"/>
              <a:gd name="connsiteX2" fmla="*/ 7200900 w 7200900"/>
              <a:gd name="connsiteY2" fmla="*/ 1511300 h 4432300"/>
              <a:gd name="connsiteX3" fmla="*/ 6743700 w 7200900"/>
              <a:gd name="connsiteY3" fmla="*/ 1600200 h 4432300"/>
              <a:gd name="connsiteX4" fmla="*/ 6096000 w 7200900"/>
              <a:gd name="connsiteY4" fmla="*/ 1638300 h 4432300"/>
              <a:gd name="connsiteX5" fmla="*/ 5880100 w 7200900"/>
              <a:gd name="connsiteY5" fmla="*/ 1066800 h 4432300"/>
              <a:gd name="connsiteX6" fmla="*/ 5575300 w 7200900"/>
              <a:gd name="connsiteY6" fmla="*/ 355600 h 4432300"/>
              <a:gd name="connsiteX7" fmla="*/ 4826000 w 7200900"/>
              <a:gd name="connsiteY7" fmla="*/ 0 h 4432300"/>
              <a:gd name="connsiteX8" fmla="*/ 4038600 w 7200900"/>
              <a:gd name="connsiteY8" fmla="*/ 114300 h 4432300"/>
              <a:gd name="connsiteX9" fmla="*/ 3556000 w 7200900"/>
              <a:gd name="connsiteY9" fmla="*/ 571500 h 4432300"/>
              <a:gd name="connsiteX10" fmla="*/ 3187700 w 7200900"/>
              <a:gd name="connsiteY10" fmla="*/ 1244600 h 4432300"/>
              <a:gd name="connsiteX11" fmla="*/ 2794000 w 7200900"/>
              <a:gd name="connsiteY11" fmla="*/ 1511300 h 4432300"/>
              <a:gd name="connsiteX12" fmla="*/ 2019300 w 7200900"/>
              <a:gd name="connsiteY12" fmla="*/ 1498600 h 4432300"/>
              <a:gd name="connsiteX13" fmla="*/ 1308100 w 7200900"/>
              <a:gd name="connsiteY13" fmla="*/ 1752600 h 4432300"/>
              <a:gd name="connsiteX14" fmla="*/ 660400 w 7200900"/>
              <a:gd name="connsiteY14" fmla="*/ 2298700 h 4432300"/>
              <a:gd name="connsiteX15" fmla="*/ 101600 w 7200900"/>
              <a:gd name="connsiteY15" fmla="*/ 3238500 h 4432300"/>
              <a:gd name="connsiteX16" fmla="*/ 0 w 7200900"/>
              <a:gd name="connsiteY16" fmla="*/ 4038600 h 4432300"/>
              <a:gd name="connsiteX17" fmla="*/ 25400 w 7200900"/>
              <a:gd name="connsiteY17" fmla="*/ 4432300 h 4432300"/>
              <a:gd name="connsiteX0" fmla="*/ 27614 w 7203114"/>
              <a:gd name="connsiteY0" fmla="*/ 4432300 h 4432300"/>
              <a:gd name="connsiteX1" fmla="*/ 7203114 w 7203114"/>
              <a:gd name="connsiteY1" fmla="*/ 4432300 h 4432300"/>
              <a:gd name="connsiteX2" fmla="*/ 7203114 w 7203114"/>
              <a:gd name="connsiteY2" fmla="*/ 1511300 h 4432300"/>
              <a:gd name="connsiteX3" fmla="*/ 6745914 w 7203114"/>
              <a:gd name="connsiteY3" fmla="*/ 1600200 h 4432300"/>
              <a:gd name="connsiteX4" fmla="*/ 6098214 w 7203114"/>
              <a:gd name="connsiteY4" fmla="*/ 1638300 h 4432300"/>
              <a:gd name="connsiteX5" fmla="*/ 5882314 w 7203114"/>
              <a:gd name="connsiteY5" fmla="*/ 1066800 h 4432300"/>
              <a:gd name="connsiteX6" fmla="*/ 5577514 w 7203114"/>
              <a:gd name="connsiteY6" fmla="*/ 355600 h 4432300"/>
              <a:gd name="connsiteX7" fmla="*/ 4828214 w 7203114"/>
              <a:gd name="connsiteY7" fmla="*/ 0 h 4432300"/>
              <a:gd name="connsiteX8" fmla="*/ 4040814 w 7203114"/>
              <a:gd name="connsiteY8" fmla="*/ 114300 h 4432300"/>
              <a:gd name="connsiteX9" fmla="*/ 3558214 w 7203114"/>
              <a:gd name="connsiteY9" fmla="*/ 571500 h 4432300"/>
              <a:gd name="connsiteX10" fmla="*/ 3189914 w 7203114"/>
              <a:gd name="connsiteY10" fmla="*/ 1244600 h 4432300"/>
              <a:gd name="connsiteX11" fmla="*/ 2796214 w 7203114"/>
              <a:gd name="connsiteY11" fmla="*/ 1511300 h 4432300"/>
              <a:gd name="connsiteX12" fmla="*/ 2021514 w 7203114"/>
              <a:gd name="connsiteY12" fmla="*/ 1498600 h 4432300"/>
              <a:gd name="connsiteX13" fmla="*/ 1310314 w 7203114"/>
              <a:gd name="connsiteY13" fmla="*/ 1752600 h 4432300"/>
              <a:gd name="connsiteX14" fmla="*/ 662614 w 7203114"/>
              <a:gd name="connsiteY14" fmla="*/ 2298700 h 4432300"/>
              <a:gd name="connsiteX15" fmla="*/ 103814 w 7203114"/>
              <a:gd name="connsiteY15" fmla="*/ 3238500 h 4432300"/>
              <a:gd name="connsiteX16" fmla="*/ 2214 w 7203114"/>
              <a:gd name="connsiteY16" fmla="*/ 4038600 h 4432300"/>
              <a:gd name="connsiteX17" fmla="*/ 27614 w 7203114"/>
              <a:gd name="connsiteY17" fmla="*/ 4432300 h 4432300"/>
              <a:gd name="connsiteX0" fmla="*/ 30075 w 7205575"/>
              <a:gd name="connsiteY0" fmla="*/ 4432300 h 4432300"/>
              <a:gd name="connsiteX1" fmla="*/ 7205575 w 7205575"/>
              <a:gd name="connsiteY1" fmla="*/ 4432300 h 4432300"/>
              <a:gd name="connsiteX2" fmla="*/ 7205575 w 7205575"/>
              <a:gd name="connsiteY2" fmla="*/ 1511300 h 4432300"/>
              <a:gd name="connsiteX3" fmla="*/ 6748375 w 7205575"/>
              <a:gd name="connsiteY3" fmla="*/ 1600200 h 4432300"/>
              <a:gd name="connsiteX4" fmla="*/ 6100675 w 7205575"/>
              <a:gd name="connsiteY4" fmla="*/ 1638300 h 4432300"/>
              <a:gd name="connsiteX5" fmla="*/ 5884775 w 7205575"/>
              <a:gd name="connsiteY5" fmla="*/ 1066800 h 4432300"/>
              <a:gd name="connsiteX6" fmla="*/ 5579975 w 7205575"/>
              <a:gd name="connsiteY6" fmla="*/ 355600 h 4432300"/>
              <a:gd name="connsiteX7" fmla="*/ 4830675 w 7205575"/>
              <a:gd name="connsiteY7" fmla="*/ 0 h 4432300"/>
              <a:gd name="connsiteX8" fmla="*/ 4043275 w 7205575"/>
              <a:gd name="connsiteY8" fmla="*/ 114300 h 4432300"/>
              <a:gd name="connsiteX9" fmla="*/ 3560675 w 7205575"/>
              <a:gd name="connsiteY9" fmla="*/ 571500 h 4432300"/>
              <a:gd name="connsiteX10" fmla="*/ 3192375 w 7205575"/>
              <a:gd name="connsiteY10" fmla="*/ 1244600 h 4432300"/>
              <a:gd name="connsiteX11" fmla="*/ 2798675 w 7205575"/>
              <a:gd name="connsiteY11" fmla="*/ 1511300 h 4432300"/>
              <a:gd name="connsiteX12" fmla="*/ 2023975 w 7205575"/>
              <a:gd name="connsiteY12" fmla="*/ 1498600 h 4432300"/>
              <a:gd name="connsiteX13" fmla="*/ 1312775 w 7205575"/>
              <a:gd name="connsiteY13" fmla="*/ 1752600 h 4432300"/>
              <a:gd name="connsiteX14" fmla="*/ 665075 w 7205575"/>
              <a:gd name="connsiteY14" fmla="*/ 2298700 h 4432300"/>
              <a:gd name="connsiteX15" fmla="*/ 106275 w 7205575"/>
              <a:gd name="connsiteY15" fmla="*/ 3238500 h 4432300"/>
              <a:gd name="connsiteX16" fmla="*/ 4675 w 7205575"/>
              <a:gd name="connsiteY16" fmla="*/ 4038600 h 4432300"/>
              <a:gd name="connsiteX17" fmla="*/ 30075 w 7205575"/>
              <a:gd name="connsiteY17" fmla="*/ 4432300 h 4432300"/>
              <a:gd name="connsiteX0" fmla="*/ 41778 w 7204578"/>
              <a:gd name="connsiteY0" fmla="*/ 4451350 h 4451350"/>
              <a:gd name="connsiteX1" fmla="*/ 7204578 w 7204578"/>
              <a:gd name="connsiteY1" fmla="*/ 4432300 h 4451350"/>
              <a:gd name="connsiteX2" fmla="*/ 7204578 w 7204578"/>
              <a:gd name="connsiteY2" fmla="*/ 1511300 h 4451350"/>
              <a:gd name="connsiteX3" fmla="*/ 6747378 w 7204578"/>
              <a:gd name="connsiteY3" fmla="*/ 1600200 h 4451350"/>
              <a:gd name="connsiteX4" fmla="*/ 6099678 w 7204578"/>
              <a:gd name="connsiteY4" fmla="*/ 1638300 h 4451350"/>
              <a:gd name="connsiteX5" fmla="*/ 5883778 w 7204578"/>
              <a:gd name="connsiteY5" fmla="*/ 1066800 h 4451350"/>
              <a:gd name="connsiteX6" fmla="*/ 5578978 w 7204578"/>
              <a:gd name="connsiteY6" fmla="*/ 355600 h 4451350"/>
              <a:gd name="connsiteX7" fmla="*/ 4829678 w 7204578"/>
              <a:gd name="connsiteY7" fmla="*/ 0 h 4451350"/>
              <a:gd name="connsiteX8" fmla="*/ 4042278 w 7204578"/>
              <a:gd name="connsiteY8" fmla="*/ 114300 h 4451350"/>
              <a:gd name="connsiteX9" fmla="*/ 3559678 w 7204578"/>
              <a:gd name="connsiteY9" fmla="*/ 571500 h 4451350"/>
              <a:gd name="connsiteX10" fmla="*/ 3191378 w 7204578"/>
              <a:gd name="connsiteY10" fmla="*/ 1244600 h 4451350"/>
              <a:gd name="connsiteX11" fmla="*/ 2797678 w 7204578"/>
              <a:gd name="connsiteY11" fmla="*/ 1511300 h 4451350"/>
              <a:gd name="connsiteX12" fmla="*/ 2022978 w 7204578"/>
              <a:gd name="connsiteY12" fmla="*/ 1498600 h 4451350"/>
              <a:gd name="connsiteX13" fmla="*/ 1311778 w 7204578"/>
              <a:gd name="connsiteY13" fmla="*/ 1752600 h 4451350"/>
              <a:gd name="connsiteX14" fmla="*/ 664078 w 7204578"/>
              <a:gd name="connsiteY14" fmla="*/ 2298700 h 4451350"/>
              <a:gd name="connsiteX15" fmla="*/ 105278 w 7204578"/>
              <a:gd name="connsiteY15" fmla="*/ 3238500 h 4451350"/>
              <a:gd name="connsiteX16" fmla="*/ 3678 w 7204578"/>
              <a:gd name="connsiteY16" fmla="*/ 4038600 h 4451350"/>
              <a:gd name="connsiteX17" fmla="*/ 41778 w 7204578"/>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6783 w 7207283"/>
              <a:gd name="connsiteY14" fmla="*/ 22987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446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251233 w 7207283"/>
              <a:gd name="connsiteY10" fmla="*/ 125730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62383 w 7207283"/>
              <a:gd name="connsiteY9" fmla="*/ 5715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1350 h 4451350"/>
              <a:gd name="connsiteX1" fmla="*/ 7207283 w 7207283"/>
              <a:gd name="connsiteY1" fmla="*/ 4432300 h 4451350"/>
              <a:gd name="connsiteX2" fmla="*/ 7207283 w 7207283"/>
              <a:gd name="connsiteY2" fmla="*/ 1511300 h 4451350"/>
              <a:gd name="connsiteX3" fmla="*/ 6750083 w 7207283"/>
              <a:gd name="connsiteY3" fmla="*/ 1600200 h 4451350"/>
              <a:gd name="connsiteX4" fmla="*/ 6102383 w 7207283"/>
              <a:gd name="connsiteY4" fmla="*/ 1638300 h 4451350"/>
              <a:gd name="connsiteX5" fmla="*/ 5886483 w 7207283"/>
              <a:gd name="connsiteY5" fmla="*/ 1066800 h 4451350"/>
              <a:gd name="connsiteX6" fmla="*/ 5581683 w 7207283"/>
              <a:gd name="connsiteY6" fmla="*/ 355600 h 4451350"/>
              <a:gd name="connsiteX7" fmla="*/ 4832383 w 7207283"/>
              <a:gd name="connsiteY7" fmla="*/ 0 h 4451350"/>
              <a:gd name="connsiteX8" fmla="*/ 4044983 w 7207283"/>
              <a:gd name="connsiteY8" fmla="*/ 114300 h 4451350"/>
              <a:gd name="connsiteX9" fmla="*/ 3543333 w 7207283"/>
              <a:gd name="connsiteY9" fmla="*/ 533400 h 4451350"/>
              <a:gd name="connsiteX10" fmla="*/ 3194083 w 7207283"/>
              <a:gd name="connsiteY10" fmla="*/ 1212850 h 4451350"/>
              <a:gd name="connsiteX11" fmla="*/ 2800383 w 7207283"/>
              <a:gd name="connsiteY11" fmla="*/ 1511300 h 4451350"/>
              <a:gd name="connsiteX12" fmla="*/ 2025683 w 7207283"/>
              <a:gd name="connsiteY12" fmla="*/ 1498600 h 4451350"/>
              <a:gd name="connsiteX13" fmla="*/ 1314483 w 7207283"/>
              <a:gd name="connsiteY13" fmla="*/ 1752600 h 4451350"/>
              <a:gd name="connsiteX14" fmla="*/ 660433 w 7207283"/>
              <a:gd name="connsiteY14" fmla="*/ 2286000 h 4451350"/>
              <a:gd name="connsiteX15" fmla="*/ 107983 w 7207283"/>
              <a:gd name="connsiteY15" fmla="*/ 3238500 h 4451350"/>
              <a:gd name="connsiteX16" fmla="*/ 6383 w 7207283"/>
              <a:gd name="connsiteY16" fmla="*/ 4038600 h 4451350"/>
              <a:gd name="connsiteX17" fmla="*/ 19083 w 7207283"/>
              <a:gd name="connsiteY17" fmla="*/ 4451350 h 4451350"/>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5886483 w 7207283"/>
              <a:gd name="connsiteY5" fmla="*/ 1072888 h 4457438"/>
              <a:gd name="connsiteX6" fmla="*/ 5581683 w 7207283"/>
              <a:gd name="connsiteY6" fmla="*/ 361688 h 4457438"/>
              <a:gd name="connsiteX7" fmla="*/ 4832383 w 7207283"/>
              <a:gd name="connsiteY7" fmla="*/ 6088 h 4457438"/>
              <a:gd name="connsiteX8" fmla="*/ 4044983 w 7207283"/>
              <a:gd name="connsiteY8" fmla="*/ 120388 h 4457438"/>
              <a:gd name="connsiteX9" fmla="*/ 3543333 w 7207283"/>
              <a:gd name="connsiteY9" fmla="*/ 539488 h 4457438"/>
              <a:gd name="connsiteX10" fmla="*/ 3194083 w 7207283"/>
              <a:gd name="connsiteY10" fmla="*/ 1218938 h 4457438"/>
              <a:gd name="connsiteX11" fmla="*/ 2800383 w 7207283"/>
              <a:gd name="connsiteY11" fmla="*/ 1517388 h 4457438"/>
              <a:gd name="connsiteX12" fmla="*/ 2025683 w 7207283"/>
              <a:gd name="connsiteY12" fmla="*/ 1504688 h 4457438"/>
              <a:gd name="connsiteX13" fmla="*/ 1314483 w 7207283"/>
              <a:gd name="connsiteY13" fmla="*/ 1758688 h 4457438"/>
              <a:gd name="connsiteX14" fmla="*/ 660433 w 7207283"/>
              <a:gd name="connsiteY14" fmla="*/ 2292088 h 4457438"/>
              <a:gd name="connsiteX15" fmla="*/ 107983 w 7207283"/>
              <a:gd name="connsiteY15" fmla="*/ 3244588 h 4457438"/>
              <a:gd name="connsiteX16" fmla="*/ 6383 w 7207283"/>
              <a:gd name="connsiteY16" fmla="*/ 4044688 h 4457438"/>
              <a:gd name="connsiteX17" fmla="*/ 19083 w 7207283"/>
              <a:gd name="connsiteY17"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886483 w 7207283"/>
              <a:gd name="connsiteY6" fmla="*/ 10728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02383 w 7207283"/>
              <a:gd name="connsiteY4" fmla="*/ 16443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32534 w 7207283"/>
              <a:gd name="connsiteY5" fmla="*/ 131418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178583 w 7207283"/>
              <a:gd name="connsiteY4" fmla="*/ 16062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5173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 name="connsiteX0" fmla="*/ 19083 w 7207283"/>
              <a:gd name="connsiteY0" fmla="*/ 4457438 h 4457438"/>
              <a:gd name="connsiteX1" fmla="*/ 7207283 w 7207283"/>
              <a:gd name="connsiteY1" fmla="*/ 4438388 h 4457438"/>
              <a:gd name="connsiteX2" fmla="*/ 7207283 w 7207283"/>
              <a:gd name="connsiteY2" fmla="*/ 1466588 h 4457438"/>
              <a:gd name="connsiteX3" fmla="*/ 6750083 w 7207283"/>
              <a:gd name="connsiteY3" fmla="*/ 1606288 h 4457438"/>
              <a:gd name="connsiteX4" fmla="*/ 6216683 w 7207283"/>
              <a:gd name="connsiteY4" fmla="*/ 1593588 h 4457438"/>
              <a:gd name="connsiteX5" fmla="*/ 6057934 w 7207283"/>
              <a:gd name="connsiteY5" fmla="*/ 1307838 h 4457438"/>
              <a:gd name="connsiteX6" fmla="*/ 5924583 w 7207283"/>
              <a:gd name="connsiteY6" fmla="*/ 1034788 h 4457438"/>
              <a:gd name="connsiteX7" fmla="*/ 5581683 w 7207283"/>
              <a:gd name="connsiteY7" fmla="*/ 361688 h 4457438"/>
              <a:gd name="connsiteX8" fmla="*/ 4832383 w 7207283"/>
              <a:gd name="connsiteY8" fmla="*/ 6088 h 4457438"/>
              <a:gd name="connsiteX9" fmla="*/ 4044983 w 7207283"/>
              <a:gd name="connsiteY9" fmla="*/ 120388 h 4457438"/>
              <a:gd name="connsiteX10" fmla="*/ 3543333 w 7207283"/>
              <a:gd name="connsiteY10" fmla="*/ 539488 h 4457438"/>
              <a:gd name="connsiteX11" fmla="*/ 3194083 w 7207283"/>
              <a:gd name="connsiteY11" fmla="*/ 1218938 h 4457438"/>
              <a:gd name="connsiteX12" fmla="*/ 2800383 w 7207283"/>
              <a:gd name="connsiteY12" fmla="*/ 1517388 h 4457438"/>
              <a:gd name="connsiteX13" fmla="*/ 2025683 w 7207283"/>
              <a:gd name="connsiteY13" fmla="*/ 1504688 h 4457438"/>
              <a:gd name="connsiteX14" fmla="*/ 1314483 w 7207283"/>
              <a:gd name="connsiteY14" fmla="*/ 1758688 h 4457438"/>
              <a:gd name="connsiteX15" fmla="*/ 660433 w 7207283"/>
              <a:gd name="connsiteY15" fmla="*/ 2292088 h 4457438"/>
              <a:gd name="connsiteX16" fmla="*/ 107983 w 7207283"/>
              <a:gd name="connsiteY16" fmla="*/ 3244588 h 4457438"/>
              <a:gd name="connsiteX17" fmla="*/ 6383 w 7207283"/>
              <a:gd name="connsiteY17" fmla="*/ 4044688 h 4457438"/>
              <a:gd name="connsiteX18" fmla="*/ 19083 w 7207283"/>
              <a:gd name="connsiteY18" fmla="*/ 4457438 h 445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07283" h="4457438">
                <a:moveTo>
                  <a:pt x="19083" y="4457438"/>
                </a:moveTo>
                <a:lnTo>
                  <a:pt x="7207283" y="4438388"/>
                </a:lnTo>
                <a:lnTo>
                  <a:pt x="7207283" y="1466588"/>
                </a:lnTo>
                <a:cubicBezTo>
                  <a:pt x="7054883" y="1496221"/>
                  <a:pt x="6908833" y="1563955"/>
                  <a:pt x="6750083" y="1606288"/>
                </a:cubicBezTo>
                <a:cubicBezTo>
                  <a:pt x="6572283" y="1621105"/>
                  <a:pt x="6451633" y="1667671"/>
                  <a:pt x="6216683" y="1593588"/>
                </a:cubicBezTo>
                <a:cubicBezTo>
                  <a:pt x="6091800" y="1451771"/>
                  <a:pt x="6100267" y="1417905"/>
                  <a:pt x="6057934" y="1307838"/>
                </a:cubicBezTo>
                <a:lnTo>
                  <a:pt x="5924583" y="1034788"/>
                </a:lnTo>
                <a:cubicBezTo>
                  <a:pt x="5822983" y="797721"/>
                  <a:pt x="5778533" y="554305"/>
                  <a:pt x="5581683" y="361688"/>
                </a:cubicBezTo>
                <a:cubicBezTo>
                  <a:pt x="5389066" y="211405"/>
                  <a:pt x="5139300" y="67471"/>
                  <a:pt x="4832383" y="6088"/>
                </a:cubicBezTo>
                <a:cubicBezTo>
                  <a:pt x="4569916" y="-19312"/>
                  <a:pt x="4313800" y="37838"/>
                  <a:pt x="4044983" y="120388"/>
                </a:cubicBezTo>
                <a:cubicBezTo>
                  <a:pt x="3865066" y="196588"/>
                  <a:pt x="3697850" y="310888"/>
                  <a:pt x="3543333" y="539488"/>
                </a:cubicBezTo>
                <a:cubicBezTo>
                  <a:pt x="3395166" y="727871"/>
                  <a:pt x="3361300" y="1011505"/>
                  <a:pt x="3194083" y="1218938"/>
                </a:cubicBezTo>
                <a:cubicBezTo>
                  <a:pt x="3113650" y="1339588"/>
                  <a:pt x="3007816" y="1453888"/>
                  <a:pt x="2800383" y="1517388"/>
                </a:cubicBezTo>
                <a:cubicBezTo>
                  <a:pt x="2535800" y="1570305"/>
                  <a:pt x="2328366" y="1458121"/>
                  <a:pt x="2025683" y="1504688"/>
                </a:cubicBezTo>
                <a:cubicBezTo>
                  <a:pt x="1788616" y="1532205"/>
                  <a:pt x="1538850" y="1616871"/>
                  <a:pt x="1314483" y="1758688"/>
                </a:cubicBezTo>
                <a:cubicBezTo>
                  <a:pt x="1090116" y="1885688"/>
                  <a:pt x="859400" y="2082538"/>
                  <a:pt x="660433" y="2292088"/>
                </a:cubicBezTo>
                <a:cubicBezTo>
                  <a:pt x="436066" y="2579955"/>
                  <a:pt x="218050" y="2874171"/>
                  <a:pt x="107983" y="3244588"/>
                </a:cubicBezTo>
                <a:cubicBezTo>
                  <a:pt x="42366" y="3511288"/>
                  <a:pt x="-10550" y="3777988"/>
                  <a:pt x="6383" y="4044688"/>
                </a:cubicBezTo>
                <a:cubicBezTo>
                  <a:pt x="-10550" y="4175921"/>
                  <a:pt x="10616" y="4326205"/>
                  <a:pt x="19083" y="445743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62DEE3DA-FE8D-40EA-A802-4EF9A7CA5A38}"/>
              </a:ext>
            </a:extLst>
          </p:cNvPr>
          <p:cNvSpPr/>
          <p:nvPr/>
        </p:nvSpPr>
        <p:spPr>
          <a:xfrm>
            <a:off x="0" y="-16908"/>
            <a:ext cx="2755107" cy="1547812"/>
          </a:xfrm>
          <a:custGeom>
            <a:avLst/>
            <a:gdLst>
              <a:gd name="connsiteX0" fmla="*/ 0 w 2762250"/>
              <a:gd name="connsiteY0" fmla="*/ 9525 h 1543050"/>
              <a:gd name="connsiteX1" fmla="*/ 0 w 2762250"/>
              <a:gd name="connsiteY1" fmla="*/ 1543050 h 1543050"/>
              <a:gd name="connsiteX2" fmla="*/ 342900 w 2762250"/>
              <a:gd name="connsiteY2" fmla="*/ 981075 h 1543050"/>
              <a:gd name="connsiteX3" fmla="*/ 609600 w 2762250"/>
              <a:gd name="connsiteY3" fmla="*/ 638175 h 1543050"/>
              <a:gd name="connsiteX4" fmla="*/ 1133475 w 2762250"/>
              <a:gd name="connsiteY4" fmla="*/ 504825 h 1543050"/>
              <a:gd name="connsiteX5" fmla="*/ 1819275 w 2762250"/>
              <a:gd name="connsiteY5" fmla="*/ 495300 h 1543050"/>
              <a:gd name="connsiteX6" fmla="*/ 2438400 w 2762250"/>
              <a:gd name="connsiteY6" fmla="*/ 276225 h 1543050"/>
              <a:gd name="connsiteX7" fmla="*/ 2762250 w 2762250"/>
              <a:gd name="connsiteY7" fmla="*/ 0 h 1543050"/>
              <a:gd name="connsiteX8" fmla="*/ 0 w 2762250"/>
              <a:gd name="connsiteY8" fmla="*/ 9525 h 1543050"/>
              <a:gd name="connsiteX0" fmla="*/ 0 w 2762250"/>
              <a:gd name="connsiteY0" fmla="*/ 0 h 1547812"/>
              <a:gd name="connsiteX1" fmla="*/ 0 w 2762250"/>
              <a:gd name="connsiteY1" fmla="*/ 1547812 h 1547812"/>
              <a:gd name="connsiteX2" fmla="*/ 342900 w 2762250"/>
              <a:gd name="connsiteY2" fmla="*/ 985837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16706 w 2762250"/>
              <a:gd name="connsiteY2" fmla="*/ 91916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290512 w 2762250"/>
              <a:gd name="connsiteY2" fmla="*/ 862012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09600 w 2762250"/>
              <a:gd name="connsiteY3" fmla="*/ 642937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14362 w 2762250"/>
              <a:gd name="connsiteY3" fmla="*/ 588168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33375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42937 w 2762250"/>
              <a:gd name="connsiteY3" fmla="*/ 597693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95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459580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3475 w 2762250"/>
              <a:gd name="connsiteY4" fmla="*/ 500062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8237 w 2762250"/>
              <a:gd name="connsiteY4" fmla="*/ 471487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511968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5000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9275 w 2762250"/>
              <a:gd name="connsiteY5" fmla="*/ 419099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33562 w 2762250"/>
              <a:gd name="connsiteY5" fmla="*/ 459581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797844 w 2762250"/>
              <a:gd name="connsiteY5" fmla="*/ 433387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38400 w 2762250"/>
              <a:gd name="connsiteY6" fmla="*/ 28098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407443 w 2762250"/>
              <a:gd name="connsiteY6" fmla="*/ 257175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83631 w 2762250"/>
              <a:gd name="connsiteY6" fmla="*/ 228600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762250"/>
              <a:gd name="connsiteY0" fmla="*/ 0 h 1547812"/>
              <a:gd name="connsiteX1" fmla="*/ 0 w 2762250"/>
              <a:gd name="connsiteY1" fmla="*/ 1547812 h 1547812"/>
              <a:gd name="connsiteX2" fmla="*/ 347663 w 2762250"/>
              <a:gd name="connsiteY2" fmla="*/ 902493 h 1547812"/>
              <a:gd name="connsiteX3" fmla="*/ 659606 w 2762250"/>
              <a:gd name="connsiteY3" fmla="*/ 609599 h 1547812"/>
              <a:gd name="connsiteX4" fmla="*/ 1135856 w 2762250"/>
              <a:gd name="connsiteY4" fmla="*/ 497681 h 1547812"/>
              <a:gd name="connsiteX5" fmla="*/ 1816894 w 2762250"/>
              <a:gd name="connsiteY5" fmla="*/ 461962 h 1547812"/>
              <a:gd name="connsiteX6" fmla="*/ 2393156 w 2762250"/>
              <a:gd name="connsiteY6" fmla="*/ 261937 h 1547812"/>
              <a:gd name="connsiteX7" fmla="*/ 2762250 w 2762250"/>
              <a:gd name="connsiteY7" fmla="*/ 4762 h 1547812"/>
              <a:gd name="connsiteX8" fmla="*/ 0 w 2762250"/>
              <a:gd name="connsiteY8" fmla="*/ 0 h 1547812"/>
              <a:gd name="connsiteX0" fmla="*/ 0 w 2688432"/>
              <a:gd name="connsiteY0" fmla="*/ 0 h 1547812"/>
              <a:gd name="connsiteX1" fmla="*/ 0 w 2688432"/>
              <a:gd name="connsiteY1" fmla="*/ 1547812 h 1547812"/>
              <a:gd name="connsiteX2" fmla="*/ 347663 w 2688432"/>
              <a:gd name="connsiteY2" fmla="*/ 902493 h 1547812"/>
              <a:gd name="connsiteX3" fmla="*/ 659606 w 2688432"/>
              <a:gd name="connsiteY3" fmla="*/ 609599 h 1547812"/>
              <a:gd name="connsiteX4" fmla="*/ 1135856 w 2688432"/>
              <a:gd name="connsiteY4" fmla="*/ 497681 h 1547812"/>
              <a:gd name="connsiteX5" fmla="*/ 1816894 w 2688432"/>
              <a:gd name="connsiteY5" fmla="*/ 461962 h 1547812"/>
              <a:gd name="connsiteX6" fmla="*/ 2393156 w 2688432"/>
              <a:gd name="connsiteY6" fmla="*/ 261937 h 1547812"/>
              <a:gd name="connsiteX7" fmla="*/ 2688432 w 2688432"/>
              <a:gd name="connsiteY7" fmla="*/ 0 h 1547812"/>
              <a:gd name="connsiteX8" fmla="*/ 0 w 2688432"/>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 name="connsiteX0" fmla="*/ 0 w 2755107"/>
              <a:gd name="connsiteY0" fmla="*/ 0 h 1547812"/>
              <a:gd name="connsiteX1" fmla="*/ 0 w 2755107"/>
              <a:gd name="connsiteY1" fmla="*/ 1547812 h 1547812"/>
              <a:gd name="connsiteX2" fmla="*/ 347663 w 2755107"/>
              <a:gd name="connsiteY2" fmla="*/ 902493 h 1547812"/>
              <a:gd name="connsiteX3" fmla="*/ 659606 w 2755107"/>
              <a:gd name="connsiteY3" fmla="*/ 609599 h 1547812"/>
              <a:gd name="connsiteX4" fmla="*/ 1135856 w 2755107"/>
              <a:gd name="connsiteY4" fmla="*/ 497681 h 1547812"/>
              <a:gd name="connsiteX5" fmla="*/ 1816894 w 2755107"/>
              <a:gd name="connsiteY5" fmla="*/ 461962 h 1547812"/>
              <a:gd name="connsiteX6" fmla="*/ 2393156 w 2755107"/>
              <a:gd name="connsiteY6" fmla="*/ 261937 h 1547812"/>
              <a:gd name="connsiteX7" fmla="*/ 2755107 w 2755107"/>
              <a:gd name="connsiteY7" fmla="*/ 4762 h 1547812"/>
              <a:gd name="connsiteX8" fmla="*/ 0 w 2755107"/>
              <a:gd name="connsiteY8" fmla="*/ 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5107" h="1547812">
                <a:moveTo>
                  <a:pt x="0" y="0"/>
                </a:moveTo>
                <a:lnTo>
                  <a:pt x="0" y="1547812"/>
                </a:lnTo>
                <a:lnTo>
                  <a:pt x="347663" y="902493"/>
                </a:lnTo>
                <a:cubicBezTo>
                  <a:pt x="439738" y="773112"/>
                  <a:pt x="555625" y="650874"/>
                  <a:pt x="659606" y="609599"/>
                </a:cubicBezTo>
                <a:cubicBezTo>
                  <a:pt x="829468" y="543718"/>
                  <a:pt x="965993" y="520699"/>
                  <a:pt x="1135856" y="497681"/>
                </a:cubicBezTo>
                <a:cubicBezTo>
                  <a:pt x="1369219" y="481012"/>
                  <a:pt x="1593056" y="502443"/>
                  <a:pt x="1816894" y="461962"/>
                </a:cubicBezTo>
                <a:cubicBezTo>
                  <a:pt x="2030413" y="419100"/>
                  <a:pt x="2215355" y="357186"/>
                  <a:pt x="2393156" y="261937"/>
                </a:cubicBezTo>
                <a:cubicBezTo>
                  <a:pt x="2537618" y="159542"/>
                  <a:pt x="2648745" y="107156"/>
                  <a:pt x="2755107" y="4762"/>
                </a:cubicBezTo>
                <a:lnTo>
                  <a:pt x="0"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等腰三角形 5">
            <a:extLst>
              <a:ext uri="{FF2B5EF4-FFF2-40B4-BE49-F238E27FC236}">
                <a16:creationId xmlns="" xmlns:a16="http://schemas.microsoft.com/office/drawing/2014/main" id="{EFD0859F-1382-4009-9C84-2255C2B46E6F}"/>
              </a:ext>
            </a:extLst>
          </p:cNvPr>
          <p:cNvSpPr/>
          <p:nvPr/>
        </p:nvSpPr>
        <p:spPr>
          <a:xfrm rot="10800000">
            <a:off x="0" y="-8416"/>
            <a:ext cx="802049" cy="452438"/>
          </a:xfrm>
          <a:prstGeom prst="triangle">
            <a:avLst>
              <a:gd name="adj" fmla="val 100000"/>
            </a:avLst>
          </a:pr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任意多边形: 形状 13">
            <a:extLst>
              <a:ext uri="{FF2B5EF4-FFF2-40B4-BE49-F238E27FC236}">
                <a16:creationId xmlns="" xmlns:a16="http://schemas.microsoft.com/office/drawing/2014/main" id="{90D02BD8-AB16-4901-9C9F-AD6AF4D0C87F}"/>
              </a:ext>
            </a:extLst>
          </p:cNvPr>
          <p:cNvSpPr/>
          <p:nvPr/>
        </p:nvSpPr>
        <p:spPr>
          <a:xfrm>
            <a:off x="6159339" y="3139605"/>
            <a:ext cx="6041897" cy="3727199"/>
          </a:xfrm>
          <a:custGeom>
            <a:avLst/>
            <a:gdLst>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26836 w 6031345"/>
              <a:gd name="connsiteY0" fmla="*/ 3777673 h 3777673"/>
              <a:gd name="connsiteX1" fmla="*/ 249382 w 6031345"/>
              <a:gd name="connsiteY1" fmla="*/ 3260437 h 3777673"/>
              <a:gd name="connsiteX2" fmla="*/ 0 w 6031345"/>
              <a:gd name="connsiteY2" fmla="*/ 2817091 h 3777673"/>
              <a:gd name="connsiteX3" fmla="*/ 18473 w 6031345"/>
              <a:gd name="connsiteY3" fmla="*/ 2373746 h 3777673"/>
              <a:gd name="connsiteX4" fmla="*/ 350982 w 6031345"/>
              <a:gd name="connsiteY4" fmla="*/ 2078182 h 3777673"/>
              <a:gd name="connsiteX5" fmla="*/ 3879273 w 6031345"/>
              <a:gd name="connsiteY5" fmla="*/ 64655 h 3777673"/>
              <a:gd name="connsiteX6" fmla="*/ 4147127 w 6031345"/>
              <a:gd name="connsiteY6" fmla="*/ 0 h 3777673"/>
              <a:gd name="connsiteX7" fmla="*/ 4599709 w 6031345"/>
              <a:gd name="connsiteY7" fmla="*/ 157018 h 3777673"/>
              <a:gd name="connsiteX8" fmla="*/ 6031345 w 6031345"/>
              <a:gd name="connsiteY8" fmla="*/ 1006764 h 3777673"/>
              <a:gd name="connsiteX9" fmla="*/ 6031345 w 6031345"/>
              <a:gd name="connsiteY9" fmla="*/ 3740727 h 3777673"/>
              <a:gd name="connsiteX10" fmla="*/ 1126836 w 6031345"/>
              <a:gd name="connsiteY10" fmla="*/ 3777673 h 3777673"/>
              <a:gd name="connsiteX0" fmla="*/ 1157699 w 6062208"/>
              <a:gd name="connsiteY0" fmla="*/ 3777673 h 3777673"/>
              <a:gd name="connsiteX1" fmla="*/ 280245 w 6062208"/>
              <a:gd name="connsiteY1" fmla="*/ 3260437 h 3777673"/>
              <a:gd name="connsiteX2" fmla="*/ 30863 w 6062208"/>
              <a:gd name="connsiteY2" fmla="*/ 2817091 h 3777673"/>
              <a:gd name="connsiteX3" fmla="*/ 49336 w 6062208"/>
              <a:gd name="connsiteY3" fmla="*/ 2373746 h 3777673"/>
              <a:gd name="connsiteX4" fmla="*/ 381845 w 6062208"/>
              <a:gd name="connsiteY4" fmla="*/ 2078182 h 3777673"/>
              <a:gd name="connsiteX5" fmla="*/ 3910136 w 6062208"/>
              <a:gd name="connsiteY5" fmla="*/ 64655 h 3777673"/>
              <a:gd name="connsiteX6" fmla="*/ 4177990 w 6062208"/>
              <a:gd name="connsiteY6" fmla="*/ 0 h 3777673"/>
              <a:gd name="connsiteX7" fmla="*/ 4630572 w 6062208"/>
              <a:gd name="connsiteY7" fmla="*/ 157018 h 3777673"/>
              <a:gd name="connsiteX8" fmla="*/ 6062208 w 6062208"/>
              <a:gd name="connsiteY8" fmla="*/ 1006764 h 3777673"/>
              <a:gd name="connsiteX9" fmla="*/ 6062208 w 6062208"/>
              <a:gd name="connsiteY9" fmla="*/ 3740727 h 3777673"/>
              <a:gd name="connsiteX10" fmla="*/ 1157699 w 6062208"/>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35613 w 6040122"/>
              <a:gd name="connsiteY0" fmla="*/ 3777673 h 3777673"/>
              <a:gd name="connsiteX1" fmla="*/ 258159 w 6040122"/>
              <a:gd name="connsiteY1" fmla="*/ 3260437 h 3777673"/>
              <a:gd name="connsiteX2" fmla="*/ 8777 w 6040122"/>
              <a:gd name="connsiteY2" fmla="*/ 2817091 h 3777673"/>
              <a:gd name="connsiteX3" fmla="*/ 27250 w 6040122"/>
              <a:gd name="connsiteY3" fmla="*/ 2373746 h 3777673"/>
              <a:gd name="connsiteX4" fmla="*/ 359759 w 6040122"/>
              <a:gd name="connsiteY4" fmla="*/ 2078182 h 3777673"/>
              <a:gd name="connsiteX5" fmla="*/ 3888050 w 6040122"/>
              <a:gd name="connsiteY5" fmla="*/ 64655 h 3777673"/>
              <a:gd name="connsiteX6" fmla="*/ 4155904 w 6040122"/>
              <a:gd name="connsiteY6" fmla="*/ 0 h 3777673"/>
              <a:gd name="connsiteX7" fmla="*/ 4608486 w 6040122"/>
              <a:gd name="connsiteY7" fmla="*/ 157018 h 3777673"/>
              <a:gd name="connsiteX8" fmla="*/ 6040122 w 6040122"/>
              <a:gd name="connsiteY8" fmla="*/ 1006764 h 3777673"/>
              <a:gd name="connsiteX9" fmla="*/ 6040122 w 6040122"/>
              <a:gd name="connsiteY9" fmla="*/ 3740727 h 3777673"/>
              <a:gd name="connsiteX10" fmla="*/ 1135613 w 6040122"/>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7673 h 3777673"/>
              <a:gd name="connsiteX1" fmla="*/ 266793 w 6048756"/>
              <a:gd name="connsiteY1" fmla="*/ 3260437 h 3777673"/>
              <a:gd name="connsiteX2" fmla="*/ 17411 w 6048756"/>
              <a:gd name="connsiteY2" fmla="*/ 2817091 h 3777673"/>
              <a:gd name="connsiteX3" fmla="*/ 35884 w 6048756"/>
              <a:gd name="connsiteY3" fmla="*/ 2373746 h 3777673"/>
              <a:gd name="connsiteX4" fmla="*/ 368393 w 6048756"/>
              <a:gd name="connsiteY4" fmla="*/ 2078182 h 3777673"/>
              <a:gd name="connsiteX5" fmla="*/ 3896684 w 6048756"/>
              <a:gd name="connsiteY5" fmla="*/ 64655 h 3777673"/>
              <a:gd name="connsiteX6" fmla="*/ 4164538 w 6048756"/>
              <a:gd name="connsiteY6" fmla="*/ 0 h 3777673"/>
              <a:gd name="connsiteX7" fmla="*/ 4617120 w 6048756"/>
              <a:gd name="connsiteY7" fmla="*/ 157018 h 3777673"/>
              <a:gd name="connsiteX8" fmla="*/ 6048756 w 6048756"/>
              <a:gd name="connsiteY8" fmla="*/ 1006764 h 3777673"/>
              <a:gd name="connsiteX9" fmla="*/ 6048756 w 6048756"/>
              <a:gd name="connsiteY9" fmla="*/ 3740727 h 3777673"/>
              <a:gd name="connsiteX10" fmla="*/ 1144247 w 6048756"/>
              <a:gd name="connsiteY10" fmla="*/ 3777673 h 3777673"/>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778446 h 3778446"/>
              <a:gd name="connsiteX1" fmla="*/ 266793 w 6048756"/>
              <a:gd name="connsiteY1" fmla="*/ 3261210 h 3778446"/>
              <a:gd name="connsiteX2" fmla="*/ 17411 w 6048756"/>
              <a:gd name="connsiteY2" fmla="*/ 2817864 h 3778446"/>
              <a:gd name="connsiteX3" fmla="*/ 35884 w 6048756"/>
              <a:gd name="connsiteY3" fmla="*/ 2374519 h 3778446"/>
              <a:gd name="connsiteX4" fmla="*/ 368393 w 6048756"/>
              <a:gd name="connsiteY4" fmla="*/ 2078955 h 3778446"/>
              <a:gd name="connsiteX5" fmla="*/ 3896684 w 6048756"/>
              <a:gd name="connsiteY5" fmla="*/ 65428 h 3778446"/>
              <a:gd name="connsiteX6" fmla="*/ 4164538 w 6048756"/>
              <a:gd name="connsiteY6" fmla="*/ 773 h 3778446"/>
              <a:gd name="connsiteX7" fmla="*/ 4617120 w 6048756"/>
              <a:gd name="connsiteY7" fmla="*/ 157791 h 3778446"/>
              <a:gd name="connsiteX8" fmla="*/ 6048756 w 6048756"/>
              <a:gd name="connsiteY8" fmla="*/ 1007537 h 3778446"/>
              <a:gd name="connsiteX9" fmla="*/ 6048756 w 6048756"/>
              <a:gd name="connsiteY9" fmla="*/ 3741500 h 3778446"/>
              <a:gd name="connsiteX10" fmla="*/ 1144247 w 6048756"/>
              <a:gd name="connsiteY10" fmla="*/ 3778446 h 3778446"/>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44247 w 6048756"/>
              <a:gd name="connsiteY0" fmla="*/ 3800217 h 3800217"/>
              <a:gd name="connsiteX1" fmla="*/ 266793 w 6048756"/>
              <a:gd name="connsiteY1" fmla="*/ 3282981 h 3800217"/>
              <a:gd name="connsiteX2" fmla="*/ 17411 w 6048756"/>
              <a:gd name="connsiteY2" fmla="*/ 2839635 h 3800217"/>
              <a:gd name="connsiteX3" fmla="*/ 35884 w 6048756"/>
              <a:gd name="connsiteY3" fmla="*/ 2396290 h 3800217"/>
              <a:gd name="connsiteX4" fmla="*/ 368393 w 6048756"/>
              <a:gd name="connsiteY4" fmla="*/ 2100726 h 3800217"/>
              <a:gd name="connsiteX5" fmla="*/ 3896684 w 6048756"/>
              <a:gd name="connsiteY5" fmla="*/ 87199 h 3800217"/>
              <a:gd name="connsiteX6" fmla="*/ 4215338 w 6048756"/>
              <a:gd name="connsiteY6" fmla="*/ 319 h 3800217"/>
              <a:gd name="connsiteX7" fmla="*/ 4617120 w 6048756"/>
              <a:gd name="connsiteY7" fmla="*/ 179562 h 3800217"/>
              <a:gd name="connsiteX8" fmla="*/ 6048756 w 6048756"/>
              <a:gd name="connsiteY8" fmla="*/ 1029308 h 3800217"/>
              <a:gd name="connsiteX9" fmla="*/ 6048756 w 6048756"/>
              <a:gd name="connsiteY9" fmla="*/ 3763271 h 3800217"/>
              <a:gd name="connsiteX10" fmla="*/ 1144247 w 6048756"/>
              <a:gd name="connsiteY10" fmla="*/ 3800217 h 3800217"/>
              <a:gd name="connsiteX0" fmla="*/ 1137388 w 6041897"/>
              <a:gd name="connsiteY0" fmla="*/ 3800217 h 3800217"/>
              <a:gd name="connsiteX1" fmla="*/ 259934 w 6041897"/>
              <a:gd name="connsiteY1" fmla="*/ 3282981 h 3800217"/>
              <a:gd name="connsiteX2" fmla="*/ 10552 w 6041897"/>
              <a:gd name="connsiteY2" fmla="*/ 2839635 h 3800217"/>
              <a:gd name="connsiteX3" fmla="*/ 52838 w 6041897"/>
              <a:gd name="connsiteY3" fmla="*/ 2415340 h 3800217"/>
              <a:gd name="connsiteX4" fmla="*/ 361534 w 6041897"/>
              <a:gd name="connsiteY4" fmla="*/ 2100726 h 3800217"/>
              <a:gd name="connsiteX5" fmla="*/ 3889825 w 6041897"/>
              <a:gd name="connsiteY5" fmla="*/ 87199 h 3800217"/>
              <a:gd name="connsiteX6" fmla="*/ 4208479 w 6041897"/>
              <a:gd name="connsiteY6" fmla="*/ 319 h 3800217"/>
              <a:gd name="connsiteX7" fmla="*/ 4610261 w 6041897"/>
              <a:gd name="connsiteY7" fmla="*/ 179562 h 3800217"/>
              <a:gd name="connsiteX8" fmla="*/ 6041897 w 6041897"/>
              <a:gd name="connsiteY8" fmla="*/ 1029308 h 3800217"/>
              <a:gd name="connsiteX9" fmla="*/ 6041897 w 6041897"/>
              <a:gd name="connsiteY9" fmla="*/ 3763271 h 3800217"/>
              <a:gd name="connsiteX10" fmla="*/ 1137388 w 6041897"/>
              <a:gd name="connsiteY10" fmla="*/ 3800217 h 3800217"/>
              <a:gd name="connsiteX0" fmla="*/ 1061188 w 6041897"/>
              <a:gd name="connsiteY0" fmla="*/ 3785930 h 3785930"/>
              <a:gd name="connsiteX1" fmla="*/ 259934 w 6041897"/>
              <a:gd name="connsiteY1" fmla="*/ 3282981 h 3785930"/>
              <a:gd name="connsiteX2" fmla="*/ 10552 w 6041897"/>
              <a:gd name="connsiteY2" fmla="*/ 2839635 h 3785930"/>
              <a:gd name="connsiteX3" fmla="*/ 52838 w 6041897"/>
              <a:gd name="connsiteY3" fmla="*/ 2415340 h 3785930"/>
              <a:gd name="connsiteX4" fmla="*/ 361534 w 6041897"/>
              <a:gd name="connsiteY4" fmla="*/ 2100726 h 3785930"/>
              <a:gd name="connsiteX5" fmla="*/ 3889825 w 6041897"/>
              <a:gd name="connsiteY5" fmla="*/ 87199 h 3785930"/>
              <a:gd name="connsiteX6" fmla="*/ 4208479 w 6041897"/>
              <a:gd name="connsiteY6" fmla="*/ 319 h 3785930"/>
              <a:gd name="connsiteX7" fmla="*/ 4610261 w 6041897"/>
              <a:gd name="connsiteY7" fmla="*/ 179562 h 3785930"/>
              <a:gd name="connsiteX8" fmla="*/ 6041897 w 6041897"/>
              <a:gd name="connsiteY8" fmla="*/ 1029308 h 3785930"/>
              <a:gd name="connsiteX9" fmla="*/ 6041897 w 6041897"/>
              <a:gd name="connsiteY9" fmla="*/ 3763271 h 3785930"/>
              <a:gd name="connsiteX10" fmla="*/ 1061188 w 6041897"/>
              <a:gd name="connsiteY10" fmla="*/ 3785930 h 3785930"/>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889825 w 6041897"/>
              <a:gd name="connsiteY5" fmla="*/ 873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86035 h 3786035"/>
              <a:gd name="connsiteX1" fmla="*/ 259934 w 6041897"/>
              <a:gd name="connsiteY1" fmla="*/ 3283086 h 3786035"/>
              <a:gd name="connsiteX2" fmla="*/ 10552 w 6041897"/>
              <a:gd name="connsiteY2" fmla="*/ 2839740 h 3786035"/>
              <a:gd name="connsiteX3" fmla="*/ 52838 w 6041897"/>
              <a:gd name="connsiteY3" fmla="*/ 2415445 h 3786035"/>
              <a:gd name="connsiteX4" fmla="*/ 361534 w 6041897"/>
              <a:gd name="connsiteY4" fmla="*/ 2100831 h 3786035"/>
              <a:gd name="connsiteX5" fmla="*/ 3694562 w 6041897"/>
              <a:gd name="connsiteY5" fmla="*/ 201604 h 3786035"/>
              <a:gd name="connsiteX6" fmla="*/ 4208479 w 6041897"/>
              <a:gd name="connsiteY6" fmla="*/ 424 h 3786035"/>
              <a:gd name="connsiteX7" fmla="*/ 4610261 w 6041897"/>
              <a:gd name="connsiteY7" fmla="*/ 179667 h 3786035"/>
              <a:gd name="connsiteX8" fmla="*/ 6041897 w 6041897"/>
              <a:gd name="connsiteY8" fmla="*/ 1029413 h 3786035"/>
              <a:gd name="connsiteX9" fmla="*/ 6041897 w 6041897"/>
              <a:gd name="connsiteY9" fmla="*/ 3763376 h 3786035"/>
              <a:gd name="connsiteX10" fmla="*/ 1061188 w 6041897"/>
              <a:gd name="connsiteY10" fmla="*/ 3786035 h 3786035"/>
              <a:gd name="connsiteX0" fmla="*/ 1061188 w 6041897"/>
              <a:gd name="connsiteY0" fmla="*/ 3776550 h 3776550"/>
              <a:gd name="connsiteX1" fmla="*/ 259934 w 6041897"/>
              <a:gd name="connsiteY1" fmla="*/ 3273601 h 3776550"/>
              <a:gd name="connsiteX2" fmla="*/ 10552 w 6041897"/>
              <a:gd name="connsiteY2" fmla="*/ 2830255 h 3776550"/>
              <a:gd name="connsiteX3" fmla="*/ 52838 w 6041897"/>
              <a:gd name="connsiteY3" fmla="*/ 2405960 h 3776550"/>
              <a:gd name="connsiteX4" fmla="*/ 361534 w 6041897"/>
              <a:gd name="connsiteY4" fmla="*/ 2091346 h 3776550"/>
              <a:gd name="connsiteX5" fmla="*/ 3694562 w 6041897"/>
              <a:gd name="connsiteY5" fmla="*/ 192119 h 3776550"/>
              <a:gd name="connsiteX6" fmla="*/ 4170379 w 6041897"/>
              <a:gd name="connsiteY6" fmla="*/ 464 h 3776550"/>
              <a:gd name="connsiteX7" fmla="*/ 4610261 w 6041897"/>
              <a:gd name="connsiteY7" fmla="*/ 170182 h 3776550"/>
              <a:gd name="connsiteX8" fmla="*/ 6041897 w 6041897"/>
              <a:gd name="connsiteY8" fmla="*/ 1019928 h 3776550"/>
              <a:gd name="connsiteX9" fmla="*/ 6041897 w 6041897"/>
              <a:gd name="connsiteY9" fmla="*/ 3753891 h 3776550"/>
              <a:gd name="connsiteX10" fmla="*/ 1061188 w 6041897"/>
              <a:gd name="connsiteY10" fmla="*/ 3776550 h 3776550"/>
              <a:gd name="connsiteX0" fmla="*/ 1061188 w 6041897"/>
              <a:gd name="connsiteY0" fmla="*/ 3796861 h 3796861"/>
              <a:gd name="connsiteX1" fmla="*/ 259934 w 6041897"/>
              <a:gd name="connsiteY1" fmla="*/ 3293912 h 3796861"/>
              <a:gd name="connsiteX2" fmla="*/ 10552 w 6041897"/>
              <a:gd name="connsiteY2" fmla="*/ 2850566 h 3796861"/>
              <a:gd name="connsiteX3" fmla="*/ 52838 w 6041897"/>
              <a:gd name="connsiteY3" fmla="*/ 2426271 h 3796861"/>
              <a:gd name="connsiteX4" fmla="*/ 361534 w 6041897"/>
              <a:gd name="connsiteY4" fmla="*/ 2111657 h 3796861"/>
              <a:gd name="connsiteX5" fmla="*/ 3694562 w 6041897"/>
              <a:gd name="connsiteY5" fmla="*/ 212430 h 3796861"/>
              <a:gd name="connsiteX6" fmla="*/ 4170379 w 6041897"/>
              <a:gd name="connsiteY6" fmla="*/ 20775 h 3796861"/>
              <a:gd name="connsiteX7" fmla="*/ 4610261 w 6041897"/>
              <a:gd name="connsiteY7" fmla="*/ 190493 h 3796861"/>
              <a:gd name="connsiteX8" fmla="*/ 6041897 w 6041897"/>
              <a:gd name="connsiteY8" fmla="*/ 1040239 h 3796861"/>
              <a:gd name="connsiteX9" fmla="*/ 6041897 w 6041897"/>
              <a:gd name="connsiteY9" fmla="*/ 3774202 h 3796861"/>
              <a:gd name="connsiteX10" fmla="*/ 1061188 w 6041897"/>
              <a:gd name="connsiteY10" fmla="*/ 3796861 h 379686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91751 h 3791751"/>
              <a:gd name="connsiteX1" fmla="*/ 259934 w 6041897"/>
              <a:gd name="connsiteY1" fmla="*/ 3288802 h 3791751"/>
              <a:gd name="connsiteX2" fmla="*/ 10552 w 6041897"/>
              <a:gd name="connsiteY2" fmla="*/ 2845456 h 3791751"/>
              <a:gd name="connsiteX3" fmla="*/ 52838 w 6041897"/>
              <a:gd name="connsiteY3" fmla="*/ 2421161 h 3791751"/>
              <a:gd name="connsiteX4" fmla="*/ 361534 w 6041897"/>
              <a:gd name="connsiteY4" fmla="*/ 2106547 h 3791751"/>
              <a:gd name="connsiteX5" fmla="*/ 3694562 w 6041897"/>
              <a:gd name="connsiteY5" fmla="*/ 207320 h 3791751"/>
              <a:gd name="connsiteX6" fmla="*/ 4170379 w 6041897"/>
              <a:gd name="connsiteY6" fmla="*/ 15665 h 3791751"/>
              <a:gd name="connsiteX7" fmla="*/ 4610261 w 6041897"/>
              <a:gd name="connsiteY7" fmla="*/ 185383 h 3791751"/>
              <a:gd name="connsiteX8" fmla="*/ 6041897 w 6041897"/>
              <a:gd name="connsiteY8" fmla="*/ 1035129 h 3791751"/>
              <a:gd name="connsiteX9" fmla="*/ 6041897 w 6041897"/>
              <a:gd name="connsiteY9" fmla="*/ 3769092 h 3791751"/>
              <a:gd name="connsiteX10" fmla="*/ 1061188 w 6041897"/>
              <a:gd name="connsiteY10" fmla="*/ 3791751 h 3791751"/>
              <a:gd name="connsiteX0" fmla="*/ 1061188 w 6041897"/>
              <a:gd name="connsiteY0" fmla="*/ 3788510 h 3788510"/>
              <a:gd name="connsiteX1" fmla="*/ 259934 w 6041897"/>
              <a:gd name="connsiteY1" fmla="*/ 3285561 h 3788510"/>
              <a:gd name="connsiteX2" fmla="*/ 10552 w 6041897"/>
              <a:gd name="connsiteY2" fmla="*/ 2842215 h 3788510"/>
              <a:gd name="connsiteX3" fmla="*/ 52838 w 6041897"/>
              <a:gd name="connsiteY3" fmla="*/ 2417920 h 3788510"/>
              <a:gd name="connsiteX4" fmla="*/ 361534 w 6041897"/>
              <a:gd name="connsiteY4" fmla="*/ 2103306 h 3788510"/>
              <a:gd name="connsiteX5" fmla="*/ 3694562 w 6041897"/>
              <a:gd name="connsiteY5" fmla="*/ 204079 h 3788510"/>
              <a:gd name="connsiteX6" fmla="*/ 4170379 w 6041897"/>
              <a:gd name="connsiteY6" fmla="*/ 12424 h 3788510"/>
              <a:gd name="connsiteX7" fmla="*/ 4610261 w 6041897"/>
              <a:gd name="connsiteY7" fmla="*/ 182142 h 3788510"/>
              <a:gd name="connsiteX8" fmla="*/ 6041897 w 6041897"/>
              <a:gd name="connsiteY8" fmla="*/ 1031888 h 3788510"/>
              <a:gd name="connsiteX9" fmla="*/ 6041897 w 6041897"/>
              <a:gd name="connsiteY9" fmla="*/ 3765851 h 3788510"/>
              <a:gd name="connsiteX10" fmla="*/ 1061188 w 6041897"/>
              <a:gd name="connsiteY10" fmla="*/ 3788510 h 3788510"/>
              <a:gd name="connsiteX0" fmla="*/ 1061188 w 6041897"/>
              <a:gd name="connsiteY0" fmla="*/ 3801938 h 3801938"/>
              <a:gd name="connsiteX1" fmla="*/ 259934 w 6041897"/>
              <a:gd name="connsiteY1" fmla="*/ 3298989 h 3801938"/>
              <a:gd name="connsiteX2" fmla="*/ 10552 w 6041897"/>
              <a:gd name="connsiteY2" fmla="*/ 2855643 h 3801938"/>
              <a:gd name="connsiteX3" fmla="*/ 52838 w 6041897"/>
              <a:gd name="connsiteY3" fmla="*/ 2431348 h 3801938"/>
              <a:gd name="connsiteX4" fmla="*/ 361534 w 6041897"/>
              <a:gd name="connsiteY4" fmla="*/ 2116734 h 3801938"/>
              <a:gd name="connsiteX5" fmla="*/ 3694562 w 6041897"/>
              <a:gd name="connsiteY5" fmla="*/ 217507 h 3801938"/>
              <a:gd name="connsiteX6" fmla="*/ 4175141 w 6041897"/>
              <a:gd name="connsiteY6" fmla="*/ 11564 h 3801938"/>
              <a:gd name="connsiteX7" fmla="*/ 4610261 w 6041897"/>
              <a:gd name="connsiteY7" fmla="*/ 195570 h 3801938"/>
              <a:gd name="connsiteX8" fmla="*/ 6041897 w 6041897"/>
              <a:gd name="connsiteY8" fmla="*/ 1045316 h 3801938"/>
              <a:gd name="connsiteX9" fmla="*/ 6041897 w 6041897"/>
              <a:gd name="connsiteY9" fmla="*/ 3779279 h 3801938"/>
              <a:gd name="connsiteX10" fmla="*/ 1061188 w 6041897"/>
              <a:gd name="connsiteY10" fmla="*/ 3801938 h 3801938"/>
              <a:gd name="connsiteX0" fmla="*/ 1061188 w 6041897"/>
              <a:gd name="connsiteY0" fmla="*/ 3803341 h 3803341"/>
              <a:gd name="connsiteX1" fmla="*/ 259934 w 6041897"/>
              <a:gd name="connsiteY1" fmla="*/ 3300392 h 3803341"/>
              <a:gd name="connsiteX2" fmla="*/ 10552 w 6041897"/>
              <a:gd name="connsiteY2" fmla="*/ 2857046 h 3803341"/>
              <a:gd name="connsiteX3" fmla="*/ 52838 w 6041897"/>
              <a:gd name="connsiteY3" fmla="*/ 2432751 h 3803341"/>
              <a:gd name="connsiteX4" fmla="*/ 361534 w 6041897"/>
              <a:gd name="connsiteY4" fmla="*/ 2118137 h 3803341"/>
              <a:gd name="connsiteX5" fmla="*/ 3694562 w 6041897"/>
              <a:gd name="connsiteY5" fmla="*/ 218910 h 3803341"/>
              <a:gd name="connsiteX6" fmla="*/ 4175141 w 6041897"/>
              <a:gd name="connsiteY6" fmla="*/ 12967 h 3803341"/>
              <a:gd name="connsiteX7" fmla="*/ 4610261 w 6041897"/>
              <a:gd name="connsiteY7" fmla="*/ 196973 h 3803341"/>
              <a:gd name="connsiteX8" fmla="*/ 6041897 w 6041897"/>
              <a:gd name="connsiteY8" fmla="*/ 1046719 h 3803341"/>
              <a:gd name="connsiteX9" fmla="*/ 6041897 w 6041897"/>
              <a:gd name="connsiteY9" fmla="*/ 3780682 h 3803341"/>
              <a:gd name="connsiteX10" fmla="*/ 1061188 w 6041897"/>
              <a:gd name="connsiteY10" fmla="*/ 3803341 h 3803341"/>
              <a:gd name="connsiteX0" fmla="*/ 1061188 w 6041897"/>
              <a:gd name="connsiteY0" fmla="*/ 3805657 h 3805657"/>
              <a:gd name="connsiteX1" fmla="*/ 259934 w 6041897"/>
              <a:gd name="connsiteY1" fmla="*/ 3302708 h 3805657"/>
              <a:gd name="connsiteX2" fmla="*/ 10552 w 6041897"/>
              <a:gd name="connsiteY2" fmla="*/ 2859362 h 3805657"/>
              <a:gd name="connsiteX3" fmla="*/ 52838 w 6041897"/>
              <a:gd name="connsiteY3" fmla="*/ 2435067 h 3805657"/>
              <a:gd name="connsiteX4" fmla="*/ 361534 w 6041897"/>
              <a:gd name="connsiteY4" fmla="*/ 2120453 h 3805657"/>
              <a:gd name="connsiteX5" fmla="*/ 3694562 w 6041897"/>
              <a:gd name="connsiteY5" fmla="*/ 221226 h 3805657"/>
              <a:gd name="connsiteX6" fmla="*/ 4175141 w 6041897"/>
              <a:gd name="connsiteY6" fmla="*/ 15283 h 3805657"/>
              <a:gd name="connsiteX7" fmla="*/ 4643599 w 6041897"/>
              <a:gd name="connsiteY7" fmla="*/ 170714 h 3805657"/>
              <a:gd name="connsiteX8" fmla="*/ 6041897 w 6041897"/>
              <a:gd name="connsiteY8" fmla="*/ 1049035 h 3805657"/>
              <a:gd name="connsiteX9" fmla="*/ 6041897 w 6041897"/>
              <a:gd name="connsiteY9" fmla="*/ 3782998 h 3805657"/>
              <a:gd name="connsiteX10" fmla="*/ 1061188 w 6041897"/>
              <a:gd name="connsiteY10" fmla="*/ 3805657 h 3805657"/>
              <a:gd name="connsiteX0" fmla="*/ 1061188 w 6041897"/>
              <a:gd name="connsiteY0" fmla="*/ 3804860 h 3804860"/>
              <a:gd name="connsiteX1" fmla="*/ 259934 w 6041897"/>
              <a:gd name="connsiteY1" fmla="*/ 3301911 h 3804860"/>
              <a:gd name="connsiteX2" fmla="*/ 10552 w 6041897"/>
              <a:gd name="connsiteY2" fmla="*/ 2858565 h 3804860"/>
              <a:gd name="connsiteX3" fmla="*/ 52838 w 6041897"/>
              <a:gd name="connsiteY3" fmla="*/ 2434270 h 3804860"/>
              <a:gd name="connsiteX4" fmla="*/ 361534 w 6041897"/>
              <a:gd name="connsiteY4" fmla="*/ 2119656 h 3804860"/>
              <a:gd name="connsiteX5" fmla="*/ 3694562 w 6041897"/>
              <a:gd name="connsiteY5" fmla="*/ 220429 h 3804860"/>
              <a:gd name="connsiteX6" fmla="*/ 4175141 w 6041897"/>
              <a:gd name="connsiteY6" fmla="*/ 14486 h 3804860"/>
              <a:gd name="connsiteX7" fmla="*/ 4643599 w 6041897"/>
              <a:gd name="connsiteY7" fmla="*/ 169917 h 3804860"/>
              <a:gd name="connsiteX8" fmla="*/ 6041897 w 6041897"/>
              <a:gd name="connsiteY8" fmla="*/ 1048238 h 3804860"/>
              <a:gd name="connsiteX9" fmla="*/ 6041897 w 6041897"/>
              <a:gd name="connsiteY9" fmla="*/ 3782201 h 3804860"/>
              <a:gd name="connsiteX10" fmla="*/ 1061188 w 6041897"/>
              <a:gd name="connsiteY10" fmla="*/ 3804860 h 3804860"/>
              <a:gd name="connsiteX0" fmla="*/ 1061188 w 6041897"/>
              <a:gd name="connsiteY0" fmla="*/ 3798355 h 3798355"/>
              <a:gd name="connsiteX1" fmla="*/ 259934 w 6041897"/>
              <a:gd name="connsiteY1" fmla="*/ 3295406 h 3798355"/>
              <a:gd name="connsiteX2" fmla="*/ 10552 w 6041897"/>
              <a:gd name="connsiteY2" fmla="*/ 2852060 h 3798355"/>
              <a:gd name="connsiteX3" fmla="*/ 52838 w 6041897"/>
              <a:gd name="connsiteY3" fmla="*/ 2427765 h 3798355"/>
              <a:gd name="connsiteX4" fmla="*/ 361534 w 6041897"/>
              <a:gd name="connsiteY4" fmla="*/ 2113151 h 3798355"/>
              <a:gd name="connsiteX5" fmla="*/ 3694562 w 6041897"/>
              <a:gd name="connsiteY5" fmla="*/ 213924 h 3798355"/>
              <a:gd name="connsiteX6" fmla="*/ 4175141 w 6041897"/>
              <a:gd name="connsiteY6" fmla="*/ 15125 h 3798355"/>
              <a:gd name="connsiteX7" fmla="*/ 4643599 w 6041897"/>
              <a:gd name="connsiteY7" fmla="*/ 163412 h 3798355"/>
              <a:gd name="connsiteX8" fmla="*/ 6041897 w 6041897"/>
              <a:gd name="connsiteY8" fmla="*/ 1041733 h 3798355"/>
              <a:gd name="connsiteX9" fmla="*/ 6041897 w 6041897"/>
              <a:gd name="connsiteY9" fmla="*/ 3775696 h 3798355"/>
              <a:gd name="connsiteX10" fmla="*/ 1061188 w 6041897"/>
              <a:gd name="connsiteY10" fmla="*/ 3798355 h 3798355"/>
              <a:gd name="connsiteX0" fmla="*/ 1061188 w 6041897"/>
              <a:gd name="connsiteY0" fmla="*/ 3794037 h 3794037"/>
              <a:gd name="connsiteX1" fmla="*/ 259934 w 6041897"/>
              <a:gd name="connsiteY1" fmla="*/ 3291088 h 3794037"/>
              <a:gd name="connsiteX2" fmla="*/ 10552 w 6041897"/>
              <a:gd name="connsiteY2" fmla="*/ 2847742 h 3794037"/>
              <a:gd name="connsiteX3" fmla="*/ 52838 w 6041897"/>
              <a:gd name="connsiteY3" fmla="*/ 2423447 h 3794037"/>
              <a:gd name="connsiteX4" fmla="*/ 361534 w 6041897"/>
              <a:gd name="connsiteY4" fmla="*/ 2108833 h 3794037"/>
              <a:gd name="connsiteX5" fmla="*/ 3694562 w 6041897"/>
              <a:gd name="connsiteY5" fmla="*/ 209606 h 3794037"/>
              <a:gd name="connsiteX6" fmla="*/ 4175141 w 6041897"/>
              <a:gd name="connsiteY6" fmla="*/ 10807 h 3794037"/>
              <a:gd name="connsiteX7" fmla="*/ 4643599 w 6041897"/>
              <a:gd name="connsiteY7" fmla="*/ 159094 h 3794037"/>
              <a:gd name="connsiteX8" fmla="*/ 6041897 w 6041897"/>
              <a:gd name="connsiteY8" fmla="*/ 1037415 h 3794037"/>
              <a:gd name="connsiteX9" fmla="*/ 6041897 w 6041897"/>
              <a:gd name="connsiteY9" fmla="*/ 3771378 h 3794037"/>
              <a:gd name="connsiteX10" fmla="*/ 1061188 w 6041897"/>
              <a:gd name="connsiteY10" fmla="*/ 3794037 h 3794037"/>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694562 w 6041897"/>
              <a:gd name="connsiteY5" fmla="*/ 209081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704087 w 6041897"/>
              <a:gd name="connsiteY5" fmla="*/ 2233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93512 h 3793512"/>
              <a:gd name="connsiteX1" fmla="*/ 259934 w 6041897"/>
              <a:gd name="connsiteY1" fmla="*/ 3290563 h 3793512"/>
              <a:gd name="connsiteX2" fmla="*/ 10552 w 6041897"/>
              <a:gd name="connsiteY2" fmla="*/ 2847217 h 3793512"/>
              <a:gd name="connsiteX3" fmla="*/ 52838 w 6041897"/>
              <a:gd name="connsiteY3" fmla="*/ 2422922 h 3793512"/>
              <a:gd name="connsiteX4" fmla="*/ 361534 w 6041897"/>
              <a:gd name="connsiteY4" fmla="*/ 2108308 h 3793512"/>
              <a:gd name="connsiteX5" fmla="*/ 3246887 w 6041897"/>
              <a:gd name="connsiteY5" fmla="*/ 490068 h 3793512"/>
              <a:gd name="connsiteX6" fmla="*/ 4175141 w 6041897"/>
              <a:gd name="connsiteY6" fmla="*/ 10282 h 3793512"/>
              <a:gd name="connsiteX7" fmla="*/ 4617406 w 6041897"/>
              <a:gd name="connsiteY7" fmla="*/ 165712 h 3793512"/>
              <a:gd name="connsiteX8" fmla="*/ 6041897 w 6041897"/>
              <a:gd name="connsiteY8" fmla="*/ 1036890 h 3793512"/>
              <a:gd name="connsiteX9" fmla="*/ 6041897 w 6041897"/>
              <a:gd name="connsiteY9" fmla="*/ 3770853 h 3793512"/>
              <a:gd name="connsiteX10" fmla="*/ 1061188 w 6041897"/>
              <a:gd name="connsiteY10" fmla="*/ 3793512 h 3793512"/>
              <a:gd name="connsiteX0" fmla="*/ 1061188 w 6041897"/>
              <a:gd name="connsiteY0" fmla="*/ 3727199 h 3727199"/>
              <a:gd name="connsiteX1" fmla="*/ 259934 w 6041897"/>
              <a:gd name="connsiteY1" fmla="*/ 3224250 h 3727199"/>
              <a:gd name="connsiteX2" fmla="*/ 10552 w 6041897"/>
              <a:gd name="connsiteY2" fmla="*/ 2780904 h 3727199"/>
              <a:gd name="connsiteX3" fmla="*/ 52838 w 6041897"/>
              <a:gd name="connsiteY3" fmla="*/ 2356609 h 3727199"/>
              <a:gd name="connsiteX4" fmla="*/ 361534 w 6041897"/>
              <a:gd name="connsiteY4" fmla="*/ 2041995 h 3727199"/>
              <a:gd name="connsiteX5" fmla="*/ 3246887 w 6041897"/>
              <a:gd name="connsiteY5" fmla="*/ 423755 h 3727199"/>
              <a:gd name="connsiteX6" fmla="*/ 4022741 w 6041897"/>
              <a:gd name="connsiteY6" fmla="*/ 20169 h 3727199"/>
              <a:gd name="connsiteX7" fmla="*/ 4617406 w 6041897"/>
              <a:gd name="connsiteY7" fmla="*/ 99399 h 3727199"/>
              <a:gd name="connsiteX8" fmla="*/ 6041897 w 6041897"/>
              <a:gd name="connsiteY8" fmla="*/ 970577 h 3727199"/>
              <a:gd name="connsiteX9" fmla="*/ 6041897 w 6041897"/>
              <a:gd name="connsiteY9" fmla="*/ 3704540 h 3727199"/>
              <a:gd name="connsiteX10" fmla="*/ 1061188 w 6041897"/>
              <a:gd name="connsiteY10" fmla="*/ 3727199 h 372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1897" h="3727199">
                <a:moveTo>
                  <a:pt x="1061188" y="3727199"/>
                </a:moveTo>
                <a:cubicBezTo>
                  <a:pt x="768703" y="3554787"/>
                  <a:pt x="557182" y="3444287"/>
                  <a:pt x="259934" y="3224250"/>
                </a:cubicBezTo>
                <a:cubicBezTo>
                  <a:pt x="100607" y="3095518"/>
                  <a:pt x="55579" y="2935036"/>
                  <a:pt x="10552" y="2780904"/>
                </a:cubicBezTo>
                <a:cubicBezTo>
                  <a:pt x="-15040" y="2607722"/>
                  <a:pt x="8580" y="2498041"/>
                  <a:pt x="52838" y="2356609"/>
                </a:cubicBezTo>
                <a:cubicBezTo>
                  <a:pt x="165262" y="2189825"/>
                  <a:pt x="250698" y="2140516"/>
                  <a:pt x="361534" y="2041995"/>
                </a:cubicBezTo>
                <a:lnTo>
                  <a:pt x="3246887" y="423755"/>
                </a:lnTo>
                <a:cubicBezTo>
                  <a:pt x="3355222" y="364103"/>
                  <a:pt x="3903294" y="54421"/>
                  <a:pt x="4022741" y="20169"/>
                </a:cubicBezTo>
                <a:cubicBezTo>
                  <a:pt x="4198208" y="-23536"/>
                  <a:pt x="4479244" y="4197"/>
                  <a:pt x="4617406" y="99399"/>
                </a:cubicBezTo>
                <a:cubicBezTo>
                  <a:pt x="5089854" y="423129"/>
                  <a:pt x="5567067" y="680184"/>
                  <a:pt x="6041897" y="970577"/>
                </a:cubicBezTo>
                <a:lnTo>
                  <a:pt x="6041897" y="3704540"/>
                </a:lnTo>
                <a:lnTo>
                  <a:pt x="1061188" y="3727199"/>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2B2B251A-118E-4D6D-AEE8-071FEBE8F87E}"/>
              </a:ext>
            </a:extLst>
          </p:cNvPr>
          <p:cNvSpPr/>
          <p:nvPr/>
        </p:nvSpPr>
        <p:spPr>
          <a:xfrm>
            <a:off x="5472822" y="4872748"/>
            <a:ext cx="1194677" cy="1194677"/>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 xmlns:a16="http://schemas.microsoft.com/office/drawing/2014/main" id="{DBFD86E8-144F-4A63-9BBE-E73611FE0B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31615" y="1419479"/>
            <a:ext cx="4697344" cy="4647946"/>
          </a:xfrm>
          <a:prstGeom prst="rect">
            <a:avLst/>
          </a:prstGeom>
        </p:spPr>
      </p:pic>
      <p:sp>
        <p:nvSpPr>
          <p:cNvPr id="18" name="椭圆 17">
            <a:extLst>
              <a:ext uri="{FF2B5EF4-FFF2-40B4-BE49-F238E27FC236}">
                <a16:creationId xmlns="" xmlns:a16="http://schemas.microsoft.com/office/drawing/2014/main" id="{EE3296DB-B0FA-4D04-B20F-DAEE16EC3AF9}"/>
              </a:ext>
            </a:extLst>
          </p:cNvPr>
          <p:cNvSpPr/>
          <p:nvPr/>
        </p:nvSpPr>
        <p:spPr>
          <a:xfrm>
            <a:off x="6566728" y="3242550"/>
            <a:ext cx="745250" cy="745250"/>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 xmlns:a16="http://schemas.microsoft.com/office/drawing/2014/main" id="{4F518D04-63C9-450E-B165-61D7BD06888C}"/>
              </a:ext>
            </a:extLst>
          </p:cNvPr>
          <p:cNvSpPr/>
          <p:nvPr/>
        </p:nvSpPr>
        <p:spPr>
          <a:xfrm>
            <a:off x="11000442" y="2574281"/>
            <a:ext cx="1200794" cy="1200794"/>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 xmlns:a16="http://schemas.microsoft.com/office/drawing/2014/main" id="{5A0672FE-4D65-4E7C-B607-D22167AA9EAF}"/>
              </a:ext>
            </a:extLst>
          </p:cNvPr>
          <p:cNvSpPr/>
          <p:nvPr/>
        </p:nvSpPr>
        <p:spPr>
          <a:xfrm>
            <a:off x="10296623" y="5613507"/>
            <a:ext cx="2471206" cy="2471206"/>
          </a:xfrm>
          <a:prstGeom prst="ellipse">
            <a:avLst/>
          </a:prstGeom>
          <a:gradFill flip="none" rotWithShape="1">
            <a:gsLst>
              <a:gs pos="99000">
                <a:srgbClr val="B7BAF9"/>
              </a:gs>
              <a:gs pos="0">
                <a:srgbClr val="F1F1FE"/>
              </a:gs>
            </a:gsLst>
            <a:lin ang="13500000" scaled="1"/>
            <a:tileRect/>
          </a:gra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 xmlns:a16="http://schemas.microsoft.com/office/drawing/2014/main" id="{76E427BB-F627-4489-9FA7-FE6E4A2100B2}"/>
              </a:ext>
            </a:extLst>
          </p:cNvPr>
          <p:cNvSpPr/>
          <p:nvPr/>
        </p:nvSpPr>
        <p:spPr>
          <a:xfrm>
            <a:off x="595169" y="2907405"/>
            <a:ext cx="6324295" cy="1107996"/>
          </a:xfrm>
          <a:prstGeom prst="rect">
            <a:avLst/>
          </a:prstGeom>
        </p:spPr>
        <p:txBody>
          <a:bodyPr wrap="none">
            <a:spAutoFit/>
          </a:bodyPr>
          <a:lstStyle/>
          <a:p>
            <a:r>
              <a:rPr lang="en-US" altLang="zh-CN" sz="6600" b="1" dirty="0">
                <a:solidFill>
                  <a:srgbClr val="5ED4F1"/>
                </a:solidFill>
                <a:cs typeface="+mn-ea"/>
                <a:sym typeface="+mn-lt"/>
              </a:rPr>
              <a:t>THANK YOU</a:t>
            </a:r>
            <a:r>
              <a:rPr lang="zh-CN" altLang="en-US" sz="6600" b="1" dirty="0">
                <a:solidFill>
                  <a:srgbClr val="5ED4F1"/>
                </a:solidFill>
                <a:cs typeface="+mn-ea"/>
                <a:sym typeface="+mn-lt"/>
              </a:rPr>
              <a:t>！</a:t>
            </a:r>
            <a:endParaRPr lang="zh-CN" altLang="en-US" sz="6600" b="1" dirty="0">
              <a:solidFill>
                <a:srgbClr val="FCA900"/>
              </a:solidFill>
              <a:cs typeface="+mn-ea"/>
              <a:sym typeface="+mn-lt"/>
            </a:endParaRPr>
          </a:p>
        </p:txBody>
      </p:sp>
    </p:spTree>
    <p:extLst>
      <p:ext uri="{BB962C8B-B14F-4D97-AF65-F5344CB8AC3E}">
        <p14:creationId xmlns:p14="http://schemas.microsoft.com/office/powerpoint/2010/main" val="302596838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750"/>
                                        <p:tgtEl>
                                          <p:spTgt spid="11"/>
                                        </p:tgtEl>
                                      </p:cBhvr>
                                    </p:animEffect>
                                  </p:childTnLst>
                                </p:cTn>
                              </p:par>
                            </p:childTnLst>
                          </p:cTn>
                        </p:par>
                        <p:par>
                          <p:cTn id="16" fill="hold">
                            <p:stCondLst>
                              <p:cond delay="225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750"/>
                                        <p:tgtEl>
                                          <p:spTgt spid="14"/>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750"/>
                                        <p:tgtEl>
                                          <p:spTgt spid="9"/>
                                        </p:tgtEl>
                                      </p:cBhvr>
                                    </p:animEffect>
                                  </p:childTnLst>
                                </p:cTn>
                              </p:par>
                            </p:childTnLst>
                          </p:cTn>
                        </p:par>
                        <p:par>
                          <p:cTn id="24" fill="hold">
                            <p:stCondLst>
                              <p:cond delay="3750"/>
                            </p:stCondLst>
                            <p:childTnLst>
                              <p:par>
                                <p:cTn id="25" presetID="15"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250" fill="hold"/>
                                        <p:tgtEl>
                                          <p:spTgt spid="18"/>
                                        </p:tgtEl>
                                        <p:attrNameLst>
                                          <p:attrName>ppt_w</p:attrName>
                                        </p:attrNameLst>
                                      </p:cBhvr>
                                      <p:tavLst>
                                        <p:tav tm="0">
                                          <p:val>
                                            <p:fltVal val="0"/>
                                          </p:val>
                                        </p:tav>
                                        <p:tav tm="100000">
                                          <p:val>
                                            <p:strVal val="#ppt_w"/>
                                          </p:val>
                                        </p:tav>
                                      </p:tavLst>
                                    </p:anim>
                                    <p:anim calcmode="lin" valueType="num">
                                      <p:cBhvr>
                                        <p:cTn id="28" dur="1250" fill="hold"/>
                                        <p:tgtEl>
                                          <p:spTgt spid="18"/>
                                        </p:tgtEl>
                                        <p:attrNameLst>
                                          <p:attrName>ppt_h</p:attrName>
                                        </p:attrNameLst>
                                      </p:cBhvr>
                                      <p:tavLst>
                                        <p:tav tm="0">
                                          <p:val>
                                            <p:fltVal val="0"/>
                                          </p:val>
                                        </p:tav>
                                        <p:tav tm="100000">
                                          <p:val>
                                            <p:strVal val="#ppt_h"/>
                                          </p:val>
                                        </p:tav>
                                      </p:tavLst>
                                    </p:anim>
                                    <p:anim calcmode="lin" valueType="num">
                                      <p:cBhvr>
                                        <p:cTn id="29" dur="1250" fill="hold"/>
                                        <p:tgtEl>
                                          <p:spTgt spid="18"/>
                                        </p:tgtEl>
                                        <p:attrNameLst>
                                          <p:attrName>ppt_x</p:attrName>
                                        </p:attrNameLst>
                                      </p:cBhvr>
                                      <p:tavLst>
                                        <p:tav tm="0" fmla="#ppt_x+(cos(-2*pi*(1-$))*-#ppt_x-sin(-2*pi*(1-$))*(1-#ppt_y))*(1-$)">
                                          <p:val>
                                            <p:fltVal val="0"/>
                                          </p:val>
                                        </p:tav>
                                        <p:tav tm="100000">
                                          <p:val>
                                            <p:fltVal val="1"/>
                                          </p:val>
                                        </p:tav>
                                      </p:tavLst>
                                    </p:anim>
                                    <p:anim calcmode="lin" valueType="num">
                                      <p:cBhvr>
                                        <p:cTn id="30" dur="1250" fill="hold"/>
                                        <p:tgtEl>
                                          <p:spTgt spid="18"/>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250" fill="hold"/>
                                        <p:tgtEl>
                                          <p:spTgt spid="7"/>
                                        </p:tgtEl>
                                        <p:attrNameLst>
                                          <p:attrName>ppt_w</p:attrName>
                                        </p:attrNameLst>
                                      </p:cBhvr>
                                      <p:tavLst>
                                        <p:tav tm="0">
                                          <p:val>
                                            <p:fltVal val="0"/>
                                          </p:val>
                                        </p:tav>
                                        <p:tav tm="100000">
                                          <p:val>
                                            <p:strVal val="#ppt_w"/>
                                          </p:val>
                                        </p:tav>
                                      </p:tavLst>
                                    </p:anim>
                                    <p:anim calcmode="lin" valueType="num">
                                      <p:cBhvr>
                                        <p:cTn id="34" dur="1250" fill="hold"/>
                                        <p:tgtEl>
                                          <p:spTgt spid="7"/>
                                        </p:tgtEl>
                                        <p:attrNameLst>
                                          <p:attrName>ppt_h</p:attrName>
                                        </p:attrNameLst>
                                      </p:cBhvr>
                                      <p:tavLst>
                                        <p:tav tm="0">
                                          <p:val>
                                            <p:fltVal val="0"/>
                                          </p:val>
                                        </p:tav>
                                        <p:tav tm="100000">
                                          <p:val>
                                            <p:strVal val="#ppt_h"/>
                                          </p:val>
                                        </p:tav>
                                      </p:tavLst>
                                    </p:anim>
                                    <p:anim calcmode="lin" valueType="num">
                                      <p:cBhvr>
                                        <p:cTn id="35" dur="1250" fill="hold"/>
                                        <p:tgtEl>
                                          <p:spTgt spid="7"/>
                                        </p:tgtEl>
                                        <p:attrNameLst>
                                          <p:attrName>ppt_x</p:attrName>
                                        </p:attrNameLst>
                                      </p:cBhvr>
                                      <p:tavLst>
                                        <p:tav tm="0" fmla="#ppt_x+(cos(-2*pi*(1-$))*-#ppt_x-sin(-2*pi*(1-$))*(1-#ppt_y))*(1-$)">
                                          <p:val>
                                            <p:fltVal val="0"/>
                                          </p:val>
                                        </p:tav>
                                        <p:tav tm="100000">
                                          <p:val>
                                            <p:fltVal val="1"/>
                                          </p:val>
                                        </p:tav>
                                      </p:tavLst>
                                    </p:anim>
                                    <p:anim calcmode="lin" valueType="num">
                                      <p:cBhvr>
                                        <p:cTn id="36" dur="1250" fill="hold"/>
                                        <p:tgtEl>
                                          <p:spTgt spid="7"/>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1250" fill="hold"/>
                                        <p:tgtEl>
                                          <p:spTgt spid="20"/>
                                        </p:tgtEl>
                                        <p:attrNameLst>
                                          <p:attrName>ppt_w</p:attrName>
                                        </p:attrNameLst>
                                      </p:cBhvr>
                                      <p:tavLst>
                                        <p:tav tm="0">
                                          <p:val>
                                            <p:fltVal val="0"/>
                                          </p:val>
                                        </p:tav>
                                        <p:tav tm="100000">
                                          <p:val>
                                            <p:strVal val="#ppt_w"/>
                                          </p:val>
                                        </p:tav>
                                      </p:tavLst>
                                    </p:anim>
                                    <p:anim calcmode="lin" valueType="num">
                                      <p:cBhvr>
                                        <p:cTn id="40" dur="1250" fill="hold"/>
                                        <p:tgtEl>
                                          <p:spTgt spid="20"/>
                                        </p:tgtEl>
                                        <p:attrNameLst>
                                          <p:attrName>ppt_h</p:attrName>
                                        </p:attrNameLst>
                                      </p:cBhvr>
                                      <p:tavLst>
                                        <p:tav tm="0">
                                          <p:val>
                                            <p:fltVal val="0"/>
                                          </p:val>
                                        </p:tav>
                                        <p:tav tm="100000">
                                          <p:val>
                                            <p:strVal val="#ppt_h"/>
                                          </p:val>
                                        </p:tav>
                                      </p:tavLst>
                                    </p:anim>
                                    <p:anim calcmode="lin" valueType="num">
                                      <p:cBhvr>
                                        <p:cTn id="41" dur="1250" fill="hold"/>
                                        <p:tgtEl>
                                          <p:spTgt spid="20"/>
                                        </p:tgtEl>
                                        <p:attrNameLst>
                                          <p:attrName>ppt_x</p:attrName>
                                        </p:attrNameLst>
                                      </p:cBhvr>
                                      <p:tavLst>
                                        <p:tav tm="0" fmla="#ppt_x+(cos(-2*pi*(1-$))*-#ppt_x-sin(-2*pi*(1-$))*(1-#ppt_y))*(1-$)">
                                          <p:val>
                                            <p:fltVal val="0"/>
                                          </p:val>
                                        </p:tav>
                                        <p:tav tm="100000">
                                          <p:val>
                                            <p:fltVal val="1"/>
                                          </p:val>
                                        </p:tav>
                                      </p:tavLst>
                                    </p:anim>
                                    <p:anim calcmode="lin" valueType="num">
                                      <p:cBhvr>
                                        <p:cTn id="42" dur="1250" fill="hold"/>
                                        <p:tgtEl>
                                          <p:spTgt spid="20"/>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1250" fill="hold"/>
                                        <p:tgtEl>
                                          <p:spTgt spid="19"/>
                                        </p:tgtEl>
                                        <p:attrNameLst>
                                          <p:attrName>ppt_w</p:attrName>
                                        </p:attrNameLst>
                                      </p:cBhvr>
                                      <p:tavLst>
                                        <p:tav tm="0">
                                          <p:val>
                                            <p:fltVal val="0"/>
                                          </p:val>
                                        </p:tav>
                                        <p:tav tm="100000">
                                          <p:val>
                                            <p:strVal val="#ppt_w"/>
                                          </p:val>
                                        </p:tav>
                                      </p:tavLst>
                                    </p:anim>
                                    <p:anim calcmode="lin" valueType="num">
                                      <p:cBhvr>
                                        <p:cTn id="46" dur="1250" fill="hold"/>
                                        <p:tgtEl>
                                          <p:spTgt spid="19"/>
                                        </p:tgtEl>
                                        <p:attrNameLst>
                                          <p:attrName>ppt_h</p:attrName>
                                        </p:attrNameLst>
                                      </p:cBhvr>
                                      <p:tavLst>
                                        <p:tav tm="0">
                                          <p:val>
                                            <p:fltVal val="0"/>
                                          </p:val>
                                        </p:tav>
                                        <p:tav tm="100000">
                                          <p:val>
                                            <p:strVal val="#ppt_h"/>
                                          </p:val>
                                        </p:tav>
                                      </p:tavLst>
                                    </p:anim>
                                    <p:anim calcmode="lin" valueType="num">
                                      <p:cBhvr>
                                        <p:cTn id="47" dur="1250" fill="hold"/>
                                        <p:tgtEl>
                                          <p:spTgt spid="19"/>
                                        </p:tgtEl>
                                        <p:attrNameLst>
                                          <p:attrName>ppt_x</p:attrName>
                                        </p:attrNameLst>
                                      </p:cBhvr>
                                      <p:tavLst>
                                        <p:tav tm="0" fmla="#ppt_x+(cos(-2*pi*(1-$))*-#ppt_x-sin(-2*pi*(1-$))*(1-#ppt_y))*(1-$)">
                                          <p:val>
                                            <p:fltVal val="0"/>
                                          </p:val>
                                        </p:tav>
                                        <p:tav tm="100000">
                                          <p:val>
                                            <p:fltVal val="1"/>
                                          </p:val>
                                        </p:tav>
                                      </p:tavLst>
                                    </p:anim>
                                    <p:anim calcmode="lin" valueType="num">
                                      <p:cBhvr>
                                        <p:cTn id="48" dur="1250" fill="hold"/>
                                        <p:tgtEl>
                                          <p:spTgt spid="19"/>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14" grpId="0" animBg="1"/>
      <p:bldP spid="7" grpId="0" animBg="1"/>
      <p:bldP spid="18" grpId="0" animBg="1"/>
      <p:bldP spid="19" grpId="0" animBg="1"/>
      <p:bldP spid="20"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a:extLst>
              <a:ext uri="{FF2B5EF4-FFF2-40B4-BE49-F238E27FC236}">
                <a16:creationId xmlns="" xmlns:a16="http://schemas.microsoft.com/office/drawing/2014/main" id="{6BDE54BC-51D2-4D99-8444-1CFE4FF905D2}"/>
              </a:ext>
            </a:extLst>
          </p:cNvPr>
          <p:cNvSpPr/>
          <p:nvPr/>
        </p:nvSpPr>
        <p:spPr>
          <a:xfrm>
            <a:off x="-1585" y="4712589"/>
            <a:ext cx="2336800" cy="2156522"/>
          </a:xfrm>
          <a:custGeom>
            <a:avLst/>
            <a:gdLst>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17700 w 2336800"/>
              <a:gd name="connsiteY4" fmla="*/ 7874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765300 w 2336800"/>
              <a:gd name="connsiteY4" fmla="*/ 9017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835150 w 2336800"/>
              <a:gd name="connsiteY4" fmla="*/ 8382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334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10222 h 2156522"/>
              <a:gd name="connsiteX1" fmla="*/ 0 w 2336800"/>
              <a:gd name="connsiteY1" fmla="*/ 2156522 h 2156522"/>
              <a:gd name="connsiteX2" fmla="*/ 2336800 w 2336800"/>
              <a:gd name="connsiteY2" fmla="*/ 2156522 h 2156522"/>
              <a:gd name="connsiteX3" fmla="*/ 2057400 w 2336800"/>
              <a:gd name="connsiteY3" fmla="*/ 1407222 h 2156522"/>
              <a:gd name="connsiteX4" fmla="*/ 1943100 w 2336800"/>
              <a:gd name="connsiteY4" fmla="*/ 969072 h 2156522"/>
              <a:gd name="connsiteX5" fmla="*/ 1835150 w 2336800"/>
              <a:gd name="connsiteY5" fmla="*/ 848422 h 2156522"/>
              <a:gd name="connsiteX6" fmla="*/ 1295400 w 2336800"/>
              <a:gd name="connsiteY6" fmla="*/ 797622 h 2156522"/>
              <a:gd name="connsiteX7" fmla="*/ 1206500 w 2336800"/>
              <a:gd name="connsiteY7" fmla="*/ 365822 h 2156522"/>
              <a:gd name="connsiteX8" fmla="*/ 660400 w 2336800"/>
              <a:gd name="connsiteY8" fmla="*/ 22922 h 2156522"/>
              <a:gd name="connsiteX9" fmla="*/ 0 w 2336800"/>
              <a:gd name="connsiteY9" fmla="*/ 10222 h 21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800" h="2156522">
                <a:moveTo>
                  <a:pt x="0" y="10222"/>
                </a:moveTo>
                <a:lnTo>
                  <a:pt x="0" y="2156522"/>
                </a:lnTo>
                <a:lnTo>
                  <a:pt x="2336800" y="2156522"/>
                </a:lnTo>
                <a:lnTo>
                  <a:pt x="2057400" y="1407222"/>
                </a:lnTo>
                <a:cubicBezTo>
                  <a:pt x="2006600" y="1272814"/>
                  <a:pt x="1993900" y="1103480"/>
                  <a:pt x="1943100" y="969072"/>
                </a:cubicBezTo>
                <a:cubicBezTo>
                  <a:pt x="1929342" y="903455"/>
                  <a:pt x="1883833" y="869589"/>
                  <a:pt x="1835150" y="848422"/>
                </a:cubicBezTo>
                <a:cubicBezTo>
                  <a:pt x="1674283" y="752114"/>
                  <a:pt x="1345142" y="900280"/>
                  <a:pt x="1295400" y="797622"/>
                </a:cubicBezTo>
                <a:cubicBezTo>
                  <a:pt x="1183217" y="660039"/>
                  <a:pt x="1302808" y="512930"/>
                  <a:pt x="1206500" y="365822"/>
                </a:cubicBezTo>
                <a:cubicBezTo>
                  <a:pt x="1126067" y="219772"/>
                  <a:pt x="877358" y="73722"/>
                  <a:pt x="660400" y="22922"/>
                </a:cubicBezTo>
                <a:cubicBezTo>
                  <a:pt x="459317" y="-22586"/>
                  <a:pt x="220133" y="14455"/>
                  <a:pt x="0" y="10222"/>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任意多边形: 形状 8">
            <a:extLst>
              <a:ext uri="{FF2B5EF4-FFF2-40B4-BE49-F238E27FC236}">
                <a16:creationId xmlns="" xmlns:a16="http://schemas.microsoft.com/office/drawing/2014/main" id="{9B7BC31D-8041-42F5-A52E-B352B9A3519C}"/>
              </a:ext>
            </a:extLst>
          </p:cNvPr>
          <p:cNvSpPr/>
          <p:nvPr/>
        </p:nvSpPr>
        <p:spPr>
          <a:xfrm>
            <a:off x="10082976" y="4541171"/>
            <a:ext cx="2120134" cy="2321589"/>
          </a:xfrm>
          <a:custGeom>
            <a:avLst/>
            <a:gdLst>
              <a:gd name="connsiteX0" fmla="*/ 2082800 w 2082800"/>
              <a:gd name="connsiteY0" fmla="*/ 38100 h 2311400"/>
              <a:gd name="connsiteX1" fmla="*/ 2082800 w 2082800"/>
              <a:gd name="connsiteY1" fmla="*/ 2311400 h 2311400"/>
              <a:gd name="connsiteX2" fmla="*/ 0 w 2082800"/>
              <a:gd name="connsiteY2" fmla="*/ 2311400 h 2311400"/>
              <a:gd name="connsiteX3" fmla="*/ 76200 w 2082800"/>
              <a:gd name="connsiteY3" fmla="*/ 1511300 h 2311400"/>
              <a:gd name="connsiteX4" fmla="*/ 444500 w 2082800"/>
              <a:gd name="connsiteY4" fmla="*/ 1066800 h 2311400"/>
              <a:gd name="connsiteX5" fmla="*/ 901700 w 2082800"/>
              <a:gd name="connsiteY5" fmla="*/ 812800 h 2311400"/>
              <a:gd name="connsiteX6" fmla="*/ 1358900 w 2082800"/>
              <a:gd name="connsiteY6" fmla="*/ 749300 h 2311400"/>
              <a:gd name="connsiteX7" fmla="*/ 1600200 w 2082800"/>
              <a:gd name="connsiteY7" fmla="*/ 203200 h 2311400"/>
              <a:gd name="connsiteX8" fmla="*/ 1866900 w 2082800"/>
              <a:gd name="connsiteY8" fmla="*/ 0 h 2311400"/>
              <a:gd name="connsiteX9" fmla="*/ 2082800 w 2082800"/>
              <a:gd name="connsiteY9" fmla="*/ 38100 h 2311400"/>
              <a:gd name="connsiteX0" fmla="*/ 2087688 w 2087688"/>
              <a:gd name="connsiteY0" fmla="*/ 38100 h 2311400"/>
              <a:gd name="connsiteX1" fmla="*/ 2087688 w 2087688"/>
              <a:gd name="connsiteY1" fmla="*/ 2311400 h 2311400"/>
              <a:gd name="connsiteX2" fmla="*/ 4888 w 2087688"/>
              <a:gd name="connsiteY2" fmla="*/ 2311400 h 2311400"/>
              <a:gd name="connsiteX3" fmla="*/ 81088 w 2087688"/>
              <a:gd name="connsiteY3" fmla="*/ 1511300 h 2311400"/>
              <a:gd name="connsiteX4" fmla="*/ 449388 w 2087688"/>
              <a:gd name="connsiteY4" fmla="*/ 1066800 h 2311400"/>
              <a:gd name="connsiteX5" fmla="*/ 906588 w 2087688"/>
              <a:gd name="connsiteY5" fmla="*/ 812800 h 2311400"/>
              <a:gd name="connsiteX6" fmla="*/ 1363788 w 2087688"/>
              <a:gd name="connsiteY6" fmla="*/ 749300 h 2311400"/>
              <a:gd name="connsiteX7" fmla="*/ 1605088 w 2087688"/>
              <a:gd name="connsiteY7" fmla="*/ 203200 h 2311400"/>
              <a:gd name="connsiteX8" fmla="*/ 1871788 w 2087688"/>
              <a:gd name="connsiteY8" fmla="*/ 0 h 2311400"/>
              <a:gd name="connsiteX9" fmla="*/ 2087688 w 2087688"/>
              <a:gd name="connsiteY9" fmla="*/ 38100 h 2311400"/>
              <a:gd name="connsiteX0" fmla="*/ 2112797 w 2112797"/>
              <a:gd name="connsiteY0" fmla="*/ 38100 h 2311400"/>
              <a:gd name="connsiteX1" fmla="*/ 2112797 w 2112797"/>
              <a:gd name="connsiteY1" fmla="*/ 2311400 h 2311400"/>
              <a:gd name="connsiteX2" fmla="*/ 29997 w 2112797"/>
              <a:gd name="connsiteY2" fmla="*/ 2311400 h 2311400"/>
              <a:gd name="connsiteX3" fmla="*/ 106197 w 2112797"/>
              <a:gd name="connsiteY3" fmla="*/ 1511300 h 2311400"/>
              <a:gd name="connsiteX4" fmla="*/ 474497 w 2112797"/>
              <a:gd name="connsiteY4" fmla="*/ 1066800 h 2311400"/>
              <a:gd name="connsiteX5" fmla="*/ 931697 w 2112797"/>
              <a:gd name="connsiteY5" fmla="*/ 812800 h 2311400"/>
              <a:gd name="connsiteX6" fmla="*/ 1388897 w 2112797"/>
              <a:gd name="connsiteY6" fmla="*/ 749300 h 2311400"/>
              <a:gd name="connsiteX7" fmla="*/ 1630197 w 2112797"/>
              <a:gd name="connsiteY7" fmla="*/ 203200 h 2311400"/>
              <a:gd name="connsiteX8" fmla="*/ 1896897 w 2112797"/>
              <a:gd name="connsiteY8" fmla="*/ 0 h 2311400"/>
              <a:gd name="connsiteX9" fmla="*/ 2112797 w 2112797"/>
              <a:gd name="connsiteY9" fmla="*/ 38100 h 2311400"/>
              <a:gd name="connsiteX0" fmla="*/ 2136972 w 2136972"/>
              <a:gd name="connsiteY0" fmla="*/ 38100 h 2314575"/>
              <a:gd name="connsiteX1" fmla="*/ 2136972 w 2136972"/>
              <a:gd name="connsiteY1" fmla="*/ 2311400 h 2314575"/>
              <a:gd name="connsiteX2" fmla="*/ 19247 w 2136972"/>
              <a:gd name="connsiteY2" fmla="*/ 2314575 h 2314575"/>
              <a:gd name="connsiteX3" fmla="*/ 130372 w 2136972"/>
              <a:gd name="connsiteY3" fmla="*/ 1511300 h 2314575"/>
              <a:gd name="connsiteX4" fmla="*/ 498672 w 2136972"/>
              <a:gd name="connsiteY4" fmla="*/ 1066800 h 2314575"/>
              <a:gd name="connsiteX5" fmla="*/ 955872 w 2136972"/>
              <a:gd name="connsiteY5" fmla="*/ 812800 h 2314575"/>
              <a:gd name="connsiteX6" fmla="*/ 1413072 w 2136972"/>
              <a:gd name="connsiteY6" fmla="*/ 749300 h 2314575"/>
              <a:gd name="connsiteX7" fmla="*/ 1654372 w 2136972"/>
              <a:gd name="connsiteY7" fmla="*/ 203200 h 2314575"/>
              <a:gd name="connsiteX8" fmla="*/ 1921072 w 2136972"/>
              <a:gd name="connsiteY8" fmla="*/ 0 h 2314575"/>
              <a:gd name="connsiteX9" fmla="*/ 2136972 w 2136972"/>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45114 h 2321589"/>
              <a:gd name="connsiteX1" fmla="*/ 2120134 w 2120134"/>
              <a:gd name="connsiteY1" fmla="*/ 2318414 h 2321589"/>
              <a:gd name="connsiteX2" fmla="*/ 2409 w 2120134"/>
              <a:gd name="connsiteY2" fmla="*/ 2321589 h 2321589"/>
              <a:gd name="connsiteX3" fmla="*/ 113534 w 2120134"/>
              <a:gd name="connsiteY3" fmla="*/ 1518314 h 2321589"/>
              <a:gd name="connsiteX4" fmla="*/ 481834 w 2120134"/>
              <a:gd name="connsiteY4" fmla="*/ 1073814 h 2321589"/>
              <a:gd name="connsiteX5" fmla="*/ 939034 w 2120134"/>
              <a:gd name="connsiteY5" fmla="*/ 819814 h 2321589"/>
              <a:gd name="connsiteX6" fmla="*/ 1396234 w 2120134"/>
              <a:gd name="connsiteY6" fmla="*/ 756314 h 2321589"/>
              <a:gd name="connsiteX7" fmla="*/ 1637534 w 2120134"/>
              <a:gd name="connsiteY7" fmla="*/ 210214 h 2321589"/>
              <a:gd name="connsiteX8" fmla="*/ 1904234 w 2120134"/>
              <a:gd name="connsiteY8" fmla="*/ 7014 h 2321589"/>
              <a:gd name="connsiteX9" fmla="*/ 2120134 w 2120134"/>
              <a:gd name="connsiteY9" fmla="*/ 45114 h 232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0134" h="2321589">
                <a:moveTo>
                  <a:pt x="2120134" y="45114"/>
                </a:moveTo>
                <a:lnTo>
                  <a:pt x="2120134" y="2318414"/>
                </a:lnTo>
                <a:lnTo>
                  <a:pt x="2409" y="2321589"/>
                </a:lnTo>
                <a:cubicBezTo>
                  <a:pt x="2409" y="2032664"/>
                  <a:pt x="-26166" y="1718339"/>
                  <a:pt x="113534" y="1518314"/>
                </a:cubicBezTo>
                <a:cubicBezTo>
                  <a:pt x="223601" y="1319347"/>
                  <a:pt x="374942" y="1117206"/>
                  <a:pt x="481834" y="1073814"/>
                </a:cubicBezTo>
                <a:cubicBezTo>
                  <a:pt x="637409" y="957397"/>
                  <a:pt x="792984" y="856856"/>
                  <a:pt x="939034" y="819814"/>
                </a:cubicBezTo>
                <a:cubicBezTo>
                  <a:pt x="1100959" y="776422"/>
                  <a:pt x="1231134" y="850506"/>
                  <a:pt x="1396234" y="756314"/>
                </a:cubicBezTo>
                <a:cubicBezTo>
                  <a:pt x="1524292" y="602856"/>
                  <a:pt x="1528526" y="357322"/>
                  <a:pt x="1637534" y="210214"/>
                </a:cubicBezTo>
                <a:cubicBezTo>
                  <a:pt x="1745484" y="56756"/>
                  <a:pt x="1815334" y="27122"/>
                  <a:pt x="1904234" y="7014"/>
                </a:cubicBezTo>
                <a:cubicBezTo>
                  <a:pt x="2001601" y="-18386"/>
                  <a:pt x="2048167" y="32414"/>
                  <a:pt x="2120134" y="45114"/>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393F4F24-91E8-4B6C-9650-6A01B9BAE4CE}"/>
              </a:ext>
            </a:extLst>
          </p:cNvPr>
          <p:cNvSpPr/>
          <p:nvPr/>
        </p:nvSpPr>
        <p:spPr>
          <a:xfrm>
            <a:off x="-1585" y="5233274"/>
            <a:ext cx="1778000" cy="1635837"/>
          </a:xfrm>
          <a:custGeom>
            <a:avLst/>
            <a:gdLst>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79400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7210 h 1605610"/>
              <a:gd name="connsiteX1" fmla="*/ 0 w 1778000"/>
              <a:gd name="connsiteY1" fmla="*/ 1605610 h 1605610"/>
              <a:gd name="connsiteX2" fmla="*/ 1778000 w 1778000"/>
              <a:gd name="connsiteY2" fmla="*/ 1605610 h 1605610"/>
              <a:gd name="connsiteX3" fmla="*/ 1460500 w 1778000"/>
              <a:gd name="connsiteY3" fmla="*/ 1021410 h 1605610"/>
              <a:gd name="connsiteX4" fmla="*/ 1028700 w 1778000"/>
              <a:gd name="connsiteY4" fmla="*/ 386410 h 1605610"/>
              <a:gd name="connsiteX5" fmla="*/ 749300 w 1778000"/>
              <a:gd name="connsiteY5" fmla="*/ 5410 h 1605610"/>
              <a:gd name="connsiteX6" fmla="*/ 288925 w 1778000"/>
              <a:gd name="connsiteY6" fmla="*/ 60973 h 1605610"/>
              <a:gd name="connsiteX7" fmla="*/ 0 w 1778000"/>
              <a:gd name="connsiteY7" fmla="*/ 437210 h 1605610"/>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57275 w 1778000"/>
              <a:gd name="connsiteY4" fmla="*/ 402716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78497 h 1646897"/>
              <a:gd name="connsiteX1" fmla="*/ 0 w 1778000"/>
              <a:gd name="connsiteY1" fmla="*/ 1646897 h 1646897"/>
              <a:gd name="connsiteX2" fmla="*/ 1778000 w 1778000"/>
              <a:gd name="connsiteY2" fmla="*/ 1646897 h 1646897"/>
              <a:gd name="connsiteX3" fmla="*/ 1460500 w 1778000"/>
              <a:gd name="connsiteY3" fmla="*/ 1062697 h 1646897"/>
              <a:gd name="connsiteX4" fmla="*/ 1057275 w 1778000"/>
              <a:gd name="connsiteY4" fmla="*/ 413409 h 1646897"/>
              <a:gd name="connsiteX5" fmla="*/ 749300 w 1778000"/>
              <a:gd name="connsiteY5" fmla="*/ 46697 h 1646897"/>
              <a:gd name="connsiteX6" fmla="*/ 274638 w 1778000"/>
              <a:gd name="connsiteY6" fmla="*/ 64160 h 1646897"/>
              <a:gd name="connsiteX7" fmla="*/ 0 w 1778000"/>
              <a:gd name="connsiteY7" fmla="*/ 478497 h 164689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0" h="1635837">
                <a:moveTo>
                  <a:pt x="0" y="467437"/>
                </a:moveTo>
                <a:lnTo>
                  <a:pt x="0" y="1635837"/>
                </a:lnTo>
                <a:lnTo>
                  <a:pt x="1778000" y="1635837"/>
                </a:lnTo>
                <a:lnTo>
                  <a:pt x="1460500" y="1051637"/>
                </a:lnTo>
                <a:lnTo>
                  <a:pt x="1057275" y="402349"/>
                </a:lnTo>
                <a:cubicBezTo>
                  <a:pt x="964142" y="275349"/>
                  <a:pt x="848783" y="72149"/>
                  <a:pt x="749300" y="35637"/>
                </a:cubicBezTo>
                <a:cubicBezTo>
                  <a:pt x="589492" y="-15693"/>
                  <a:pt x="439208" y="-19395"/>
                  <a:pt x="284163" y="76913"/>
                </a:cubicBezTo>
                <a:cubicBezTo>
                  <a:pt x="172166" y="149921"/>
                  <a:pt x="89958" y="353137"/>
                  <a:pt x="0" y="467437"/>
                </a:cubicBez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 name="任意多边形: 形状 11">
            <a:extLst>
              <a:ext uri="{FF2B5EF4-FFF2-40B4-BE49-F238E27FC236}">
                <a16:creationId xmlns="" xmlns:a16="http://schemas.microsoft.com/office/drawing/2014/main" id="{27729B2D-DBAE-478F-A1A8-8A0E28973774}"/>
              </a:ext>
            </a:extLst>
          </p:cNvPr>
          <p:cNvSpPr/>
          <p:nvPr/>
        </p:nvSpPr>
        <p:spPr>
          <a:xfrm>
            <a:off x="10683518" y="5068167"/>
            <a:ext cx="1518007" cy="1803400"/>
          </a:xfrm>
          <a:custGeom>
            <a:avLst/>
            <a:gdLst>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71487 w 1512887"/>
              <a:gd name="connsiteY0" fmla="*/ 1803400 h 1803400"/>
              <a:gd name="connsiteX1" fmla="*/ 77787 w 1512887"/>
              <a:gd name="connsiteY1" fmla="*/ 1485900 h 1803400"/>
              <a:gd name="connsiteX2" fmla="*/ 0 w 1512887"/>
              <a:gd name="connsiteY2" fmla="*/ 1163638 h 1803400"/>
              <a:gd name="connsiteX3" fmla="*/ 141287 w 1512887"/>
              <a:gd name="connsiteY3" fmla="*/ 863600 h 1803400"/>
              <a:gd name="connsiteX4" fmla="*/ 1512887 w 1512887"/>
              <a:gd name="connsiteY4" fmla="*/ 0 h 1803400"/>
              <a:gd name="connsiteX5" fmla="*/ 1512887 w 1512887"/>
              <a:gd name="connsiteY5" fmla="*/ 1790700 h 1803400"/>
              <a:gd name="connsiteX6" fmla="*/ 471487 w 1512887"/>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8007"/>
              <a:gd name="connsiteY0" fmla="*/ 1803400 h 1803400"/>
              <a:gd name="connsiteX1" fmla="*/ 80525 w 1518007"/>
              <a:gd name="connsiteY1" fmla="*/ 1485900 h 1803400"/>
              <a:gd name="connsiteX2" fmla="*/ 2738 w 1518007"/>
              <a:gd name="connsiteY2" fmla="*/ 1163638 h 1803400"/>
              <a:gd name="connsiteX3" fmla="*/ 144025 w 1518007"/>
              <a:gd name="connsiteY3" fmla="*/ 863600 h 1803400"/>
              <a:gd name="connsiteX4" fmla="*/ 1515625 w 1518007"/>
              <a:gd name="connsiteY4" fmla="*/ 0 h 1803400"/>
              <a:gd name="connsiteX5" fmla="*/ 1518007 w 1518007"/>
              <a:gd name="connsiteY5" fmla="*/ 1802606 h 1803400"/>
              <a:gd name="connsiteX6" fmla="*/ 474225 w 1518007"/>
              <a:gd name="connsiteY6" fmla="*/ 180340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007" h="1803400">
                <a:moveTo>
                  <a:pt x="474225" y="1803400"/>
                </a:moveTo>
                <a:cubicBezTo>
                  <a:pt x="342992" y="1697567"/>
                  <a:pt x="202233" y="1620308"/>
                  <a:pt x="80525" y="1485900"/>
                </a:cubicBezTo>
                <a:cubicBezTo>
                  <a:pt x="3795" y="1399117"/>
                  <a:pt x="-6258" y="1283758"/>
                  <a:pt x="2738" y="1163638"/>
                </a:cubicBezTo>
                <a:cubicBezTo>
                  <a:pt x="21259" y="1035050"/>
                  <a:pt x="49304" y="954088"/>
                  <a:pt x="144025" y="863600"/>
                </a:cubicBezTo>
                <a:cubicBezTo>
                  <a:pt x="625037" y="509058"/>
                  <a:pt x="1058425" y="287867"/>
                  <a:pt x="1515625" y="0"/>
                </a:cubicBezTo>
                <a:lnTo>
                  <a:pt x="1518007" y="1802606"/>
                </a:lnTo>
                <a:lnTo>
                  <a:pt x="474225" y="180340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任意多边形: 形状 4">
            <a:extLst>
              <a:ext uri="{FF2B5EF4-FFF2-40B4-BE49-F238E27FC236}">
                <a16:creationId xmlns="" xmlns:a16="http://schemas.microsoft.com/office/drawing/2014/main" id="{96EB2D6E-0E31-478A-BC29-5D9D6D297663}"/>
              </a:ext>
            </a:extLst>
          </p:cNvPr>
          <p:cNvSpPr/>
          <p:nvPr/>
        </p:nvSpPr>
        <p:spPr>
          <a:xfrm rot="10800000">
            <a:off x="3333426" y="4164837"/>
            <a:ext cx="6564354" cy="2693163"/>
          </a:xfrm>
          <a:custGeom>
            <a:avLst/>
            <a:gdLst>
              <a:gd name="connsiteX0" fmla="*/ 3322320 w 3322320"/>
              <a:gd name="connsiteY0" fmla="*/ 0 h 1325880"/>
              <a:gd name="connsiteX1" fmla="*/ 2941320 w 3322320"/>
              <a:gd name="connsiteY1" fmla="*/ 586740 h 1325880"/>
              <a:gd name="connsiteX2" fmla="*/ 2423160 w 3322320"/>
              <a:gd name="connsiteY2" fmla="*/ 990600 h 1325880"/>
              <a:gd name="connsiteX3" fmla="*/ 1874520 w 3322320"/>
              <a:gd name="connsiteY3" fmla="*/ 1150620 h 1325880"/>
              <a:gd name="connsiteX4" fmla="*/ 1219200 w 3322320"/>
              <a:gd name="connsiteY4" fmla="*/ 906780 h 1325880"/>
              <a:gd name="connsiteX5" fmla="*/ 701040 w 3322320"/>
              <a:gd name="connsiteY5" fmla="*/ 1310640 h 1325880"/>
              <a:gd name="connsiteX6" fmla="*/ 281940 w 3322320"/>
              <a:gd name="connsiteY6" fmla="*/ 1325880 h 1325880"/>
              <a:gd name="connsiteX7" fmla="*/ 0 w 3322320"/>
              <a:gd name="connsiteY7" fmla="*/ 982980 h 1325880"/>
              <a:gd name="connsiteX8" fmla="*/ 129540 w 3322320"/>
              <a:gd name="connsiteY8" fmla="*/ 518160 h 1325880"/>
              <a:gd name="connsiteX9" fmla="*/ 480060 w 3322320"/>
              <a:gd name="connsiteY9" fmla="*/ 22860 h 1325880"/>
              <a:gd name="connsiteX10" fmla="*/ 3322320 w 3322320"/>
              <a:gd name="connsiteY10" fmla="*/ 0 h 1325880"/>
              <a:gd name="connsiteX0" fmla="*/ 3322320 w 3322320"/>
              <a:gd name="connsiteY0" fmla="*/ 0 h 1338777"/>
              <a:gd name="connsiteX1" fmla="*/ 2941320 w 3322320"/>
              <a:gd name="connsiteY1" fmla="*/ 586740 h 1338777"/>
              <a:gd name="connsiteX2" fmla="*/ 2423160 w 3322320"/>
              <a:gd name="connsiteY2" fmla="*/ 990600 h 1338777"/>
              <a:gd name="connsiteX3" fmla="*/ 1874520 w 3322320"/>
              <a:gd name="connsiteY3" fmla="*/ 1150620 h 1338777"/>
              <a:gd name="connsiteX4" fmla="*/ 1219200 w 3322320"/>
              <a:gd name="connsiteY4" fmla="*/ 906780 h 1338777"/>
              <a:gd name="connsiteX5" fmla="*/ 701040 w 3322320"/>
              <a:gd name="connsiteY5" fmla="*/ 1310640 h 1338777"/>
              <a:gd name="connsiteX6" fmla="*/ 275491 w 3322320"/>
              <a:gd name="connsiteY6" fmla="*/ 1338777 h 1338777"/>
              <a:gd name="connsiteX7" fmla="*/ 0 w 3322320"/>
              <a:gd name="connsiteY7" fmla="*/ 982980 h 1338777"/>
              <a:gd name="connsiteX8" fmla="*/ 129540 w 3322320"/>
              <a:gd name="connsiteY8" fmla="*/ 518160 h 1338777"/>
              <a:gd name="connsiteX9" fmla="*/ 480060 w 3322320"/>
              <a:gd name="connsiteY9" fmla="*/ 22860 h 1338777"/>
              <a:gd name="connsiteX10" fmla="*/ 3322320 w 3322320"/>
              <a:gd name="connsiteY10" fmla="*/ 0 h 1338777"/>
              <a:gd name="connsiteX0" fmla="*/ 3322320 w 3322320"/>
              <a:gd name="connsiteY0" fmla="*/ 0 h 1356250"/>
              <a:gd name="connsiteX1" fmla="*/ 2941320 w 3322320"/>
              <a:gd name="connsiteY1" fmla="*/ 586740 h 1356250"/>
              <a:gd name="connsiteX2" fmla="*/ 2423160 w 3322320"/>
              <a:gd name="connsiteY2" fmla="*/ 990600 h 1356250"/>
              <a:gd name="connsiteX3" fmla="*/ 1874520 w 3322320"/>
              <a:gd name="connsiteY3" fmla="*/ 1150620 h 1356250"/>
              <a:gd name="connsiteX4" fmla="*/ 1219200 w 3322320"/>
              <a:gd name="connsiteY4" fmla="*/ 906780 h 1356250"/>
              <a:gd name="connsiteX5" fmla="*/ 701040 w 3322320"/>
              <a:gd name="connsiteY5" fmla="*/ 1310640 h 1356250"/>
              <a:gd name="connsiteX6" fmla="*/ 275491 w 3322320"/>
              <a:gd name="connsiteY6" fmla="*/ 1338777 h 1356250"/>
              <a:gd name="connsiteX7" fmla="*/ 0 w 3322320"/>
              <a:gd name="connsiteY7" fmla="*/ 982980 h 1356250"/>
              <a:gd name="connsiteX8" fmla="*/ 129540 w 3322320"/>
              <a:gd name="connsiteY8" fmla="*/ 518160 h 1356250"/>
              <a:gd name="connsiteX9" fmla="*/ 480060 w 3322320"/>
              <a:gd name="connsiteY9" fmla="*/ 22860 h 1356250"/>
              <a:gd name="connsiteX10" fmla="*/ 3322320 w 3322320"/>
              <a:gd name="connsiteY10" fmla="*/ 0 h 1356250"/>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2320 w 3322320"/>
              <a:gd name="connsiteY0" fmla="*/ 0 h 1367451"/>
              <a:gd name="connsiteX1" fmla="*/ 2941320 w 3322320"/>
              <a:gd name="connsiteY1" fmla="*/ 586740 h 1367451"/>
              <a:gd name="connsiteX2" fmla="*/ 2423160 w 3322320"/>
              <a:gd name="connsiteY2" fmla="*/ 990600 h 1367451"/>
              <a:gd name="connsiteX3" fmla="*/ 1874520 w 3322320"/>
              <a:gd name="connsiteY3" fmla="*/ 1150620 h 1367451"/>
              <a:gd name="connsiteX4" fmla="*/ 1219200 w 3322320"/>
              <a:gd name="connsiteY4" fmla="*/ 906780 h 1367451"/>
              <a:gd name="connsiteX5" fmla="*/ 701040 w 3322320"/>
              <a:gd name="connsiteY5" fmla="*/ 1310640 h 1367451"/>
              <a:gd name="connsiteX6" fmla="*/ 275491 w 3322320"/>
              <a:gd name="connsiteY6" fmla="*/ 1338777 h 1367451"/>
              <a:gd name="connsiteX7" fmla="*/ 0 w 3322320"/>
              <a:gd name="connsiteY7" fmla="*/ 982980 h 1367451"/>
              <a:gd name="connsiteX8" fmla="*/ 129540 w 3322320"/>
              <a:gd name="connsiteY8" fmla="*/ 518160 h 1367451"/>
              <a:gd name="connsiteX9" fmla="*/ 480060 w 3322320"/>
              <a:gd name="connsiteY9" fmla="*/ 22860 h 1367451"/>
              <a:gd name="connsiteX10" fmla="*/ 3322320 w 3322320"/>
              <a:gd name="connsiteY10" fmla="*/ 0 h 1367451"/>
              <a:gd name="connsiteX0" fmla="*/ 3328348 w 3328348"/>
              <a:gd name="connsiteY0" fmla="*/ 0 h 1367451"/>
              <a:gd name="connsiteX1" fmla="*/ 2947348 w 3328348"/>
              <a:gd name="connsiteY1" fmla="*/ 586740 h 1367451"/>
              <a:gd name="connsiteX2" fmla="*/ 2429188 w 3328348"/>
              <a:gd name="connsiteY2" fmla="*/ 990600 h 1367451"/>
              <a:gd name="connsiteX3" fmla="*/ 1880548 w 3328348"/>
              <a:gd name="connsiteY3" fmla="*/ 1150620 h 1367451"/>
              <a:gd name="connsiteX4" fmla="*/ 1225228 w 3328348"/>
              <a:gd name="connsiteY4" fmla="*/ 906780 h 1367451"/>
              <a:gd name="connsiteX5" fmla="*/ 707068 w 3328348"/>
              <a:gd name="connsiteY5" fmla="*/ 1310640 h 1367451"/>
              <a:gd name="connsiteX6" fmla="*/ 281519 w 3328348"/>
              <a:gd name="connsiteY6" fmla="*/ 1338777 h 1367451"/>
              <a:gd name="connsiteX7" fmla="*/ 6028 w 3328348"/>
              <a:gd name="connsiteY7" fmla="*/ 982980 h 1367451"/>
              <a:gd name="connsiteX8" fmla="*/ 135568 w 3328348"/>
              <a:gd name="connsiteY8" fmla="*/ 518160 h 1367451"/>
              <a:gd name="connsiteX9" fmla="*/ 486088 w 3328348"/>
              <a:gd name="connsiteY9" fmla="*/ 22860 h 1367451"/>
              <a:gd name="connsiteX10" fmla="*/ 3328348 w 3328348"/>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488704 w 3330964"/>
              <a:gd name="connsiteY9" fmla="*/ 2286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0964 w 3330964"/>
              <a:gd name="connsiteY0" fmla="*/ 0 h 1367451"/>
              <a:gd name="connsiteX1" fmla="*/ 2949964 w 3330964"/>
              <a:gd name="connsiteY1" fmla="*/ 586740 h 1367451"/>
              <a:gd name="connsiteX2" fmla="*/ 2431804 w 3330964"/>
              <a:gd name="connsiteY2" fmla="*/ 990600 h 1367451"/>
              <a:gd name="connsiteX3" fmla="*/ 1883164 w 3330964"/>
              <a:gd name="connsiteY3" fmla="*/ 1150620 h 1367451"/>
              <a:gd name="connsiteX4" fmla="*/ 1227844 w 3330964"/>
              <a:gd name="connsiteY4" fmla="*/ 906780 h 1367451"/>
              <a:gd name="connsiteX5" fmla="*/ 709684 w 3330964"/>
              <a:gd name="connsiteY5" fmla="*/ 1310640 h 1367451"/>
              <a:gd name="connsiteX6" fmla="*/ 284135 w 3330964"/>
              <a:gd name="connsiteY6" fmla="*/ 1338777 h 1367451"/>
              <a:gd name="connsiteX7" fmla="*/ 8644 w 3330964"/>
              <a:gd name="connsiteY7" fmla="*/ 982980 h 1367451"/>
              <a:gd name="connsiteX8" fmla="*/ 93045 w 3330964"/>
              <a:gd name="connsiteY8" fmla="*/ 482694 h 1367451"/>
              <a:gd name="connsiteX9" fmla="*/ 527394 w 3330964"/>
              <a:gd name="connsiteY9" fmla="*/ 290 h 1367451"/>
              <a:gd name="connsiteX10" fmla="*/ 3330964 w 333096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 name="connsiteX0" fmla="*/ 3333044 w 3333044"/>
              <a:gd name="connsiteY0" fmla="*/ 0 h 1367451"/>
              <a:gd name="connsiteX1" fmla="*/ 2952044 w 3333044"/>
              <a:gd name="connsiteY1" fmla="*/ 586740 h 1367451"/>
              <a:gd name="connsiteX2" fmla="*/ 2433884 w 3333044"/>
              <a:gd name="connsiteY2" fmla="*/ 990600 h 1367451"/>
              <a:gd name="connsiteX3" fmla="*/ 1885244 w 3333044"/>
              <a:gd name="connsiteY3" fmla="*/ 1150620 h 1367451"/>
              <a:gd name="connsiteX4" fmla="*/ 1229924 w 3333044"/>
              <a:gd name="connsiteY4" fmla="*/ 906780 h 1367451"/>
              <a:gd name="connsiteX5" fmla="*/ 711764 w 3333044"/>
              <a:gd name="connsiteY5" fmla="*/ 1310640 h 1367451"/>
              <a:gd name="connsiteX6" fmla="*/ 286215 w 3333044"/>
              <a:gd name="connsiteY6" fmla="*/ 1338777 h 1367451"/>
              <a:gd name="connsiteX7" fmla="*/ 10724 w 3333044"/>
              <a:gd name="connsiteY7" fmla="*/ 982980 h 1367451"/>
              <a:gd name="connsiteX8" fmla="*/ 95125 w 3333044"/>
              <a:gd name="connsiteY8" fmla="*/ 482694 h 1367451"/>
              <a:gd name="connsiteX9" fmla="*/ 529474 w 3333044"/>
              <a:gd name="connsiteY9" fmla="*/ 290 h 1367451"/>
              <a:gd name="connsiteX10" fmla="*/ 3333044 w 3333044"/>
              <a:gd name="connsiteY10" fmla="*/ 0 h 136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3044" h="1367451">
                <a:moveTo>
                  <a:pt x="3333044" y="0"/>
                </a:moveTo>
                <a:cubicBezTo>
                  <a:pt x="3206044" y="195580"/>
                  <a:pt x="3104838" y="400833"/>
                  <a:pt x="2952044" y="586740"/>
                </a:cubicBezTo>
                <a:cubicBezTo>
                  <a:pt x="2814790" y="737481"/>
                  <a:pt x="2638846" y="872101"/>
                  <a:pt x="2433884" y="990600"/>
                </a:cubicBezTo>
                <a:cubicBezTo>
                  <a:pt x="2289694" y="1066510"/>
                  <a:pt x="2097142" y="1168213"/>
                  <a:pt x="1885244" y="1150620"/>
                </a:cubicBezTo>
                <a:cubicBezTo>
                  <a:pt x="1724840" y="1156393"/>
                  <a:pt x="1422570" y="888109"/>
                  <a:pt x="1229924" y="906780"/>
                </a:cubicBezTo>
                <a:cubicBezTo>
                  <a:pt x="1112016" y="922104"/>
                  <a:pt x="884484" y="1176020"/>
                  <a:pt x="711764" y="1310640"/>
                </a:cubicBezTo>
                <a:cubicBezTo>
                  <a:pt x="582811" y="1371606"/>
                  <a:pt x="444186" y="1387434"/>
                  <a:pt x="286215" y="1338777"/>
                </a:cubicBezTo>
                <a:cubicBezTo>
                  <a:pt x="152470" y="1262093"/>
                  <a:pt x="60639" y="1172511"/>
                  <a:pt x="10724" y="982980"/>
                </a:cubicBezTo>
                <a:cubicBezTo>
                  <a:pt x="-23477" y="757108"/>
                  <a:pt x="29376" y="627961"/>
                  <a:pt x="95125" y="482694"/>
                </a:cubicBezTo>
                <a:cubicBezTo>
                  <a:pt x="275374" y="203671"/>
                  <a:pt x="381467" y="108429"/>
                  <a:pt x="529474" y="290"/>
                </a:cubicBezTo>
                <a:lnTo>
                  <a:pt x="3333044" y="0"/>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25" name="图片 24">
            <a:extLst>
              <a:ext uri="{FF2B5EF4-FFF2-40B4-BE49-F238E27FC236}">
                <a16:creationId xmlns="" xmlns:a16="http://schemas.microsoft.com/office/drawing/2014/main" id="{E2F19B2A-BF09-4ADF-A9F7-B81BA3F81A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982" y="5381768"/>
            <a:ext cx="2483824" cy="1436120"/>
          </a:xfrm>
          <a:prstGeom prst="rect">
            <a:avLst/>
          </a:prstGeom>
        </p:spPr>
      </p:pic>
      <p:pic>
        <p:nvPicPr>
          <p:cNvPr id="27" name="图片 26">
            <a:extLst>
              <a:ext uri="{FF2B5EF4-FFF2-40B4-BE49-F238E27FC236}">
                <a16:creationId xmlns="" xmlns:a16="http://schemas.microsoft.com/office/drawing/2014/main" id="{92E5C1C6-F9EF-4C93-9267-2E484DA976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6995" y="5038806"/>
            <a:ext cx="1960195" cy="1819194"/>
          </a:xfrm>
          <a:prstGeom prst="rect">
            <a:avLst/>
          </a:prstGeom>
        </p:spPr>
      </p:pic>
      <p:sp>
        <p:nvSpPr>
          <p:cNvPr id="3" name="任意多边形: 形状 2">
            <a:extLst>
              <a:ext uri="{FF2B5EF4-FFF2-40B4-BE49-F238E27FC236}">
                <a16:creationId xmlns="" xmlns:a16="http://schemas.microsoft.com/office/drawing/2014/main" id="{929627C0-167C-463F-96DF-A8C8F0746E47}"/>
              </a:ext>
            </a:extLst>
          </p:cNvPr>
          <p:cNvSpPr/>
          <p:nvPr/>
        </p:nvSpPr>
        <p:spPr>
          <a:xfrm>
            <a:off x="-1585" y="-43616"/>
            <a:ext cx="5247411" cy="1780895"/>
          </a:xfrm>
          <a:custGeom>
            <a:avLst/>
            <a:gdLst>
              <a:gd name="connsiteX0" fmla="*/ 0 w 4705350"/>
              <a:gd name="connsiteY0" fmla="*/ 9525 h 1581150"/>
              <a:gd name="connsiteX1" fmla="*/ 1247775 w 4705350"/>
              <a:gd name="connsiteY1" fmla="*/ 666750 h 1581150"/>
              <a:gd name="connsiteX2" fmla="*/ 1562100 w 4705350"/>
              <a:gd name="connsiteY2" fmla="*/ 1466850 h 1581150"/>
              <a:gd name="connsiteX3" fmla="*/ 2562225 w 4705350"/>
              <a:gd name="connsiteY3" fmla="*/ 962025 h 1581150"/>
              <a:gd name="connsiteX4" fmla="*/ 3724275 w 4705350"/>
              <a:gd name="connsiteY4" fmla="*/ 1581150 h 1581150"/>
              <a:gd name="connsiteX5" fmla="*/ 4629150 w 4705350"/>
              <a:gd name="connsiteY5" fmla="*/ 361950 h 1581150"/>
              <a:gd name="connsiteX6" fmla="*/ 4705350 w 4705350"/>
              <a:gd name="connsiteY6" fmla="*/ 0 h 1581150"/>
              <a:gd name="connsiteX7" fmla="*/ 0 w 4705350"/>
              <a:gd name="connsiteY7" fmla="*/ 9525 h 158115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4875" h="1600160">
                <a:moveTo>
                  <a:pt x="0" y="6350"/>
                </a:moveTo>
                <a:cubicBezTo>
                  <a:pt x="416983" y="230717"/>
                  <a:pt x="1164167" y="455083"/>
                  <a:pt x="1187450" y="714375"/>
                </a:cubicBezTo>
                <a:cubicBezTo>
                  <a:pt x="1193800" y="933450"/>
                  <a:pt x="1435100" y="1216025"/>
                  <a:pt x="1616075" y="1311275"/>
                </a:cubicBezTo>
                <a:cubicBezTo>
                  <a:pt x="1975908" y="1416050"/>
                  <a:pt x="2240492" y="1130300"/>
                  <a:pt x="2565400" y="974725"/>
                </a:cubicBezTo>
                <a:cubicBezTo>
                  <a:pt x="2917825" y="920750"/>
                  <a:pt x="3435350" y="1676400"/>
                  <a:pt x="3727450" y="1593850"/>
                </a:cubicBezTo>
                <a:cubicBezTo>
                  <a:pt x="4146550" y="1514475"/>
                  <a:pt x="4505325" y="777875"/>
                  <a:pt x="4632325" y="374650"/>
                </a:cubicBezTo>
                <a:cubicBezTo>
                  <a:pt x="4673600" y="254000"/>
                  <a:pt x="4711700" y="127000"/>
                  <a:pt x="4714875" y="0"/>
                </a:cubicBezTo>
                <a:lnTo>
                  <a:pt x="0" y="635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solidFill>
                <a:schemeClr val="tx1"/>
              </a:solidFill>
              <a:latin typeface="Ink Free" panose="03080402000500000000" pitchFamily="66" charset="0"/>
            </a:endParaRPr>
          </a:p>
          <a:p>
            <a:pPr algn="ctr"/>
            <a:endParaRPr lang="zh-CN" altLang="en-US" sz="4000" dirty="0">
              <a:solidFill>
                <a:schemeClr val="tx1"/>
              </a:solidFill>
              <a:latin typeface="Bradley Hand ITC" panose="03070402050302030203" pitchFamily="66" charset="0"/>
              <a:cs typeface="+mn-ea"/>
              <a:sym typeface="+mn-lt"/>
            </a:endParaRPr>
          </a:p>
        </p:txBody>
      </p:sp>
      <p:sp>
        <p:nvSpPr>
          <p:cNvPr id="2" name="Rectangle 1"/>
          <p:cNvSpPr/>
          <p:nvPr/>
        </p:nvSpPr>
        <p:spPr>
          <a:xfrm>
            <a:off x="1609268" y="4457024"/>
            <a:ext cx="9040968" cy="954107"/>
          </a:xfrm>
          <a:prstGeom prst="rect">
            <a:avLst/>
          </a:prstGeom>
        </p:spPr>
        <p:txBody>
          <a:bodyPr wrap="square">
            <a:spAutoFit/>
          </a:bodyPr>
          <a:lstStyle/>
          <a:p>
            <a:pPr algn="just"/>
            <a:r>
              <a:rPr lang="en-US" sz="2800" dirty="0">
                <a:latin typeface="Segoe UI Emoji" panose="020B0502040204020203" pitchFamily="34" charset="0"/>
                <a:ea typeface="Segoe UI Emoji" panose="020B0502040204020203" pitchFamily="34" charset="0"/>
              </a:rPr>
              <a:t>Germany has the highest average customer account balance, amounting to 119730.11</a:t>
            </a:r>
            <a:r>
              <a:rPr lang="en-US" sz="2800" dirty="0">
                <a:latin typeface="Bodoni MT" panose="02070603080606020203" pitchFamily="18" charset="0"/>
              </a:rPr>
              <a:t>.</a:t>
            </a:r>
          </a:p>
        </p:txBody>
      </p:sp>
      <p:sp>
        <p:nvSpPr>
          <p:cNvPr id="4" name="TextBox 3"/>
          <p:cNvSpPr txBox="1"/>
          <p:nvPr/>
        </p:nvSpPr>
        <p:spPr>
          <a:xfrm>
            <a:off x="1860406" y="239872"/>
            <a:ext cx="8538692" cy="1477328"/>
          </a:xfrm>
          <a:prstGeom prst="rect">
            <a:avLst/>
          </a:prstGeom>
          <a:noFill/>
        </p:spPr>
        <p:txBody>
          <a:bodyPr wrap="square" rtlCol="0">
            <a:spAutoFit/>
          </a:bodyPr>
          <a:lstStyle/>
          <a:p>
            <a:pPr algn="ctr"/>
            <a:r>
              <a:rPr lang="en-US" sz="3600" b="1" dirty="0">
                <a:ln>
                  <a:solidFill>
                    <a:schemeClr val="tx1"/>
                  </a:solidFill>
                </a:ln>
                <a:latin typeface="Segoe UI Black" panose="020B0A02040204020203" pitchFamily="34" charset="0"/>
                <a:ea typeface="Segoe UI Black" panose="020B0A02040204020203" pitchFamily="34" charset="0"/>
              </a:rPr>
              <a:t>ACCOUNT BALANCES ACROSS DIFFERENT REGIONS</a:t>
            </a:r>
          </a:p>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61" y="1597946"/>
            <a:ext cx="36290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28638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750"/>
                                        <p:tgtEl>
                                          <p:spTgt spid="5"/>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7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750"/>
                                        <p:tgtEl>
                                          <p:spTgt spid="1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750"/>
                                        <p:tgtEl>
                                          <p:spTgt spid="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750"/>
                                        <p:tgtEl>
                                          <p:spTgt spid="12"/>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750"/>
                                        <p:tgtEl>
                                          <p:spTgt spid="27"/>
                                        </p:tgtEl>
                                      </p:cBhvr>
                                    </p:animEffect>
                                  </p:childTnLst>
                                </p:cTn>
                              </p:par>
                              <p:par>
                                <p:cTn id="28" presetID="2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5"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293CCE1D-BA87-4B9C-A693-EA7B13A3CA18}"/>
              </a:ext>
            </a:extLst>
          </p:cNvPr>
          <p:cNvSpPr/>
          <p:nvPr/>
        </p:nvSpPr>
        <p:spPr>
          <a:xfrm>
            <a:off x="-9237" y="-26220"/>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The data shows males have more active accounts compared to females. But still, for females is higher than that of males, which indicates that gender affects the</a:t>
            </a:r>
            <a:endParaRPr lang="zh-CN" altLang="en-US" dirty="0">
              <a:cs typeface="+mn-ea"/>
              <a:sym typeface="+mn-lt"/>
            </a:endParaRPr>
          </a:p>
        </p:txBody>
      </p:sp>
      <p:sp>
        <p:nvSpPr>
          <p:cNvPr id="40" name="Freeform 9">
            <a:extLst>
              <a:ext uri="{FF2B5EF4-FFF2-40B4-BE49-F238E27FC236}">
                <a16:creationId xmlns="" xmlns:a16="http://schemas.microsoft.com/office/drawing/2014/main" id="{5F6ECF1E-28BE-40C5-A58A-D12EDC41DCCA}"/>
              </a:ext>
            </a:extLst>
          </p:cNvPr>
          <p:cNvSpPr>
            <a:spLocks/>
          </p:cNvSpPr>
          <p:nvPr/>
        </p:nvSpPr>
        <p:spPr bwMode="auto">
          <a:xfrm rot="10800000" flipH="1" flipV="1">
            <a:off x="2846230" y="2588654"/>
            <a:ext cx="9345769" cy="4269346"/>
          </a:xfrm>
          <a:custGeom>
            <a:avLst/>
            <a:gdLst>
              <a:gd name="T0" fmla="*/ 1295 w 1295"/>
              <a:gd name="T1" fmla="*/ 1062 h 1062"/>
              <a:gd name="T2" fmla="*/ 1295 w 1295"/>
              <a:gd name="T3" fmla="*/ 0 h 1062"/>
              <a:gd name="T4" fmla="*/ 1081 w 1295"/>
              <a:gd name="T5" fmla="*/ 163 h 1062"/>
              <a:gd name="T6" fmla="*/ 878 w 1295"/>
              <a:gd name="T7" fmla="*/ 281 h 1062"/>
              <a:gd name="T8" fmla="*/ 641 w 1295"/>
              <a:gd name="T9" fmla="*/ 438 h 1062"/>
              <a:gd name="T10" fmla="*/ 274 w 1295"/>
              <a:gd name="T11" fmla="*/ 590 h 1062"/>
              <a:gd name="T12" fmla="*/ 45 w 1295"/>
              <a:gd name="T13" fmla="*/ 979 h 1062"/>
              <a:gd name="T14" fmla="*/ 0 w 1295"/>
              <a:gd name="T15" fmla="*/ 1062 h 1062"/>
              <a:gd name="T16" fmla="*/ 1295 w 1295"/>
              <a:gd name="T17" fmla="*/ 1062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5" h="1062">
                <a:moveTo>
                  <a:pt x="1295" y="1062"/>
                </a:moveTo>
                <a:cubicBezTo>
                  <a:pt x="1295" y="0"/>
                  <a:pt x="1295" y="0"/>
                  <a:pt x="1295" y="0"/>
                </a:cubicBezTo>
                <a:cubicBezTo>
                  <a:pt x="1176" y="15"/>
                  <a:pt x="1104" y="111"/>
                  <a:pt x="1081" y="163"/>
                </a:cubicBezTo>
                <a:cubicBezTo>
                  <a:pt x="1045" y="243"/>
                  <a:pt x="985" y="294"/>
                  <a:pt x="878" y="281"/>
                </a:cubicBezTo>
                <a:cubicBezTo>
                  <a:pt x="771" y="268"/>
                  <a:pt x="707" y="299"/>
                  <a:pt x="641" y="438"/>
                </a:cubicBezTo>
                <a:cubicBezTo>
                  <a:pt x="582" y="560"/>
                  <a:pt x="520" y="531"/>
                  <a:pt x="274" y="590"/>
                </a:cubicBezTo>
                <a:cubicBezTo>
                  <a:pt x="28" y="649"/>
                  <a:pt x="96" y="812"/>
                  <a:pt x="45" y="979"/>
                </a:cubicBezTo>
                <a:cubicBezTo>
                  <a:pt x="35" y="1011"/>
                  <a:pt x="19" y="1038"/>
                  <a:pt x="0" y="1062"/>
                </a:cubicBezTo>
                <a:lnTo>
                  <a:pt x="1295" y="1062"/>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en-US" dirty="0">
              <a:latin typeface="Segoe UI Emoji" panose="020B0502040204020203" pitchFamily="34" charset="0"/>
              <a:ea typeface="Segoe UI Emoji" panose="020B0502040204020203" pitchFamily="34" charset="0"/>
              <a:cs typeface="+mn-ea"/>
              <a:sym typeface="+mn-lt"/>
            </a:endParaRPr>
          </a:p>
        </p:txBody>
      </p:sp>
      <p:sp>
        <p:nvSpPr>
          <p:cNvPr id="3" name="TextBox 2"/>
          <p:cNvSpPr txBox="1"/>
          <p:nvPr/>
        </p:nvSpPr>
        <p:spPr>
          <a:xfrm>
            <a:off x="1424025" y="244696"/>
            <a:ext cx="9334711" cy="1200329"/>
          </a:xfrm>
          <a:prstGeom prst="rect">
            <a:avLst/>
          </a:prstGeom>
          <a:noFill/>
        </p:spPr>
        <p:txBody>
          <a:bodyPr wrap="square" rtlCol="0">
            <a:spAutoFit/>
          </a:bodyPr>
          <a:lstStyle/>
          <a:p>
            <a:pPr algn="ctr"/>
            <a:r>
              <a:rPr lang="en-US" sz="3600" b="1" dirty="0">
                <a:latin typeface="Segoe UI Black" panose="020B0A02040204020203" pitchFamily="34" charset="0"/>
                <a:ea typeface="Segoe UI Black" panose="020B0A02040204020203" pitchFamily="34" charset="0"/>
              </a:rPr>
              <a:t>Relationship Between Gender, Estimated Salary, and Active Accounts</a:t>
            </a:r>
            <a:endParaRPr lang="en-US" sz="3600" dirty="0">
              <a:latin typeface="Segoe UI Black" panose="020B0A02040204020203" pitchFamily="34" charset="0"/>
              <a:ea typeface="Segoe UI Black" panose="020B0A02040204020203" pitchFamily="34" charset="0"/>
            </a:endParaRPr>
          </a:p>
        </p:txBody>
      </p:sp>
      <p:sp>
        <p:nvSpPr>
          <p:cNvPr id="2" name="TextBox 1"/>
          <p:cNvSpPr txBox="1"/>
          <p:nvPr/>
        </p:nvSpPr>
        <p:spPr>
          <a:xfrm>
            <a:off x="909417" y="4608662"/>
            <a:ext cx="10363927" cy="1384995"/>
          </a:xfrm>
          <a:prstGeom prst="rect">
            <a:avLst/>
          </a:prstGeom>
          <a:noFill/>
        </p:spPr>
        <p:txBody>
          <a:bodyPr wrap="none" rtlCol="0">
            <a:spAutoFit/>
          </a:bodyPr>
          <a:lstStyle/>
          <a:p>
            <a:pPr algn="just"/>
            <a:r>
              <a:rPr lang="en-US" sz="2800" dirty="0">
                <a:latin typeface="Segoe UI Emoji" panose="020B0502040204020203" pitchFamily="34" charset="0"/>
                <a:ea typeface="Segoe UI Emoji" panose="020B0502040204020203" pitchFamily="34" charset="0"/>
              </a:rPr>
              <a:t>Males have more active accounts compared to females. But still, </a:t>
            </a:r>
          </a:p>
          <a:p>
            <a:pPr algn="just"/>
            <a:r>
              <a:rPr lang="en-US" sz="2800" dirty="0">
                <a:latin typeface="Segoe UI Emoji" panose="020B0502040204020203" pitchFamily="34" charset="0"/>
                <a:ea typeface="Segoe UI Emoji" panose="020B0502040204020203" pitchFamily="34" charset="0"/>
              </a:rPr>
              <a:t>the </a:t>
            </a:r>
            <a:r>
              <a:rPr lang="en-US" sz="2800" dirty="0" err="1">
                <a:latin typeface="Segoe UI Emoji" panose="020B0502040204020203" pitchFamily="34" charset="0"/>
                <a:ea typeface="Segoe UI Emoji" panose="020B0502040204020203" pitchFamily="34" charset="0"/>
              </a:rPr>
              <a:t>AvgEstimatedSalary</a:t>
            </a:r>
            <a:r>
              <a:rPr lang="en-US" sz="2800" dirty="0">
                <a:latin typeface="Segoe UI Emoji" panose="020B0502040204020203" pitchFamily="34" charset="0"/>
                <a:ea typeface="Segoe UI Emoji" panose="020B0502040204020203" pitchFamily="34" charset="0"/>
              </a:rPr>
              <a:t> for females is higher than that of males, </a:t>
            </a:r>
          </a:p>
          <a:p>
            <a:pPr algn="just"/>
            <a:r>
              <a:rPr lang="en-US" sz="2800" dirty="0">
                <a:latin typeface="Segoe UI Emoji" panose="020B0502040204020203" pitchFamily="34" charset="0"/>
                <a:ea typeface="Segoe UI Emoji" panose="020B0502040204020203" pitchFamily="34" charset="0"/>
              </a:rPr>
              <a:t>which indicates that gender affects the </a:t>
            </a:r>
            <a:r>
              <a:rPr lang="en-US" sz="2800" dirty="0" err="1">
                <a:latin typeface="Segoe UI Emoji" panose="020B0502040204020203" pitchFamily="34" charset="0"/>
                <a:ea typeface="Segoe UI Emoji" panose="020B0502040204020203" pitchFamily="34" charset="0"/>
              </a:rPr>
              <a:t>AvgEstimatedSalary</a:t>
            </a:r>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14" y="1655495"/>
            <a:ext cx="7482626" cy="263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00398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293CCE1D-BA87-4B9C-A693-EA7B13A3CA18}"/>
              </a:ext>
            </a:extLst>
          </p:cNvPr>
          <p:cNvSpPr/>
          <p:nvPr/>
        </p:nvSpPr>
        <p:spPr>
          <a:xfrm>
            <a:off x="-9236" y="-184571"/>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Freeform 9">
            <a:extLst>
              <a:ext uri="{FF2B5EF4-FFF2-40B4-BE49-F238E27FC236}">
                <a16:creationId xmlns="" xmlns:a16="http://schemas.microsoft.com/office/drawing/2014/main" id="{91276481-299B-4F0D-8BE2-EC59E255BB3B}"/>
              </a:ext>
            </a:extLst>
          </p:cNvPr>
          <p:cNvSpPr>
            <a:spLocks/>
          </p:cNvSpPr>
          <p:nvPr/>
        </p:nvSpPr>
        <p:spPr bwMode="auto">
          <a:xfrm flipV="1">
            <a:off x="3847176" y="-169874"/>
            <a:ext cx="8357524" cy="6854825"/>
          </a:xfrm>
          <a:custGeom>
            <a:avLst/>
            <a:gdLst>
              <a:gd name="T0" fmla="*/ 1295 w 1295"/>
              <a:gd name="T1" fmla="*/ 1062 h 1062"/>
              <a:gd name="T2" fmla="*/ 1295 w 1295"/>
              <a:gd name="T3" fmla="*/ 0 h 1062"/>
              <a:gd name="T4" fmla="*/ 1081 w 1295"/>
              <a:gd name="T5" fmla="*/ 163 h 1062"/>
              <a:gd name="T6" fmla="*/ 878 w 1295"/>
              <a:gd name="T7" fmla="*/ 281 h 1062"/>
              <a:gd name="T8" fmla="*/ 641 w 1295"/>
              <a:gd name="T9" fmla="*/ 438 h 1062"/>
              <a:gd name="T10" fmla="*/ 274 w 1295"/>
              <a:gd name="T11" fmla="*/ 590 h 1062"/>
              <a:gd name="T12" fmla="*/ 45 w 1295"/>
              <a:gd name="T13" fmla="*/ 979 h 1062"/>
              <a:gd name="T14" fmla="*/ 0 w 1295"/>
              <a:gd name="T15" fmla="*/ 1062 h 1062"/>
              <a:gd name="T16" fmla="*/ 1295 w 1295"/>
              <a:gd name="T17" fmla="*/ 1062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5" h="1062">
                <a:moveTo>
                  <a:pt x="1295" y="1062"/>
                </a:moveTo>
                <a:cubicBezTo>
                  <a:pt x="1295" y="0"/>
                  <a:pt x="1295" y="0"/>
                  <a:pt x="1295" y="0"/>
                </a:cubicBezTo>
                <a:cubicBezTo>
                  <a:pt x="1176" y="15"/>
                  <a:pt x="1104" y="111"/>
                  <a:pt x="1081" y="163"/>
                </a:cubicBezTo>
                <a:cubicBezTo>
                  <a:pt x="1045" y="243"/>
                  <a:pt x="985" y="294"/>
                  <a:pt x="878" y="281"/>
                </a:cubicBezTo>
                <a:cubicBezTo>
                  <a:pt x="771" y="268"/>
                  <a:pt x="707" y="299"/>
                  <a:pt x="641" y="438"/>
                </a:cubicBezTo>
                <a:cubicBezTo>
                  <a:pt x="582" y="560"/>
                  <a:pt x="520" y="531"/>
                  <a:pt x="274" y="590"/>
                </a:cubicBezTo>
                <a:cubicBezTo>
                  <a:pt x="28" y="649"/>
                  <a:pt x="96" y="812"/>
                  <a:pt x="45" y="979"/>
                </a:cubicBezTo>
                <a:cubicBezTo>
                  <a:pt x="35" y="1011"/>
                  <a:pt x="19" y="1038"/>
                  <a:pt x="0" y="1062"/>
                </a:cubicBezTo>
                <a:lnTo>
                  <a:pt x="1295" y="1062"/>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pic>
        <p:nvPicPr>
          <p:cNvPr id="29" name="图片 28">
            <a:extLst>
              <a:ext uri="{FF2B5EF4-FFF2-40B4-BE49-F238E27FC236}">
                <a16:creationId xmlns="" xmlns:a16="http://schemas.microsoft.com/office/drawing/2014/main" id="{ACC39DC9-D24B-4351-A8AD-4A575598E42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56934" y="1156523"/>
            <a:ext cx="4656972" cy="5034973"/>
          </a:xfrm>
          <a:prstGeom prst="rect">
            <a:avLst/>
          </a:prstGeom>
        </p:spPr>
      </p:pic>
      <p:cxnSp>
        <p:nvCxnSpPr>
          <p:cNvPr id="6" name="直接连接符 5">
            <a:extLst>
              <a:ext uri="{FF2B5EF4-FFF2-40B4-BE49-F238E27FC236}">
                <a16:creationId xmlns="" xmlns:a16="http://schemas.microsoft.com/office/drawing/2014/main" id="{99A22979-E2D7-4266-80B6-3F2C12798E61}"/>
              </a:ext>
            </a:extLst>
          </p:cNvPr>
          <p:cNvCxnSpPr/>
          <p:nvPr/>
        </p:nvCxnSpPr>
        <p:spPr>
          <a:xfrm>
            <a:off x="3414044" y="3483064"/>
            <a:ext cx="0" cy="2358862"/>
          </a:xfrm>
          <a:prstGeom prst="line">
            <a:avLst/>
          </a:prstGeom>
          <a:ln w="1905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616017FE-1A4C-4614-8273-A75091879218}"/>
              </a:ext>
            </a:extLst>
          </p:cNvPr>
          <p:cNvCxnSpPr/>
          <p:nvPr/>
        </p:nvCxnSpPr>
        <p:spPr>
          <a:xfrm flipV="1">
            <a:off x="766468" y="3470076"/>
            <a:ext cx="5488473" cy="1"/>
          </a:xfrm>
          <a:prstGeom prst="line">
            <a:avLst/>
          </a:prstGeom>
          <a:ln w="1905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1C74EB5E-38CE-4D68-9D04-BBC02F4AFCBD}"/>
              </a:ext>
            </a:extLst>
          </p:cNvPr>
          <p:cNvSpPr txBox="1">
            <a:spLocks/>
          </p:cNvSpPr>
          <p:nvPr/>
        </p:nvSpPr>
        <p:spPr>
          <a:xfrm>
            <a:off x="772633" y="3476505"/>
            <a:ext cx="2296654" cy="461665"/>
          </a:xfrm>
          <a:prstGeom prst="rect">
            <a:avLst/>
          </a:prstGeom>
        </p:spPr>
        <p:txBody>
          <a:bodyPr wrap="none">
            <a:spAutoFit/>
          </a:bodyPr>
          <a:lstStyle>
            <a:defPPr>
              <a:defRPr lang="zh-CN"/>
            </a:defPPr>
            <a:lvl1pPr>
              <a:defRPr sz="5400" spc="300">
                <a:solidFill>
                  <a:schemeClr val="tx1">
                    <a:lumMod val="75000"/>
                    <a:lumOff val="25000"/>
                  </a:schemeClr>
                </a:solidFill>
                <a:latin typeface="字魂59号-创粗黑" panose="00000500000000000000" pitchFamily="2" charset="-122"/>
                <a:ea typeface="字魂59号-创粗黑" panose="00000500000000000000" pitchFamily="2" charset="-122"/>
              </a:defRPr>
            </a:lvl1pPr>
          </a:lstStyle>
          <a:p>
            <a:pPr algn="ctr"/>
            <a:r>
              <a:rPr lang="en-US" sz="2400" b="1" dirty="0" err="1">
                <a:latin typeface="Bodoni MT" panose="02070603080606020203" pitchFamily="18" charset="0"/>
              </a:rPr>
              <a:t>ExitCategory</a:t>
            </a:r>
            <a:endParaRPr lang="ko-KR" altLang="en-US" sz="2400" dirty="0">
              <a:latin typeface="Bodoni MT" panose="02070603080606020203" pitchFamily="18" charset="0"/>
              <a:ea typeface="+mn-ea"/>
              <a:cs typeface="+mn-ea"/>
              <a:sym typeface="+mn-lt"/>
            </a:endParaRPr>
          </a:p>
        </p:txBody>
      </p:sp>
      <p:sp>
        <p:nvSpPr>
          <p:cNvPr id="11" name="文本框 10">
            <a:extLst>
              <a:ext uri="{FF2B5EF4-FFF2-40B4-BE49-F238E27FC236}">
                <a16:creationId xmlns="" xmlns:a16="http://schemas.microsoft.com/office/drawing/2014/main" id="{C52444F7-4E46-4F69-B2EB-876E2D379B97}"/>
              </a:ext>
            </a:extLst>
          </p:cNvPr>
          <p:cNvSpPr txBox="1">
            <a:spLocks/>
          </p:cNvSpPr>
          <p:nvPr/>
        </p:nvSpPr>
        <p:spPr>
          <a:xfrm>
            <a:off x="908900" y="4147746"/>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Exit</a:t>
            </a:r>
            <a:endParaRPr lang="zh-CN" altLang="en-US" dirty="0">
              <a:latin typeface="+mn-lt"/>
              <a:ea typeface="+mn-ea"/>
              <a:cs typeface="+mn-ea"/>
              <a:sym typeface="+mn-lt"/>
            </a:endParaRPr>
          </a:p>
        </p:txBody>
      </p:sp>
      <p:sp>
        <p:nvSpPr>
          <p:cNvPr id="14" name="文本框 13">
            <a:extLst>
              <a:ext uri="{FF2B5EF4-FFF2-40B4-BE49-F238E27FC236}">
                <a16:creationId xmlns="" xmlns:a16="http://schemas.microsoft.com/office/drawing/2014/main" id="{1CF598B9-6185-4E9F-8733-7DB7909EB1CD}"/>
              </a:ext>
            </a:extLst>
          </p:cNvPr>
          <p:cNvSpPr txBox="1">
            <a:spLocks/>
          </p:cNvSpPr>
          <p:nvPr/>
        </p:nvSpPr>
        <p:spPr>
          <a:xfrm>
            <a:off x="1661121" y="33031"/>
            <a:ext cx="8667482" cy="1200329"/>
          </a:xfrm>
          <a:prstGeom prst="rect">
            <a:avLst/>
          </a:prstGeom>
        </p:spPr>
        <p:txBody>
          <a:bodyPr wrap="square">
            <a:spAutoFit/>
          </a:bodyPr>
          <a:lstStyle>
            <a:defPPr>
              <a:defRPr lang="zh-CN"/>
            </a:defPPr>
            <a:lvl1pPr algn="ctr">
              <a:defRPr sz="2400" spc="300">
                <a:solidFill>
                  <a:schemeClr val="tx1">
                    <a:lumMod val="75000"/>
                    <a:lumOff val="25000"/>
                  </a:schemeClr>
                </a:solidFill>
                <a:latin typeface="字魂59号-创粗黑" panose="00000500000000000000" pitchFamily="2" charset="-122"/>
                <a:ea typeface="字魂59号-创粗黑" panose="00000500000000000000" pitchFamily="2" charset="-122"/>
              </a:defRPr>
            </a:lvl1pPr>
          </a:lstStyle>
          <a:p>
            <a:r>
              <a:rPr lang="en-US" altLang="ko-KR" sz="3600" b="1" spc="0" dirty="0">
                <a:latin typeface="Segoe UI Black" panose="020B0A02040204020203" pitchFamily="34" charset="0"/>
                <a:ea typeface="+mn-ea"/>
                <a:cs typeface="+mn-ea"/>
                <a:sym typeface="+mn-lt"/>
              </a:rPr>
              <a:t>Average Credit Score of Exiting vs. Retained Customers</a:t>
            </a:r>
            <a:endParaRPr lang="ko-KR" altLang="en-US" sz="3600" b="1" spc="0" dirty="0">
              <a:latin typeface="Segoe UI Black" panose="020B0A02040204020203" pitchFamily="34" charset="0"/>
              <a:ea typeface="+mn-ea"/>
              <a:cs typeface="+mn-ea"/>
              <a:sym typeface="+mn-lt"/>
            </a:endParaRPr>
          </a:p>
        </p:txBody>
      </p:sp>
      <p:sp>
        <p:nvSpPr>
          <p:cNvPr id="15" name="文本框 14">
            <a:extLst>
              <a:ext uri="{FF2B5EF4-FFF2-40B4-BE49-F238E27FC236}">
                <a16:creationId xmlns="" xmlns:a16="http://schemas.microsoft.com/office/drawing/2014/main" id="{270A3003-699A-4E82-8433-84CD960CB9A2}"/>
              </a:ext>
            </a:extLst>
          </p:cNvPr>
          <p:cNvSpPr txBox="1">
            <a:spLocks/>
          </p:cNvSpPr>
          <p:nvPr/>
        </p:nvSpPr>
        <p:spPr>
          <a:xfrm>
            <a:off x="502412" y="1296543"/>
            <a:ext cx="8824512" cy="1817164"/>
          </a:xfrm>
          <a:prstGeom prst="rect">
            <a:avLst/>
          </a:prstGeom>
          <a:noFill/>
          <a:ln w="0">
            <a:noFill/>
            <a:prstDash/>
          </a:ln>
        </p:spPr>
        <p:txBody>
          <a:bodyPr vert="horz" wrap="square" lIns="89535" tIns="46355" rIns="89535" bIns="46355" numCol="1" anchor="t">
            <a:spAutoFit/>
          </a:bodyPr>
          <a:lstStyle/>
          <a:p>
            <a:pPr algn="just"/>
            <a:r>
              <a:rPr lang="en-US" altLang="zh-CN" sz="2800" dirty="0">
                <a:solidFill>
                  <a:srgbClr val="333333"/>
                </a:solidFill>
                <a:latin typeface="Segoe UI Emoji" panose="020B0502040204020203" pitchFamily="34" charset="0"/>
                <a:ea typeface="Segoe UI Emoji" panose="020B0502040204020203" pitchFamily="34" charset="0"/>
                <a:cs typeface="+mn-ea"/>
                <a:sym typeface="+mn-lt"/>
              </a:rPr>
              <a:t>The difference in average credit scores between the two groups is relatively small, it appears that customers who remain have a slightly higher average credit score compared to those who have exited.</a:t>
            </a:r>
            <a:endParaRPr lang="zh-CN" altLang="en-US" sz="2800" dirty="0">
              <a:solidFill>
                <a:srgbClr val="333333"/>
              </a:solidFill>
              <a:latin typeface="Segoe UI Emoji" panose="020B0502040204020203" pitchFamily="34" charset="0"/>
              <a:cs typeface="+mn-ea"/>
              <a:sym typeface="+mn-lt"/>
            </a:endParaRPr>
          </a:p>
        </p:txBody>
      </p:sp>
      <p:sp>
        <p:nvSpPr>
          <p:cNvPr id="35" name="文本框 34">
            <a:extLst>
              <a:ext uri="{FF2B5EF4-FFF2-40B4-BE49-F238E27FC236}">
                <a16:creationId xmlns="" xmlns:a16="http://schemas.microsoft.com/office/drawing/2014/main" id="{AEAD6BB0-0D65-4321-B5D1-CF74CD61F01E}"/>
              </a:ext>
            </a:extLst>
          </p:cNvPr>
          <p:cNvSpPr txBox="1">
            <a:spLocks/>
          </p:cNvSpPr>
          <p:nvPr/>
        </p:nvSpPr>
        <p:spPr>
          <a:xfrm>
            <a:off x="3694902" y="3483064"/>
            <a:ext cx="2645596" cy="461665"/>
          </a:xfrm>
          <a:prstGeom prst="rect">
            <a:avLst/>
          </a:prstGeom>
        </p:spPr>
        <p:txBody>
          <a:bodyPr wrap="none">
            <a:spAutoFit/>
          </a:bodyPr>
          <a:lstStyle>
            <a:defPPr>
              <a:defRPr lang="zh-CN"/>
            </a:defPPr>
            <a:lvl1pPr>
              <a:defRPr sz="5400" spc="300">
                <a:solidFill>
                  <a:schemeClr val="tx1">
                    <a:lumMod val="75000"/>
                    <a:lumOff val="25000"/>
                  </a:schemeClr>
                </a:solidFill>
                <a:latin typeface="字魂59号-创粗黑" panose="00000500000000000000" pitchFamily="2" charset="-122"/>
                <a:ea typeface="字魂59号-创粗黑" panose="00000500000000000000" pitchFamily="2" charset="-122"/>
              </a:defRPr>
            </a:lvl1pPr>
          </a:lstStyle>
          <a:p>
            <a:pPr algn="ctr"/>
            <a:r>
              <a:rPr lang="en-US" sz="2400" b="1" dirty="0" err="1">
                <a:latin typeface="Bodoni MT" panose="02070603080606020203" pitchFamily="18" charset="0"/>
              </a:rPr>
              <a:t>AvgCreditScore</a:t>
            </a:r>
            <a:endParaRPr lang="ko-KR" altLang="en-US" sz="2400" dirty="0">
              <a:latin typeface="Bodoni MT" panose="02070603080606020203" pitchFamily="18" charset="0"/>
              <a:ea typeface="+mn-ea"/>
              <a:cs typeface="+mn-ea"/>
              <a:sym typeface="+mn-lt"/>
            </a:endParaRPr>
          </a:p>
        </p:txBody>
      </p:sp>
      <p:sp>
        <p:nvSpPr>
          <p:cNvPr id="36" name="文本框 35">
            <a:extLst>
              <a:ext uri="{FF2B5EF4-FFF2-40B4-BE49-F238E27FC236}">
                <a16:creationId xmlns="" xmlns:a16="http://schemas.microsoft.com/office/drawing/2014/main" id="{4184C9A8-8068-4A39-956B-AD13C239358D}"/>
              </a:ext>
            </a:extLst>
          </p:cNvPr>
          <p:cNvSpPr txBox="1">
            <a:spLocks/>
          </p:cNvSpPr>
          <p:nvPr/>
        </p:nvSpPr>
        <p:spPr>
          <a:xfrm>
            <a:off x="3834475" y="4147746"/>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645.35</a:t>
            </a:r>
            <a:endParaRPr lang="zh-CN" altLang="en-US" dirty="0">
              <a:latin typeface="+mn-lt"/>
              <a:ea typeface="+mn-ea"/>
              <a:cs typeface="+mn-ea"/>
              <a:sym typeface="+mn-lt"/>
            </a:endParaRPr>
          </a:p>
        </p:txBody>
      </p:sp>
      <p:sp>
        <p:nvSpPr>
          <p:cNvPr id="19" name="文本框 10">
            <a:extLst>
              <a:ext uri="{FF2B5EF4-FFF2-40B4-BE49-F238E27FC236}">
                <a16:creationId xmlns="" xmlns:a16="http://schemas.microsoft.com/office/drawing/2014/main" id="{C52444F7-4E46-4F69-B2EB-876E2D379B97}"/>
              </a:ext>
            </a:extLst>
          </p:cNvPr>
          <p:cNvSpPr txBox="1">
            <a:spLocks/>
          </p:cNvSpPr>
          <p:nvPr/>
        </p:nvSpPr>
        <p:spPr>
          <a:xfrm>
            <a:off x="980008" y="4665507"/>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Retain</a:t>
            </a:r>
            <a:endParaRPr lang="zh-CN" altLang="en-US" dirty="0">
              <a:latin typeface="+mn-lt"/>
              <a:ea typeface="+mn-ea"/>
              <a:cs typeface="+mn-ea"/>
              <a:sym typeface="+mn-lt"/>
            </a:endParaRPr>
          </a:p>
        </p:txBody>
      </p:sp>
      <p:sp>
        <p:nvSpPr>
          <p:cNvPr id="20" name="文本框 35">
            <a:extLst>
              <a:ext uri="{FF2B5EF4-FFF2-40B4-BE49-F238E27FC236}">
                <a16:creationId xmlns="" xmlns:a16="http://schemas.microsoft.com/office/drawing/2014/main" id="{4184C9A8-8068-4A39-956B-AD13C239358D}"/>
              </a:ext>
            </a:extLst>
          </p:cNvPr>
          <p:cNvSpPr txBox="1">
            <a:spLocks/>
          </p:cNvSpPr>
          <p:nvPr/>
        </p:nvSpPr>
        <p:spPr>
          <a:xfrm>
            <a:off x="3847176" y="4649637"/>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651.85</a:t>
            </a:r>
            <a:endParaRPr lang="zh-CN" altLang="en-US" dirty="0">
              <a:latin typeface="+mn-lt"/>
              <a:ea typeface="+mn-ea"/>
              <a:cs typeface="+mn-ea"/>
              <a:sym typeface="+mn-lt"/>
            </a:endParaRPr>
          </a:p>
        </p:txBody>
      </p:sp>
    </p:spTree>
    <p:extLst>
      <p:ext uri="{BB962C8B-B14F-4D97-AF65-F5344CB8AC3E}">
        <p14:creationId xmlns:p14="http://schemas.microsoft.com/office/powerpoint/2010/main" val="24808694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750"/>
                                        <p:tgtEl>
                                          <p:spTgt spid="27"/>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750" fill="hold"/>
                                        <p:tgtEl>
                                          <p:spTgt spid="29"/>
                                        </p:tgtEl>
                                        <p:attrNameLst>
                                          <p:attrName>ppt_w</p:attrName>
                                        </p:attrNameLst>
                                      </p:cBhvr>
                                      <p:tavLst>
                                        <p:tav tm="0">
                                          <p:val>
                                            <p:fltVal val="0"/>
                                          </p:val>
                                        </p:tav>
                                        <p:tav tm="100000">
                                          <p:val>
                                            <p:strVal val="#ppt_w"/>
                                          </p:val>
                                        </p:tav>
                                      </p:tavLst>
                                    </p:anim>
                                    <p:anim calcmode="lin" valueType="num">
                                      <p:cBhvr>
                                        <p:cTn id="12" dur="750" fill="hold"/>
                                        <p:tgtEl>
                                          <p:spTgt spid="29"/>
                                        </p:tgtEl>
                                        <p:attrNameLst>
                                          <p:attrName>ppt_h</p:attrName>
                                        </p:attrNameLst>
                                      </p:cBhvr>
                                      <p:tavLst>
                                        <p:tav tm="0">
                                          <p:val>
                                            <p:fltVal val="0"/>
                                          </p:val>
                                        </p:tav>
                                        <p:tav tm="100000">
                                          <p:val>
                                            <p:strVal val="#ppt_h"/>
                                          </p:val>
                                        </p:tav>
                                      </p:tavLst>
                                    </p:anim>
                                    <p:animEffect transition="in" filter="fade">
                                      <p:cBhvr>
                                        <p:cTn id="13" dur="750"/>
                                        <p:tgtEl>
                                          <p:spTgt spid="29"/>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750" fill="hold"/>
                                        <p:tgtEl>
                                          <p:spTgt spid="14"/>
                                        </p:tgtEl>
                                        <p:attrNameLst>
                                          <p:attrName>ppt_w</p:attrName>
                                        </p:attrNameLst>
                                      </p:cBhvr>
                                      <p:tavLst>
                                        <p:tav tm="0">
                                          <p:val>
                                            <p:fltVal val="0"/>
                                          </p:val>
                                        </p:tav>
                                        <p:tav tm="100000">
                                          <p:val>
                                            <p:strVal val="#ppt_w"/>
                                          </p:val>
                                        </p:tav>
                                      </p:tavLst>
                                    </p:anim>
                                    <p:anim calcmode="lin" valueType="num">
                                      <p:cBhvr>
                                        <p:cTn id="18" dur="750" fill="hold"/>
                                        <p:tgtEl>
                                          <p:spTgt spid="14"/>
                                        </p:tgtEl>
                                        <p:attrNameLst>
                                          <p:attrName>ppt_h</p:attrName>
                                        </p:attrNameLst>
                                      </p:cBhvr>
                                      <p:tavLst>
                                        <p:tav tm="0">
                                          <p:val>
                                            <p:fltVal val="0"/>
                                          </p:val>
                                        </p:tav>
                                        <p:tav tm="100000">
                                          <p:val>
                                            <p:strVal val="#ppt_h"/>
                                          </p:val>
                                        </p:tav>
                                      </p:tavLst>
                                    </p:anim>
                                    <p:animEffect transition="in" filter="fade">
                                      <p:cBhvr>
                                        <p:cTn id="19" dur="750"/>
                                        <p:tgtEl>
                                          <p:spTgt spid="14"/>
                                        </p:tgtEl>
                                      </p:cBhvr>
                                    </p:animEffect>
                                  </p:childTnLst>
                                </p:cTn>
                              </p:par>
                            </p:childTnLst>
                          </p:cTn>
                        </p:par>
                        <p:par>
                          <p:cTn id="20" fill="hold">
                            <p:stCondLst>
                              <p:cond delay="2250"/>
                            </p:stCondLst>
                            <p:childTnLst>
                              <p:par>
                                <p:cTn id="21" presetID="1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750"/>
                                        <p:tgtEl>
                                          <p:spTgt spid="15"/>
                                        </p:tgtEl>
                                        <p:attrNameLst>
                                          <p:attrName>ppt_y</p:attrName>
                                        </p:attrNameLst>
                                      </p:cBhvr>
                                      <p:tavLst>
                                        <p:tav tm="0">
                                          <p:val>
                                            <p:strVal val="#ppt_y+#ppt_h*1.125000"/>
                                          </p:val>
                                        </p:tav>
                                        <p:tav tm="100000">
                                          <p:val>
                                            <p:strVal val="#ppt_y"/>
                                          </p:val>
                                        </p:tav>
                                      </p:tavLst>
                                    </p:anim>
                                    <p:animEffect transition="in" filter="wipe(up)">
                                      <p:cBhvr>
                                        <p:cTn id="24" dur="75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750"/>
                                        <p:tgtEl>
                                          <p:spTgt spid="7"/>
                                        </p:tgtEl>
                                      </p:cBhvr>
                                    </p:animEffect>
                                  </p:childTnLst>
                                </p:cTn>
                              </p:par>
                              <p:par>
                                <p:cTn id="29" presetID="22" presetClass="entr" presetSubtype="1"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75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750" fill="hold"/>
                                        <p:tgtEl>
                                          <p:spTgt spid="10"/>
                                        </p:tgtEl>
                                        <p:attrNameLst>
                                          <p:attrName>ppt_w</p:attrName>
                                        </p:attrNameLst>
                                      </p:cBhvr>
                                      <p:tavLst>
                                        <p:tav tm="0">
                                          <p:val>
                                            <p:fltVal val="0"/>
                                          </p:val>
                                        </p:tav>
                                        <p:tav tm="100000">
                                          <p:val>
                                            <p:strVal val="#ppt_w"/>
                                          </p:val>
                                        </p:tav>
                                      </p:tavLst>
                                    </p:anim>
                                    <p:anim calcmode="lin" valueType="num">
                                      <p:cBhvr>
                                        <p:cTn id="35" dur="750" fill="hold"/>
                                        <p:tgtEl>
                                          <p:spTgt spid="10"/>
                                        </p:tgtEl>
                                        <p:attrNameLst>
                                          <p:attrName>ppt_h</p:attrName>
                                        </p:attrNameLst>
                                      </p:cBhvr>
                                      <p:tavLst>
                                        <p:tav tm="0">
                                          <p:val>
                                            <p:fltVal val="0"/>
                                          </p:val>
                                        </p:tav>
                                        <p:tav tm="100000">
                                          <p:val>
                                            <p:strVal val="#ppt_h"/>
                                          </p:val>
                                        </p:tav>
                                      </p:tavLst>
                                    </p:anim>
                                    <p:animEffect transition="in" filter="fade">
                                      <p:cBhvr>
                                        <p:cTn id="36" dur="75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750" fill="hold"/>
                                        <p:tgtEl>
                                          <p:spTgt spid="11"/>
                                        </p:tgtEl>
                                        <p:attrNameLst>
                                          <p:attrName>ppt_w</p:attrName>
                                        </p:attrNameLst>
                                      </p:cBhvr>
                                      <p:tavLst>
                                        <p:tav tm="0">
                                          <p:val>
                                            <p:fltVal val="0"/>
                                          </p:val>
                                        </p:tav>
                                        <p:tav tm="100000">
                                          <p:val>
                                            <p:strVal val="#ppt_w"/>
                                          </p:val>
                                        </p:tav>
                                      </p:tavLst>
                                    </p:anim>
                                    <p:anim calcmode="lin" valueType="num">
                                      <p:cBhvr>
                                        <p:cTn id="40" dur="750" fill="hold"/>
                                        <p:tgtEl>
                                          <p:spTgt spid="11"/>
                                        </p:tgtEl>
                                        <p:attrNameLst>
                                          <p:attrName>ppt_h</p:attrName>
                                        </p:attrNameLst>
                                      </p:cBhvr>
                                      <p:tavLst>
                                        <p:tav tm="0">
                                          <p:val>
                                            <p:fltVal val="0"/>
                                          </p:val>
                                        </p:tav>
                                        <p:tav tm="100000">
                                          <p:val>
                                            <p:strVal val="#ppt_h"/>
                                          </p:val>
                                        </p:tav>
                                      </p:tavLst>
                                    </p:anim>
                                    <p:animEffect transition="in" filter="fade">
                                      <p:cBhvr>
                                        <p:cTn id="41" dur="75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750" fill="hold"/>
                                        <p:tgtEl>
                                          <p:spTgt spid="35"/>
                                        </p:tgtEl>
                                        <p:attrNameLst>
                                          <p:attrName>ppt_w</p:attrName>
                                        </p:attrNameLst>
                                      </p:cBhvr>
                                      <p:tavLst>
                                        <p:tav tm="0">
                                          <p:val>
                                            <p:fltVal val="0"/>
                                          </p:val>
                                        </p:tav>
                                        <p:tav tm="100000">
                                          <p:val>
                                            <p:strVal val="#ppt_w"/>
                                          </p:val>
                                        </p:tav>
                                      </p:tavLst>
                                    </p:anim>
                                    <p:anim calcmode="lin" valueType="num">
                                      <p:cBhvr>
                                        <p:cTn id="45" dur="750" fill="hold"/>
                                        <p:tgtEl>
                                          <p:spTgt spid="35"/>
                                        </p:tgtEl>
                                        <p:attrNameLst>
                                          <p:attrName>ppt_h</p:attrName>
                                        </p:attrNameLst>
                                      </p:cBhvr>
                                      <p:tavLst>
                                        <p:tav tm="0">
                                          <p:val>
                                            <p:fltVal val="0"/>
                                          </p:val>
                                        </p:tav>
                                        <p:tav tm="100000">
                                          <p:val>
                                            <p:strVal val="#ppt_h"/>
                                          </p:val>
                                        </p:tav>
                                      </p:tavLst>
                                    </p:anim>
                                    <p:animEffect transition="in" filter="fade">
                                      <p:cBhvr>
                                        <p:cTn id="46" dur="750"/>
                                        <p:tgtEl>
                                          <p:spTgt spid="3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750" fill="hold"/>
                                        <p:tgtEl>
                                          <p:spTgt spid="36"/>
                                        </p:tgtEl>
                                        <p:attrNameLst>
                                          <p:attrName>ppt_w</p:attrName>
                                        </p:attrNameLst>
                                      </p:cBhvr>
                                      <p:tavLst>
                                        <p:tav tm="0">
                                          <p:val>
                                            <p:fltVal val="0"/>
                                          </p:val>
                                        </p:tav>
                                        <p:tav tm="100000">
                                          <p:val>
                                            <p:strVal val="#ppt_w"/>
                                          </p:val>
                                        </p:tav>
                                      </p:tavLst>
                                    </p:anim>
                                    <p:anim calcmode="lin" valueType="num">
                                      <p:cBhvr>
                                        <p:cTn id="50" dur="750" fill="hold"/>
                                        <p:tgtEl>
                                          <p:spTgt spid="36"/>
                                        </p:tgtEl>
                                        <p:attrNameLst>
                                          <p:attrName>ppt_h</p:attrName>
                                        </p:attrNameLst>
                                      </p:cBhvr>
                                      <p:tavLst>
                                        <p:tav tm="0">
                                          <p:val>
                                            <p:fltVal val="0"/>
                                          </p:val>
                                        </p:tav>
                                        <p:tav tm="100000">
                                          <p:val>
                                            <p:strVal val="#ppt_h"/>
                                          </p:val>
                                        </p:tav>
                                      </p:tavLst>
                                    </p:anim>
                                    <p:animEffect transition="in" filter="fade">
                                      <p:cBhvr>
                                        <p:cTn id="51" dur="750"/>
                                        <p:tgtEl>
                                          <p:spTgt spid="36"/>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750" fill="hold"/>
                                        <p:tgtEl>
                                          <p:spTgt spid="19"/>
                                        </p:tgtEl>
                                        <p:attrNameLst>
                                          <p:attrName>ppt_w</p:attrName>
                                        </p:attrNameLst>
                                      </p:cBhvr>
                                      <p:tavLst>
                                        <p:tav tm="0">
                                          <p:val>
                                            <p:fltVal val="0"/>
                                          </p:val>
                                        </p:tav>
                                        <p:tav tm="100000">
                                          <p:val>
                                            <p:strVal val="#ppt_w"/>
                                          </p:val>
                                        </p:tav>
                                      </p:tavLst>
                                    </p:anim>
                                    <p:anim calcmode="lin" valueType="num">
                                      <p:cBhvr>
                                        <p:cTn id="55" dur="750" fill="hold"/>
                                        <p:tgtEl>
                                          <p:spTgt spid="19"/>
                                        </p:tgtEl>
                                        <p:attrNameLst>
                                          <p:attrName>ppt_h</p:attrName>
                                        </p:attrNameLst>
                                      </p:cBhvr>
                                      <p:tavLst>
                                        <p:tav tm="0">
                                          <p:val>
                                            <p:fltVal val="0"/>
                                          </p:val>
                                        </p:tav>
                                        <p:tav tm="100000">
                                          <p:val>
                                            <p:strVal val="#ppt_h"/>
                                          </p:val>
                                        </p:tav>
                                      </p:tavLst>
                                    </p:anim>
                                    <p:animEffect transition="in" filter="fade">
                                      <p:cBhvr>
                                        <p:cTn id="56" dur="750"/>
                                        <p:tgtEl>
                                          <p:spTgt spid="1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750" fill="hold"/>
                                        <p:tgtEl>
                                          <p:spTgt spid="20"/>
                                        </p:tgtEl>
                                        <p:attrNameLst>
                                          <p:attrName>ppt_w</p:attrName>
                                        </p:attrNameLst>
                                      </p:cBhvr>
                                      <p:tavLst>
                                        <p:tav tm="0">
                                          <p:val>
                                            <p:fltVal val="0"/>
                                          </p:val>
                                        </p:tav>
                                        <p:tav tm="100000">
                                          <p:val>
                                            <p:strVal val="#ppt_w"/>
                                          </p:val>
                                        </p:tav>
                                      </p:tavLst>
                                    </p:anim>
                                    <p:anim calcmode="lin" valueType="num">
                                      <p:cBhvr>
                                        <p:cTn id="60" dur="750" fill="hold"/>
                                        <p:tgtEl>
                                          <p:spTgt spid="20"/>
                                        </p:tgtEl>
                                        <p:attrNameLst>
                                          <p:attrName>ppt_h</p:attrName>
                                        </p:attrNameLst>
                                      </p:cBhvr>
                                      <p:tavLst>
                                        <p:tav tm="0">
                                          <p:val>
                                            <p:fltVal val="0"/>
                                          </p:val>
                                        </p:tav>
                                        <p:tav tm="100000">
                                          <p:val>
                                            <p:strVal val="#ppt_h"/>
                                          </p:val>
                                        </p:tav>
                                      </p:tavLst>
                                    </p:anim>
                                    <p:animEffect transition="in" filter="fade">
                                      <p:cBhvr>
                                        <p:cTn id="6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0" grpId="0"/>
      <p:bldP spid="11" grpId="0"/>
      <p:bldP spid="14" grpId="0"/>
      <p:bldP spid="15" grpId="0"/>
      <p:bldP spid="35" grpId="0"/>
      <p:bldP spid="36"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a:extLst>
              <a:ext uri="{FF2B5EF4-FFF2-40B4-BE49-F238E27FC236}">
                <a16:creationId xmlns="" xmlns:a16="http://schemas.microsoft.com/office/drawing/2014/main" id="{6BDE54BC-51D2-4D99-8444-1CFE4FF905D2}"/>
              </a:ext>
            </a:extLst>
          </p:cNvPr>
          <p:cNvSpPr/>
          <p:nvPr/>
        </p:nvSpPr>
        <p:spPr>
          <a:xfrm>
            <a:off x="-1585" y="4712589"/>
            <a:ext cx="2336800" cy="2156522"/>
          </a:xfrm>
          <a:custGeom>
            <a:avLst/>
            <a:gdLst>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17700 w 2336800"/>
              <a:gd name="connsiteY4" fmla="*/ 7874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765300 w 2336800"/>
              <a:gd name="connsiteY4" fmla="*/ 9017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835150 w 2336800"/>
              <a:gd name="connsiteY4" fmla="*/ 8382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334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10222 h 2156522"/>
              <a:gd name="connsiteX1" fmla="*/ 0 w 2336800"/>
              <a:gd name="connsiteY1" fmla="*/ 2156522 h 2156522"/>
              <a:gd name="connsiteX2" fmla="*/ 2336800 w 2336800"/>
              <a:gd name="connsiteY2" fmla="*/ 2156522 h 2156522"/>
              <a:gd name="connsiteX3" fmla="*/ 2057400 w 2336800"/>
              <a:gd name="connsiteY3" fmla="*/ 1407222 h 2156522"/>
              <a:gd name="connsiteX4" fmla="*/ 1943100 w 2336800"/>
              <a:gd name="connsiteY4" fmla="*/ 969072 h 2156522"/>
              <a:gd name="connsiteX5" fmla="*/ 1835150 w 2336800"/>
              <a:gd name="connsiteY5" fmla="*/ 848422 h 2156522"/>
              <a:gd name="connsiteX6" fmla="*/ 1295400 w 2336800"/>
              <a:gd name="connsiteY6" fmla="*/ 797622 h 2156522"/>
              <a:gd name="connsiteX7" fmla="*/ 1206500 w 2336800"/>
              <a:gd name="connsiteY7" fmla="*/ 365822 h 2156522"/>
              <a:gd name="connsiteX8" fmla="*/ 660400 w 2336800"/>
              <a:gd name="connsiteY8" fmla="*/ 22922 h 2156522"/>
              <a:gd name="connsiteX9" fmla="*/ 0 w 2336800"/>
              <a:gd name="connsiteY9" fmla="*/ 10222 h 21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800" h="2156522">
                <a:moveTo>
                  <a:pt x="0" y="10222"/>
                </a:moveTo>
                <a:lnTo>
                  <a:pt x="0" y="2156522"/>
                </a:lnTo>
                <a:lnTo>
                  <a:pt x="2336800" y="2156522"/>
                </a:lnTo>
                <a:lnTo>
                  <a:pt x="2057400" y="1407222"/>
                </a:lnTo>
                <a:cubicBezTo>
                  <a:pt x="2006600" y="1272814"/>
                  <a:pt x="1993900" y="1103480"/>
                  <a:pt x="1943100" y="969072"/>
                </a:cubicBezTo>
                <a:cubicBezTo>
                  <a:pt x="1929342" y="903455"/>
                  <a:pt x="1883833" y="869589"/>
                  <a:pt x="1835150" y="848422"/>
                </a:cubicBezTo>
                <a:cubicBezTo>
                  <a:pt x="1674283" y="752114"/>
                  <a:pt x="1345142" y="900280"/>
                  <a:pt x="1295400" y="797622"/>
                </a:cubicBezTo>
                <a:cubicBezTo>
                  <a:pt x="1183217" y="660039"/>
                  <a:pt x="1302808" y="512930"/>
                  <a:pt x="1206500" y="365822"/>
                </a:cubicBezTo>
                <a:cubicBezTo>
                  <a:pt x="1126067" y="219772"/>
                  <a:pt x="877358" y="73722"/>
                  <a:pt x="660400" y="22922"/>
                </a:cubicBezTo>
                <a:cubicBezTo>
                  <a:pt x="459317" y="-22586"/>
                  <a:pt x="220133" y="14455"/>
                  <a:pt x="0" y="10222"/>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任意多边形: 形状 8">
            <a:extLst>
              <a:ext uri="{FF2B5EF4-FFF2-40B4-BE49-F238E27FC236}">
                <a16:creationId xmlns="" xmlns:a16="http://schemas.microsoft.com/office/drawing/2014/main" id="{9B7BC31D-8041-42F5-A52E-B352B9A3519C}"/>
              </a:ext>
            </a:extLst>
          </p:cNvPr>
          <p:cNvSpPr/>
          <p:nvPr/>
        </p:nvSpPr>
        <p:spPr>
          <a:xfrm>
            <a:off x="10082976" y="4541171"/>
            <a:ext cx="2120134" cy="2321589"/>
          </a:xfrm>
          <a:custGeom>
            <a:avLst/>
            <a:gdLst>
              <a:gd name="connsiteX0" fmla="*/ 2082800 w 2082800"/>
              <a:gd name="connsiteY0" fmla="*/ 38100 h 2311400"/>
              <a:gd name="connsiteX1" fmla="*/ 2082800 w 2082800"/>
              <a:gd name="connsiteY1" fmla="*/ 2311400 h 2311400"/>
              <a:gd name="connsiteX2" fmla="*/ 0 w 2082800"/>
              <a:gd name="connsiteY2" fmla="*/ 2311400 h 2311400"/>
              <a:gd name="connsiteX3" fmla="*/ 76200 w 2082800"/>
              <a:gd name="connsiteY3" fmla="*/ 1511300 h 2311400"/>
              <a:gd name="connsiteX4" fmla="*/ 444500 w 2082800"/>
              <a:gd name="connsiteY4" fmla="*/ 1066800 h 2311400"/>
              <a:gd name="connsiteX5" fmla="*/ 901700 w 2082800"/>
              <a:gd name="connsiteY5" fmla="*/ 812800 h 2311400"/>
              <a:gd name="connsiteX6" fmla="*/ 1358900 w 2082800"/>
              <a:gd name="connsiteY6" fmla="*/ 749300 h 2311400"/>
              <a:gd name="connsiteX7" fmla="*/ 1600200 w 2082800"/>
              <a:gd name="connsiteY7" fmla="*/ 203200 h 2311400"/>
              <a:gd name="connsiteX8" fmla="*/ 1866900 w 2082800"/>
              <a:gd name="connsiteY8" fmla="*/ 0 h 2311400"/>
              <a:gd name="connsiteX9" fmla="*/ 2082800 w 2082800"/>
              <a:gd name="connsiteY9" fmla="*/ 38100 h 2311400"/>
              <a:gd name="connsiteX0" fmla="*/ 2087688 w 2087688"/>
              <a:gd name="connsiteY0" fmla="*/ 38100 h 2311400"/>
              <a:gd name="connsiteX1" fmla="*/ 2087688 w 2087688"/>
              <a:gd name="connsiteY1" fmla="*/ 2311400 h 2311400"/>
              <a:gd name="connsiteX2" fmla="*/ 4888 w 2087688"/>
              <a:gd name="connsiteY2" fmla="*/ 2311400 h 2311400"/>
              <a:gd name="connsiteX3" fmla="*/ 81088 w 2087688"/>
              <a:gd name="connsiteY3" fmla="*/ 1511300 h 2311400"/>
              <a:gd name="connsiteX4" fmla="*/ 449388 w 2087688"/>
              <a:gd name="connsiteY4" fmla="*/ 1066800 h 2311400"/>
              <a:gd name="connsiteX5" fmla="*/ 906588 w 2087688"/>
              <a:gd name="connsiteY5" fmla="*/ 812800 h 2311400"/>
              <a:gd name="connsiteX6" fmla="*/ 1363788 w 2087688"/>
              <a:gd name="connsiteY6" fmla="*/ 749300 h 2311400"/>
              <a:gd name="connsiteX7" fmla="*/ 1605088 w 2087688"/>
              <a:gd name="connsiteY7" fmla="*/ 203200 h 2311400"/>
              <a:gd name="connsiteX8" fmla="*/ 1871788 w 2087688"/>
              <a:gd name="connsiteY8" fmla="*/ 0 h 2311400"/>
              <a:gd name="connsiteX9" fmla="*/ 2087688 w 2087688"/>
              <a:gd name="connsiteY9" fmla="*/ 38100 h 2311400"/>
              <a:gd name="connsiteX0" fmla="*/ 2112797 w 2112797"/>
              <a:gd name="connsiteY0" fmla="*/ 38100 h 2311400"/>
              <a:gd name="connsiteX1" fmla="*/ 2112797 w 2112797"/>
              <a:gd name="connsiteY1" fmla="*/ 2311400 h 2311400"/>
              <a:gd name="connsiteX2" fmla="*/ 29997 w 2112797"/>
              <a:gd name="connsiteY2" fmla="*/ 2311400 h 2311400"/>
              <a:gd name="connsiteX3" fmla="*/ 106197 w 2112797"/>
              <a:gd name="connsiteY3" fmla="*/ 1511300 h 2311400"/>
              <a:gd name="connsiteX4" fmla="*/ 474497 w 2112797"/>
              <a:gd name="connsiteY4" fmla="*/ 1066800 h 2311400"/>
              <a:gd name="connsiteX5" fmla="*/ 931697 w 2112797"/>
              <a:gd name="connsiteY5" fmla="*/ 812800 h 2311400"/>
              <a:gd name="connsiteX6" fmla="*/ 1388897 w 2112797"/>
              <a:gd name="connsiteY6" fmla="*/ 749300 h 2311400"/>
              <a:gd name="connsiteX7" fmla="*/ 1630197 w 2112797"/>
              <a:gd name="connsiteY7" fmla="*/ 203200 h 2311400"/>
              <a:gd name="connsiteX8" fmla="*/ 1896897 w 2112797"/>
              <a:gd name="connsiteY8" fmla="*/ 0 h 2311400"/>
              <a:gd name="connsiteX9" fmla="*/ 2112797 w 2112797"/>
              <a:gd name="connsiteY9" fmla="*/ 38100 h 2311400"/>
              <a:gd name="connsiteX0" fmla="*/ 2136972 w 2136972"/>
              <a:gd name="connsiteY0" fmla="*/ 38100 h 2314575"/>
              <a:gd name="connsiteX1" fmla="*/ 2136972 w 2136972"/>
              <a:gd name="connsiteY1" fmla="*/ 2311400 h 2314575"/>
              <a:gd name="connsiteX2" fmla="*/ 19247 w 2136972"/>
              <a:gd name="connsiteY2" fmla="*/ 2314575 h 2314575"/>
              <a:gd name="connsiteX3" fmla="*/ 130372 w 2136972"/>
              <a:gd name="connsiteY3" fmla="*/ 1511300 h 2314575"/>
              <a:gd name="connsiteX4" fmla="*/ 498672 w 2136972"/>
              <a:gd name="connsiteY4" fmla="*/ 1066800 h 2314575"/>
              <a:gd name="connsiteX5" fmla="*/ 955872 w 2136972"/>
              <a:gd name="connsiteY5" fmla="*/ 812800 h 2314575"/>
              <a:gd name="connsiteX6" fmla="*/ 1413072 w 2136972"/>
              <a:gd name="connsiteY6" fmla="*/ 749300 h 2314575"/>
              <a:gd name="connsiteX7" fmla="*/ 1654372 w 2136972"/>
              <a:gd name="connsiteY7" fmla="*/ 203200 h 2314575"/>
              <a:gd name="connsiteX8" fmla="*/ 1921072 w 2136972"/>
              <a:gd name="connsiteY8" fmla="*/ 0 h 2314575"/>
              <a:gd name="connsiteX9" fmla="*/ 2136972 w 2136972"/>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45114 h 2321589"/>
              <a:gd name="connsiteX1" fmla="*/ 2120134 w 2120134"/>
              <a:gd name="connsiteY1" fmla="*/ 2318414 h 2321589"/>
              <a:gd name="connsiteX2" fmla="*/ 2409 w 2120134"/>
              <a:gd name="connsiteY2" fmla="*/ 2321589 h 2321589"/>
              <a:gd name="connsiteX3" fmla="*/ 113534 w 2120134"/>
              <a:gd name="connsiteY3" fmla="*/ 1518314 h 2321589"/>
              <a:gd name="connsiteX4" fmla="*/ 481834 w 2120134"/>
              <a:gd name="connsiteY4" fmla="*/ 1073814 h 2321589"/>
              <a:gd name="connsiteX5" fmla="*/ 939034 w 2120134"/>
              <a:gd name="connsiteY5" fmla="*/ 819814 h 2321589"/>
              <a:gd name="connsiteX6" fmla="*/ 1396234 w 2120134"/>
              <a:gd name="connsiteY6" fmla="*/ 756314 h 2321589"/>
              <a:gd name="connsiteX7" fmla="*/ 1637534 w 2120134"/>
              <a:gd name="connsiteY7" fmla="*/ 210214 h 2321589"/>
              <a:gd name="connsiteX8" fmla="*/ 1904234 w 2120134"/>
              <a:gd name="connsiteY8" fmla="*/ 7014 h 2321589"/>
              <a:gd name="connsiteX9" fmla="*/ 2120134 w 2120134"/>
              <a:gd name="connsiteY9" fmla="*/ 45114 h 232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0134" h="2321589">
                <a:moveTo>
                  <a:pt x="2120134" y="45114"/>
                </a:moveTo>
                <a:lnTo>
                  <a:pt x="2120134" y="2318414"/>
                </a:lnTo>
                <a:lnTo>
                  <a:pt x="2409" y="2321589"/>
                </a:lnTo>
                <a:cubicBezTo>
                  <a:pt x="2409" y="2032664"/>
                  <a:pt x="-26166" y="1718339"/>
                  <a:pt x="113534" y="1518314"/>
                </a:cubicBezTo>
                <a:cubicBezTo>
                  <a:pt x="223601" y="1319347"/>
                  <a:pt x="374942" y="1117206"/>
                  <a:pt x="481834" y="1073814"/>
                </a:cubicBezTo>
                <a:cubicBezTo>
                  <a:pt x="637409" y="957397"/>
                  <a:pt x="792984" y="856856"/>
                  <a:pt x="939034" y="819814"/>
                </a:cubicBezTo>
                <a:cubicBezTo>
                  <a:pt x="1100959" y="776422"/>
                  <a:pt x="1231134" y="850506"/>
                  <a:pt x="1396234" y="756314"/>
                </a:cubicBezTo>
                <a:cubicBezTo>
                  <a:pt x="1524292" y="602856"/>
                  <a:pt x="1528526" y="357322"/>
                  <a:pt x="1637534" y="210214"/>
                </a:cubicBezTo>
                <a:cubicBezTo>
                  <a:pt x="1745484" y="56756"/>
                  <a:pt x="1815334" y="27122"/>
                  <a:pt x="1904234" y="7014"/>
                </a:cubicBezTo>
                <a:cubicBezTo>
                  <a:pt x="2001601" y="-18386"/>
                  <a:pt x="2048167" y="32414"/>
                  <a:pt x="2120134" y="45114"/>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393F4F24-91E8-4B6C-9650-6A01B9BAE4CE}"/>
              </a:ext>
            </a:extLst>
          </p:cNvPr>
          <p:cNvSpPr/>
          <p:nvPr/>
        </p:nvSpPr>
        <p:spPr>
          <a:xfrm>
            <a:off x="-1585" y="5233274"/>
            <a:ext cx="1778000" cy="1635837"/>
          </a:xfrm>
          <a:custGeom>
            <a:avLst/>
            <a:gdLst>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79400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7210 h 1605610"/>
              <a:gd name="connsiteX1" fmla="*/ 0 w 1778000"/>
              <a:gd name="connsiteY1" fmla="*/ 1605610 h 1605610"/>
              <a:gd name="connsiteX2" fmla="*/ 1778000 w 1778000"/>
              <a:gd name="connsiteY2" fmla="*/ 1605610 h 1605610"/>
              <a:gd name="connsiteX3" fmla="*/ 1460500 w 1778000"/>
              <a:gd name="connsiteY3" fmla="*/ 1021410 h 1605610"/>
              <a:gd name="connsiteX4" fmla="*/ 1028700 w 1778000"/>
              <a:gd name="connsiteY4" fmla="*/ 386410 h 1605610"/>
              <a:gd name="connsiteX5" fmla="*/ 749300 w 1778000"/>
              <a:gd name="connsiteY5" fmla="*/ 5410 h 1605610"/>
              <a:gd name="connsiteX6" fmla="*/ 288925 w 1778000"/>
              <a:gd name="connsiteY6" fmla="*/ 60973 h 1605610"/>
              <a:gd name="connsiteX7" fmla="*/ 0 w 1778000"/>
              <a:gd name="connsiteY7" fmla="*/ 437210 h 1605610"/>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57275 w 1778000"/>
              <a:gd name="connsiteY4" fmla="*/ 402716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78497 h 1646897"/>
              <a:gd name="connsiteX1" fmla="*/ 0 w 1778000"/>
              <a:gd name="connsiteY1" fmla="*/ 1646897 h 1646897"/>
              <a:gd name="connsiteX2" fmla="*/ 1778000 w 1778000"/>
              <a:gd name="connsiteY2" fmla="*/ 1646897 h 1646897"/>
              <a:gd name="connsiteX3" fmla="*/ 1460500 w 1778000"/>
              <a:gd name="connsiteY3" fmla="*/ 1062697 h 1646897"/>
              <a:gd name="connsiteX4" fmla="*/ 1057275 w 1778000"/>
              <a:gd name="connsiteY4" fmla="*/ 413409 h 1646897"/>
              <a:gd name="connsiteX5" fmla="*/ 749300 w 1778000"/>
              <a:gd name="connsiteY5" fmla="*/ 46697 h 1646897"/>
              <a:gd name="connsiteX6" fmla="*/ 274638 w 1778000"/>
              <a:gd name="connsiteY6" fmla="*/ 64160 h 1646897"/>
              <a:gd name="connsiteX7" fmla="*/ 0 w 1778000"/>
              <a:gd name="connsiteY7" fmla="*/ 478497 h 164689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0" h="1635837">
                <a:moveTo>
                  <a:pt x="0" y="467437"/>
                </a:moveTo>
                <a:lnTo>
                  <a:pt x="0" y="1635837"/>
                </a:lnTo>
                <a:lnTo>
                  <a:pt x="1778000" y="1635837"/>
                </a:lnTo>
                <a:lnTo>
                  <a:pt x="1460500" y="1051637"/>
                </a:lnTo>
                <a:lnTo>
                  <a:pt x="1057275" y="402349"/>
                </a:lnTo>
                <a:cubicBezTo>
                  <a:pt x="964142" y="275349"/>
                  <a:pt x="848783" y="72149"/>
                  <a:pt x="749300" y="35637"/>
                </a:cubicBezTo>
                <a:cubicBezTo>
                  <a:pt x="589492" y="-15693"/>
                  <a:pt x="439208" y="-19395"/>
                  <a:pt x="284163" y="76913"/>
                </a:cubicBezTo>
                <a:cubicBezTo>
                  <a:pt x="172166" y="149921"/>
                  <a:pt x="89958" y="353137"/>
                  <a:pt x="0" y="467437"/>
                </a:cubicBez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 name="任意多边形: 形状 11">
            <a:extLst>
              <a:ext uri="{FF2B5EF4-FFF2-40B4-BE49-F238E27FC236}">
                <a16:creationId xmlns="" xmlns:a16="http://schemas.microsoft.com/office/drawing/2014/main" id="{27729B2D-DBAE-478F-A1A8-8A0E28973774}"/>
              </a:ext>
            </a:extLst>
          </p:cNvPr>
          <p:cNvSpPr/>
          <p:nvPr/>
        </p:nvSpPr>
        <p:spPr>
          <a:xfrm>
            <a:off x="10683518" y="5068167"/>
            <a:ext cx="1518007" cy="1803400"/>
          </a:xfrm>
          <a:custGeom>
            <a:avLst/>
            <a:gdLst>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71487 w 1512887"/>
              <a:gd name="connsiteY0" fmla="*/ 1803400 h 1803400"/>
              <a:gd name="connsiteX1" fmla="*/ 77787 w 1512887"/>
              <a:gd name="connsiteY1" fmla="*/ 1485900 h 1803400"/>
              <a:gd name="connsiteX2" fmla="*/ 0 w 1512887"/>
              <a:gd name="connsiteY2" fmla="*/ 1163638 h 1803400"/>
              <a:gd name="connsiteX3" fmla="*/ 141287 w 1512887"/>
              <a:gd name="connsiteY3" fmla="*/ 863600 h 1803400"/>
              <a:gd name="connsiteX4" fmla="*/ 1512887 w 1512887"/>
              <a:gd name="connsiteY4" fmla="*/ 0 h 1803400"/>
              <a:gd name="connsiteX5" fmla="*/ 1512887 w 1512887"/>
              <a:gd name="connsiteY5" fmla="*/ 1790700 h 1803400"/>
              <a:gd name="connsiteX6" fmla="*/ 471487 w 1512887"/>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8007"/>
              <a:gd name="connsiteY0" fmla="*/ 1803400 h 1803400"/>
              <a:gd name="connsiteX1" fmla="*/ 80525 w 1518007"/>
              <a:gd name="connsiteY1" fmla="*/ 1485900 h 1803400"/>
              <a:gd name="connsiteX2" fmla="*/ 2738 w 1518007"/>
              <a:gd name="connsiteY2" fmla="*/ 1163638 h 1803400"/>
              <a:gd name="connsiteX3" fmla="*/ 144025 w 1518007"/>
              <a:gd name="connsiteY3" fmla="*/ 863600 h 1803400"/>
              <a:gd name="connsiteX4" fmla="*/ 1515625 w 1518007"/>
              <a:gd name="connsiteY4" fmla="*/ 0 h 1803400"/>
              <a:gd name="connsiteX5" fmla="*/ 1518007 w 1518007"/>
              <a:gd name="connsiteY5" fmla="*/ 1802606 h 1803400"/>
              <a:gd name="connsiteX6" fmla="*/ 474225 w 1518007"/>
              <a:gd name="connsiteY6" fmla="*/ 180340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007" h="1803400">
                <a:moveTo>
                  <a:pt x="474225" y="1803400"/>
                </a:moveTo>
                <a:cubicBezTo>
                  <a:pt x="342992" y="1697567"/>
                  <a:pt x="202233" y="1620308"/>
                  <a:pt x="80525" y="1485900"/>
                </a:cubicBezTo>
                <a:cubicBezTo>
                  <a:pt x="3795" y="1399117"/>
                  <a:pt x="-6258" y="1283758"/>
                  <a:pt x="2738" y="1163638"/>
                </a:cubicBezTo>
                <a:cubicBezTo>
                  <a:pt x="21259" y="1035050"/>
                  <a:pt x="49304" y="954088"/>
                  <a:pt x="144025" y="863600"/>
                </a:cubicBezTo>
                <a:cubicBezTo>
                  <a:pt x="625037" y="509058"/>
                  <a:pt x="1058425" y="287867"/>
                  <a:pt x="1515625" y="0"/>
                </a:cubicBezTo>
                <a:lnTo>
                  <a:pt x="1518007" y="1802606"/>
                </a:lnTo>
                <a:lnTo>
                  <a:pt x="474225" y="180340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25" name="图片 24">
            <a:extLst>
              <a:ext uri="{FF2B5EF4-FFF2-40B4-BE49-F238E27FC236}">
                <a16:creationId xmlns="" xmlns:a16="http://schemas.microsoft.com/office/drawing/2014/main" id="{E2F19B2A-BF09-4ADF-A9F7-B81BA3F81A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982" y="5381768"/>
            <a:ext cx="2483824" cy="1436120"/>
          </a:xfrm>
          <a:prstGeom prst="rect">
            <a:avLst/>
          </a:prstGeom>
        </p:spPr>
      </p:pic>
      <p:pic>
        <p:nvPicPr>
          <p:cNvPr id="27" name="图片 26">
            <a:extLst>
              <a:ext uri="{FF2B5EF4-FFF2-40B4-BE49-F238E27FC236}">
                <a16:creationId xmlns="" xmlns:a16="http://schemas.microsoft.com/office/drawing/2014/main" id="{92E5C1C6-F9EF-4C93-9267-2E484DA976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6995" y="5038806"/>
            <a:ext cx="1960195" cy="1819194"/>
          </a:xfrm>
          <a:prstGeom prst="rect">
            <a:avLst/>
          </a:prstGeom>
        </p:spPr>
      </p:pic>
      <p:sp>
        <p:nvSpPr>
          <p:cNvPr id="18" name="任意多边形: 形状 17">
            <a:extLst>
              <a:ext uri="{FF2B5EF4-FFF2-40B4-BE49-F238E27FC236}">
                <a16:creationId xmlns="" xmlns:a16="http://schemas.microsoft.com/office/drawing/2014/main" id="{BA369807-BB36-46CB-8FE6-45DE1129835B}"/>
              </a:ext>
            </a:extLst>
          </p:cNvPr>
          <p:cNvSpPr/>
          <p:nvPr/>
        </p:nvSpPr>
        <p:spPr>
          <a:xfrm flipH="1">
            <a:off x="-1585" y="0"/>
            <a:ext cx="5247411" cy="1780895"/>
          </a:xfrm>
          <a:custGeom>
            <a:avLst/>
            <a:gdLst>
              <a:gd name="connsiteX0" fmla="*/ 0 w 4705350"/>
              <a:gd name="connsiteY0" fmla="*/ 9525 h 1581150"/>
              <a:gd name="connsiteX1" fmla="*/ 1247775 w 4705350"/>
              <a:gd name="connsiteY1" fmla="*/ 666750 h 1581150"/>
              <a:gd name="connsiteX2" fmla="*/ 1562100 w 4705350"/>
              <a:gd name="connsiteY2" fmla="*/ 1466850 h 1581150"/>
              <a:gd name="connsiteX3" fmla="*/ 2562225 w 4705350"/>
              <a:gd name="connsiteY3" fmla="*/ 962025 h 1581150"/>
              <a:gd name="connsiteX4" fmla="*/ 3724275 w 4705350"/>
              <a:gd name="connsiteY4" fmla="*/ 1581150 h 1581150"/>
              <a:gd name="connsiteX5" fmla="*/ 4629150 w 4705350"/>
              <a:gd name="connsiteY5" fmla="*/ 361950 h 1581150"/>
              <a:gd name="connsiteX6" fmla="*/ 4705350 w 4705350"/>
              <a:gd name="connsiteY6" fmla="*/ 0 h 1581150"/>
              <a:gd name="connsiteX7" fmla="*/ 0 w 4705350"/>
              <a:gd name="connsiteY7" fmla="*/ 9525 h 158115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4875" h="1600160">
                <a:moveTo>
                  <a:pt x="0" y="6350"/>
                </a:moveTo>
                <a:cubicBezTo>
                  <a:pt x="416983" y="230717"/>
                  <a:pt x="1164167" y="455083"/>
                  <a:pt x="1187450" y="714375"/>
                </a:cubicBezTo>
                <a:cubicBezTo>
                  <a:pt x="1193800" y="933450"/>
                  <a:pt x="1435100" y="1216025"/>
                  <a:pt x="1616075" y="1311275"/>
                </a:cubicBezTo>
                <a:cubicBezTo>
                  <a:pt x="1975908" y="1416050"/>
                  <a:pt x="2240492" y="1130300"/>
                  <a:pt x="2565400" y="974725"/>
                </a:cubicBezTo>
                <a:cubicBezTo>
                  <a:pt x="2917825" y="920750"/>
                  <a:pt x="3435350" y="1676400"/>
                  <a:pt x="3727450" y="1593850"/>
                </a:cubicBezTo>
                <a:cubicBezTo>
                  <a:pt x="4146550" y="1514475"/>
                  <a:pt x="4505325" y="777875"/>
                  <a:pt x="4632325" y="374650"/>
                </a:cubicBezTo>
                <a:cubicBezTo>
                  <a:pt x="4673600" y="254000"/>
                  <a:pt x="4711700" y="127000"/>
                  <a:pt x="4714875" y="0"/>
                </a:cubicBezTo>
                <a:lnTo>
                  <a:pt x="0" y="635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824" y="1525909"/>
            <a:ext cx="5586353" cy="22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 xmlns:a16="http://schemas.microsoft.com/office/drawing/2014/main" id="{F0CCF051-6EB5-46EE-868B-D6C9E09D2F1F}"/>
              </a:ext>
            </a:extLst>
          </p:cNvPr>
          <p:cNvSpPr/>
          <p:nvPr/>
        </p:nvSpPr>
        <p:spPr>
          <a:xfrm>
            <a:off x="1685800" y="145275"/>
            <a:ext cx="8820401" cy="1200329"/>
          </a:xfrm>
          <a:prstGeom prst="rect">
            <a:avLst/>
          </a:prstGeom>
        </p:spPr>
        <p:txBody>
          <a:bodyPr wrap="square">
            <a:spAutoFit/>
          </a:bodyPr>
          <a:lstStyle/>
          <a:p>
            <a:pPr algn="ctr"/>
            <a:r>
              <a:rPr lang="en-US" sz="3600" b="1" dirty="0">
                <a:latin typeface="Segoe UI Black" panose="020B0A02040204020203" pitchFamily="34" charset="0"/>
                <a:ea typeface="Segoe UI Black" panose="020B0A02040204020203" pitchFamily="34" charset="0"/>
              </a:rPr>
              <a:t>Customer Segmentation by Credit Score and Highest Exit Rate Segment</a:t>
            </a:r>
            <a:endParaRPr lang="zh-CN" altLang="en-US" sz="3600" dirty="0">
              <a:solidFill>
                <a:schemeClr val="tx1">
                  <a:lumMod val="75000"/>
                  <a:lumOff val="25000"/>
                </a:schemeClr>
              </a:solidFill>
              <a:latin typeface="Segoe UI Black" panose="020B0A02040204020203" pitchFamily="34" charset="0"/>
              <a:cs typeface="+mn-ea"/>
              <a:sym typeface="+mn-lt"/>
            </a:endParaRPr>
          </a:p>
        </p:txBody>
      </p:sp>
      <p:sp>
        <p:nvSpPr>
          <p:cNvPr id="17" name="矩形 16">
            <a:extLst>
              <a:ext uri="{FF2B5EF4-FFF2-40B4-BE49-F238E27FC236}">
                <a16:creationId xmlns="" xmlns:a16="http://schemas.microsoft.com/office/drawing/2014/main" id="{0B8F0B3B-F3E9-436A-B8C0-4423209E175F}"/>
              </a:ext>
            </a:extLst>
          </p:cNvPr>
          <p:cNvSpPr/>
          <p:nvPr/>
        </p:nvSpPr>
        <p:spPr>
          <a:xfrm>
            <a:off x="1721368" y="3886083"/>
            <a:ext cx="8749265" cy="1815882"/>
          </a:xfrm>
          <a:prstGeom prst="rect">
            <a:avLst/>
          </a:prstGeom>
        </p:spPr>
        <p:txBody>
          <a:bodyPr wrap="square">
            <a:spAutoFit/>
          </a:bodyPr>
          <a:lstStyle/>
          <a:p>
            <a:pPr algn="just"/>
            <a:r>
              <a:rPr lang="en-US" altLang="zh-CN" sz="2800" dirty="0">
                <a:solidFill>
                  <a:srgbClr val="333333"/>
                </a:solidFill>
                <a:latin typeface="Segoe UI Emoji" panose="020B0502040204020203" pitchFamily="34" charset="0"/>
                <a:ea typeface="Segoe UI Emoji" panose="020B0502040204020203" pitchFamily="34" charset="0"/>
                <a:cs typeface="+mn-ea"/>
                <a:sym typeface="+mn-lt"/>
              </a:rPr>
              <a:t>The data suggests that customers in the "Poor" credit score segment have the highest exit rate at 22.02%. (The number of exited customer is maximum for Fair segment but it has high total customers count.)</a:t>
            </a:r>
            <a:endParaRPr lang="zh-CN" altLang="en-US" sz="2800" dirty="0">
              <a:solidFill>
                <a:srgbClr val="333333"/>
              </a:solidFill>
              <a:latin typeface="Segoe UI Emoji" panose="020B0502040204020203" pitchFamily="34" charset="0"/>
              <a:cs typeface="+mn-ea"/>
              <a:sym typeface="+mn-lt"/>
            </a:endParaRPr>
          </a:p>
        </p:txBody>
      </p:sp>
    </p:spTree>
    <p:extLst>
      <p:ext uri="{BB962C8B-B14F-4D97-AF65-F5344CB8AC3E}">
        <p14:creationId xmlns:p14="http://schemas.microsoft.com/office/powerpoint/2010/main" val="330579402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750"/>
                                        <p:tgtEl>
                                          <p:spTgt spid="18"/>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750"/>
                                        <p:tgtEl>
                                          <p:spTgt spid="16"/>
                                        </p:tgtEl>
                                      </p:cBhvr>
                                    </p:animEffect>
                                  </p:childTnLst>
                                </p:cTn>
                              </p:par>
                            </p:childTnLst>
                          </p:cTn>
                        </p:par>
                        <p:par>
                          <p:cTn id="12" fill="hold">
                            <p:stCondLst>
                              <p:cond delay="1500"/>
                            </p:stCondLst>
                            <p:childTnLst>
                              <p:par>
                                <p:cTn id="13" presetID="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225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75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750"/>
                                        <p:tgtEl>
                                          <p:spTgt spid="9"/>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750"/>
                                        <p:tgtEl>
                                          <p:spTgt spid="12"/>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750"/>
                                        <p:tgtEl>
                                          <p:spTgt spid="27"/>
                                        </p:tgtEl>
                                      </p:cBhvr>
                                    </p:animEffect>
                                  </p:childTnLst>
                                </p:cTn>
                              </p:par>
                              <p:par>
                                <p:cTn id="34" presetID="22" presetClass="entr" presetSubtype="4"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8" grpId="0" animBg="1"/>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293CCE1D-BA87-4B9C-A693-EA7B13A3CA18}"/>
              </a:ext>
            </a:extLst>
          </p:cNvPr>
          <p:cNvSpPr/>
          <p:nvPr/>
        </p:nvSpPr>
        <p:spPr>
          <a:xfrm>
            <a:off x="-9236" y="0"/>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6" name="波形 1">
            <a:extLst>
              <a:ext uri="{FF2B5EF4-FFF2-40B4-BE49-F238E27FC236}">
                <a16:creationId xmlns="" xmlns:a16="http://schemas.microsoft.com/office/drawing/2014/main" id="{014F25F7-D8EF-4B0B-961E-70941C1AFD62}"/>
              </a:ext>
            </a:extLst>
          </p:cNvPr>
          <p:cNvSpPr/>
          <p:nvPr/>
        </p:nvSpPr>
        <p:spPr>
          <a:xfrm>
            <a:off x="-8992" y="3627474"/>
            <a:ext cx="12284219" cy="3809483"/>
          </a:xfrm>
          <a:custGeom>
            <a:avLst/>
            <a:gdLst>
              <a:gd name="connsiteX0" fmla="*/ 0 w 9962108"/>
              <a:gd name="connsiteY0" fmla="*/ 1878583 h 10937254"/>
              <a:gd name="connsiteX1" fmla="*/ 9962108 w 9962108"/>
              <a:gd name="connsiteY1" fmla="*/ 1878583 h 10937254"/>
              <a:gd name="connsiteX2" fmla="*/ 9962108 w 9962108"/>
              <a:gd name="connsiteY2" fmla="*/ 9058671 h 10937254"/>
              <a:gd name="connsiteX3" fmla="*/ 0 w 9962108"/>
              <a:gd name="connsiteY3" fmla="*/ 9058671 h 10937254"/>
              <a:gd name="connsiteX4" fmla="*/ 0 w 9962108"/>
              <a:gd name="connsiteY4" fmla="*/ 1878583 h 10937254"/>
              <a:gd name="connsiteX0" fmla="*/ 0 w 9986438"/>
              <a:gd name="connsiteY0" fmla="*/ 1849870 h 10479744"/>
              <a:gd name="connsiteX1" fmla="*/ 9986438 w 9986438"/>
              <a:gd name="connsiteY1" fmla="*/ 1491989 h 10479744"/>
              <a:gd name="connsiteX2" fmla="*/ 9986438 w 9986438"/>
              <a:gd name="connsiteY2" fmla="*/ 8672077 h 10479744"/>
              <a:gd name="connsiteX3" fmla="*/ 24330 w 9986438"/>
              <a:gd name="connsiteY3" fmla="*/ 8672077 h 10479744"/>
              <a:gd name="connsiteX4" fmla="*/ 0 w 9986438"/>
              <a:gd name="connsiteY4" fmla="*/ 1849870 h 10479744"/>
              <a:gd name="connsiteX0" fmla="*/ 0 w 9986438"/>
              <a:gd name="connsiteY0" fmla="*/ 1106527 h 9736401"/>
              <a:gd name="connsiteX1" fmla="*/ 9986438 w 9986438"/>
              <a:gd name="connsiteY1" fmla="*/ 748646 h 9736401"/>
              <a:gd name="connsiteX2" fmla="*/ 9986438 w 9986438"/>
              <a:gd name="connsiteY2" fmla="*/ 7928734 h 9736401"/>
              <a:gd name="connsiteX3" fmla="*/ 24330 w 9986438"/>
              <a:gd name="connsiteY3" fmla="*/ 7928734 h 9736401"/>
              <a:gd name="connsiteX4" fmla="*/ 0 w 9986438"/>
              <a:gd name="connsiteY4" fmla="*/ 1106527 h 9736401"/>
              <a:gd name="connsiteX0" fmla="*/ 0 w 9986438"/>
              <a:gd name="connsiteY0" fmla="*/ 1079058 h 9708932"/>
              <a:gd name="connsiteX1" fmla="*/ 9986438 w 9986438"/>
              <a:gd name="connsiteY1" fmla="*/ 721177 h 9708932"/>
              <a:gd name="connsiteX2" fmla="*/ 9986438 w 9986438"/>
              <a:gd name="connsiteY2" fmla="*/ 7901265 h 9708932"/>
              <a:gd name="connsiteX3" fmla="*/ 24330 w 9986438"/>
              <a:gd name="connsiteY3" fmla="*/ 7901265 h 9708932"/>
              <a:gd name="connsiteX4" fmla="*/ 0 w 9986438"/>
              <a:gd name="connsiteY4" fmla="*/ 1079058 h 9708932"/>
              <a:gd name="connsiteX0" fmla="*/ 0 w 9986438"/>
              <a:gd name="connsiteY0" fmla="*/ 1079058 h 10517189"/>
              <a:gd name="connsiteX1" fmla="*/ 9986438 w 9986438"/>
              <a:gd name="connsiteY1" fmla="*/ 721177 h 10517189"/>
              <a:gd name="connsiteX2" fmla="*/ 9986438 w 9986438"/>
              <a:gd name="connsiteY2" fmla="*/ 7901265 h 10517189"/>
              <a:gd name="connsiteX3" fmla="*/ 24330 w 9986438"/>
              <a:gd name="connsiteY3" fmla="*/ 7901265 h 10517189"/>
              <a:gd name="connsiteX4" fmla="*/ 0 w 9986438"/>
              <a:gd name="connsiteY4" fmla="*/ 1079058 h 10517189"/>
              <a:gd name="connsiteX0" fmla="*/ 0 w 9986438"/>
              <a:gd name="connsiteY0" fmla="*/ 1079058 h 8407886"/>
              <a:gd name="connsiteX1" fmla="*/ 9986438 w 9986438"/>
              <a:gd name="connsiteY1" fmla="*/ 721177 h 8407886"/>
              <a:gd name="connsiteX2" fmla="*/ 9986438 w 9986438"/>
              <a:gd name="connsiteY2" fmla="*/ 7901265 h 8407886"/>
              <a:gd name="connsiteX3" fmla="*/ 24330 w 9986438"/>
              <a:gd name="connsiteY3" fmla="*/ 7901265 h 8407886"/>
              <a:gd name="connsiteX4" fmla="*/ 0 w 9986438"/>
              <a:gd name="connsiteY4" fmla="*/ 1079058 h 8407886"/>
              <a:gd name="connsiteX0" fmla="*/ 0 w 9986438"/>
              <a:gd name="connsiteY0" fmla="*/ 1079058 h 8239304"/>
              <a:gd name="connsiteX1" fmla="*/ 9986438 w 9986438"/>
              <a:gd name="connsiteY1" fmla="*/ 721177 h 8239304"/>
              <a:gd name="connsiteX2" fmla="*/ 9986438 w 9986438"/>
              <a:gd name="connsiteY2" fmla="*/ 7901265 h 8239304"/>
              <a:gd name="connsiteX3" fmla="*/ 731 w 9986438"/>
              <a:gd name="connsiteY3" fmla="*/ 6344874 h 8239304"/>
              <a:gd name="connsiteX4" fmla="*/ 0 w 9986438"/>
              <a:gd name="connsiteY4" fmla="*/ 1079058 h 8239304"/>
              <a:gd name="connsiteX0" fmla="*/ 0 w 9986438"/>
              <a:gd name="connsiteY0" fmla="*/ 1079058 h 7004980"/>
              <a:gd name="connsiteX1" fmla="*/ 9986438 w 9986438"/>
              <a:gd name="connsiteY1" fmla="*/ 721177 h 7004980"/>
              <a:gd name="connsiteX2" fmla="*/ 9986438 w 9986438"/>
              <a:gd name="connsiteY2" fmla="*/ 6526454 h 7004980"/>
              <a:gd name="connsiteX3" fmla="*/ 731 w 9986438"/>
              <a:gd name="connsiteY3" fmla="*/ 6344874 h 7004980"/>
              <a:gd name="connsiteX4" fmla="*/ 0 w 9986438"/>
              <a:gd name="connsiteY4" fmla="*/ 1079058 h 7004980"/>
              <a:gd name="connsiteX0" fmla="*/ 0 w 9986438"/>
              <a:gd name="connsiteY0" fmla="*/ 1079058 h 6808285"/>
              <a:gd name="connsiteX1" fmla="*/ 9986438 w 9986438"/>
              <a:gd name="connsiteY1" fmla="*/ 721177 h 6808285"/>
              <a:gd name="connsiteX2" fmla="*/ 9986438 w 9986438"/>
              <a:gd name="connsiteY2" fmla="*/ 6292996 h 6808285"/>
              <a:gd name="connsiteX3" fmla="*/ 731 w 9986438"/>
              <a:gd name="connsiteY3" fmla="*/ 6344874 h 6808285"/>
              <a:gd name="connsiteX4" fmla="*/ 0 w 9986438"/>
              <a:gd name="connsiteY4" fmla="*/ 1079058 h 680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438" h="6808285">
                <a:moveTo>
                  <a:pt x="0" y="1079058"/>
                </a:moveTo>
                <a:cubicBezTo>
                  <a:pt x="3943211" y="-3256576"/>
                  <a:pt x="2401869" y="7318214"/>
                  <a:pt x="9986438" y="721177"/>
                </a:cubicBezTo>
                <a:lnTo>
                  <a:pt x="9986438" y="6292996"/>
                </a:lnTo>
                <a:cubicBezTo>
                  <a:pt x="5981372" y="7756069"/>
                  <a:pt x="3522023" y="5556238"/>
                  <a:pt x="731" y="6344874"/>
                </a:cubicBezTo>
                <a:cubicBezTo>
                  <a:pt x="731" y="3951511"/>
                  <a:pt x="0" y="3472421"/>
                  <a:pt x="0" y="1079058"/>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cs typeface="+mn-ea"/>
              <a:sym typeface="+mn-lt"/>
            </a:endParaRPr>
          </a:p>
        </p:txBody>
      </p:sp>
      <p:sp>
        <p:nvSpPr>
          <p:cNvPr id="42" name="矩形 41">
            <a:extLst>
              <a:ext uri="{FF2B5EF4-FFF2-40B4-BE49-F238E27FC236}">
                <a16:creationId xmlns="" xmlns:a16="http://schemas.microsoft.com/office/drawing/2014/main" id="{4906F521-AA18-444A-8022-C2B13228D15E}"/>
              </a:ext>
            </a:extLst>
          </p:cNvPr>
          <p:cNvSpPr/>
          <p:nvPr/>
        </p:nvSpPr>
        <p:spPr>
          <a:xfrm>
            <a:off x="386366" y="2780390"/>
            <a:ext cx="5859887" cy="2677656"/>
          </a:xfrm>
          <a:prstGeom prst="rect">
            <a:avLst/>
          </a:prstGeom>
        </p:spPr>
        <p:txBody>
          <a:bodyPr wrap="square">
            <a:spAutoFit/>
          </a:bodyPr>
          <a:lstStyle/>
          <a:p>
            <a:pPr algn="just"/>
            <a:r>
              <a:rPr lang="en-US" sz="2800" dirty="0">
                <a:latin typeface="Segoe UI Emoji" panose="020B0502040204020203" pitchFamily="34" charset="0"/>
                <a:ea typeface="Segoe UI Emoji" panose="020B0502040204020203" pitchFamily="34" charset="0"/>
              </a:rPr>
              <a:t>Based on the analysis, it shows that the majority of customer who purchased 1 or 2 products exit more i.e., </a:t>
            </a:r>
            <a:r>
              <a:rPr lang="en-US" sz="2800" b="1" dirty="0">
                <a:latin typeface="Segoe UI Emoji" panose="020B0502040204020203" pitchFamily="34" charset="0"/>
                <a:ea typeface="Segoe UI Emoji" panose="020B0502040204020203" pitchFamily="34" charset="0"/>
              </a:rPr>
              <a:t>5086 and 4590 </a:t>
            </a:r>
            <a:r>
              <a:rPr lang="en-US" sz="2800" dirty="0">
                <a:latin typeface="Segoe UI Emoji" panose="020B0502040204020203" pitchFamily="34" charset="0"/>
                <a:ea typeface="Segoe UI Emoji" panose="020B0502040204020203" pitchFamily="34" charset="0"/>
              </a:rPr>
              <a:t>for 1 and 2 products respectively. In the above chart, a filter </a:t>
            </a:r>
            <a:r>
              <a:rPr lang="en-US" sz="2800" dirty="0" err="1">
                <a:latin typeface="Segoe UI Emoji" panose="020B0502040204020203" pitchFamily="34" charset="0"/>
                <a:ea typeface="Segoe UI Emoji" panose="020B0502040204020203" pitchFamily="34" charset="0"/>
              </a:rPr>
              <a:t>ExitID</a:t>
            </a:r>
            <a:r>
              <a:rPr lang="en-US" sz="2800" dirty="0">
                <a:latin typeface="Segoe UI Emoji" panose="020B0502040204020203" pitchFamily="34" charset="0"/>
                <a:ea typeface="Segoe UI Emoji" panose="020B0502040204020203" pitchFamily="34" charset="0"/>
              </a:rPr>
              <a:t> = 1 is used.</a:t>
            </a:r>
          </a:p>
        </p:txBody>
      </p:sp>
      <p:pic>
        <p:nvPicPr>
          <p:cNvPr id="41" name="Picture 40"/>
          <p:cNvPicPr/>
          <p:nvPr/>
        </p:nvPicPr>
        <p:blipFill>
          <a:blip r:embed="rId2">
            <a:clrChange>
              <a:clrFrom>
                <a:srgbClr val="FFFFFF"/>
              </a:clrFrom>
              <a:clrTo>
                <a:srgbClr val="FFFFFF">
                  <a:alpha val="0"/>
                </a:srgbClr>
              </a:clrTo>
            </a:clrChange>
          </a:blip>
          <a:stretch>
            <a:fillRect/>
          </a:stretch>
        </p:blipFill>
        <p:spPr>
          <a:xfrm>
            <a:off x="6750516" y="2097738"/>
            <a:ext cx="5291230" cy="422855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6" y="0"/>
            <a:ext cx="5249863" cy="177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01273" y="358675"/>
            <a:ext cx="8989454" cy="1077218"/>
          </a:xfrm>
          <a:prstGeom prst="rect">
            <a:avLst/>
          </a:prstGeom>
          <a:noFill/>
        </p:spPr>
        <p:txBody>
          <a:bodyPr wrap="square" rtlCol="0">
            <a:spAutoFit/>
          </a:bodyPr>
          <a:lstStyle/>
          <a:p>
            <a:pPr algn="ctr"/>
            <a:r>
              <a:rPr lang="en-US" sz="3200" b="1" dirty="0">
                <a:latin typeface="Segoe UI Black" panose="020B0A02040204020203" pitchFamily="34" charset="0"/>
                <a:ea typeface="Segoe UI Black" panose="020B0A02040204020203" pitchFamily="34" charset="0"/>
              </a:rPr>
              <a:t>Relationship Between Number of Products and Account Balance for Exiting Customers</a:t>
            </a:r>
          </a:p>
        </p:txBody>
      </p:sp>
    </p:spTree>
    <p:extLst>
      <p:ext uri="{BB962C8B-B14F-4D97-AF65-F5344CB8AC3E}">
        <p14:creationId xmlns:p14="http://schemas.microsoft.com/office/powerpoint/2010/main" val="314961202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750"/>
                                        <p:tgtEl>
                                          <p:spTgt spid="3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293CCE1D-BA87-4B9C-A693-EA7B13A3CA18}"/>
              </a:ext>
            </a:extLst>
          </p:cNvPr>
          <p:cNvSpPr/>
          <p:nvPr/>
        </p:nvSpPr>
        <p:spPr>
          <a:xfrm>
            <a:off x="-9236" y="-199425"/>
            <a:ext cx="12201236" cy="6884220"/>
          </a:xfrm>
          <a:prstGeom prst="rect">
            <a:avLst/>
          </a:prstGeom>
          <a:pattFill prst="wdUpDiag">
            <a:fgClr>
              <a:srgbClr val="F7F7F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Freeform 9">
            <a:extLst>
              <a:ext uri="{FF2B5EF4-FFF2-40B4-BE49-F238E27FC236}">
                <a16:creationId xmlns="" xmlns:a16="http://schemas.microsoft.com/office/drawing/2014/main" id="{91276481-299B-4F0D-8BE2-EC59E255BB3B}"/>
              </a:ext>
            </a:extLst>
          </p:cNvPr>
          <p:cNvSpPr>
            <a:spLocks/>
          </p:cNvSpPr>
          <p:nvPr/>
        </p:nvSpPr>
        <p:spPr bwMode="auto">
          <a:xfrm flipV="1">
            <a:off x="3847176" y="-199425"/>
            <a:ext cx="8357524" cy="6854825"/>
          </a:xfrm>
          <a:custGeom>
            <a:avLst/>
            <a:gdLst>
              <a:gd name="T0" fmla="*/ 1295 w 1295"/>
              <a:gd name="T1" fmla="*/ 1062 h 1062"/>
              <a:gd name="T2" fmla="*/ 1295 w 1295"/>
              <a:gd name="T3" fmla="*/ 0 h 1062"/>
              <a:gd name="T4" fmla="*/ 1081 w 1295"/>
              <a:gd name="T5" fmla="*/ 163 h 1062"/>
              <a:gd name="T6" fmla="*/ 878 w 1295"/>
              <a:gd name="T7" fmla="*/ 281 h 1062"/>
              <a:gd name="T8" fmla="*/ 641 w 1295"/>
              <a:gd name="T9" fmla="*/ 438 h 1062"/>
              <a:gd name="T10" fmla="*/ 274 w 1295"/>
              <a:gd name="T11" fmla="*/ 590 h 1062"/>
              <a:gd name="T12" fmla="*/ 45 w 1295"/>
              <a:gd name="T13" fmla="*/ 979 h 1062"/>
              <a:gd name="T14" fmla="*/ 0 w 1295"/>
              <a:gd name="T15" fmla="*/ 1062 h 1062"/>
              <a:gd name="T16" fmla="*/ 1295 w 1295"/>
              <a:gd name="T17" fmla="*/ 1062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5" h="1062">
                <a:moveTo>
                  <a:pt x="1295" y="1062"/>
                </a:moveTo>
                <a:cubicBezTo>
                  <a:pt x="1295" y="0"/>
                  <a:pt x="1295" y="0"/>
                  <a:pt x="1295" y="0"/>
                </a:cubicBezTo>
                <a:cubicBezTo>
                  <a:pt x="1176" y="15"/>
                  <a:pt x="1104" y="111"/>
                  <a:pt x="1081" y="163"/>
                </a:cubicBezTo>
                <a:cubicBezTo>
                  <a:pt x="1045" y="243"/>
                  <a:pt x="985" y="294"/>
                  <a:pt x="878" y="281"/>
                </a:cubicBezTo>
                <a:cubicBezTo>
                  <a:pt x="771" y="268"/>
                  <a:pt x="707" y="299"/>
                  <a:pt x="641" y="438"/>
                </a:cubicBezTo>
                <a:cubicBezTo>
                  <a:pt x="582" y="560"/>
                  <a:pt x="520" y="531"/>
                  <a:pt x="274" y="590"/>
                </a:cubicBezTo>
                <a:cubicBezTo>
                  <a:pt x="28" y="649"/>
                  <a:pt x="96" y="812"/>
                  <a:pt x="45" y="979"/>
                </a:cubicBezTo>
                <a:cubicBezTo>
                  <a:pt x="35" y="1011"/>
                  <a:pt x="19" y="1038"/>
                  <a:pt x="0" y="1062"/>
                </a:cubicBezTo>
                <a:lnTo>
                  <a:pt x="1295" y="1062"/>
                </a:ln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cxnSp>
        <p:nvCxnSpPr>
          <p:cNvPr id="6" name="直接连接符 5">
            <a:extLst>
              <a:ext uri="{FF2B5EF4-FFF2-40B4-BE49-F238E27FC236}">
                <a16:creationId xmlns="" xmlns:a16="http://schemas.microsoft.com/office/drawing/2014/main" id="{99A22979-E2D7-4266-80B6-3F2C12798E61}"/>
              </a:ext>
            </a:extLst>
          </p:cNvPr>
          <p:cNvCxnSpPr/>
          <p:nvPr/>
        </p:nvCxnSpPr>
        <p:spPr>
          <a:xfrm>
            <a:off x="3414044" y="3224541"/>
            <a:ext cx="0" cy="2617385"/>
          </a:xfrm>
          <a:prstGeom prst="line">
            <a:avLst/>
          </a:prstGeom>
          <a:ln w="1905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616017FE-1A4C-4614-8273-A75091879218}"/>
              </a:ext>
            </a:extLst>
          </p:cNvPr>
          <p:cNvCxnSpPr/>
          <p:nvPr/>
        </p:nvCxnSpPr>
        <p:spPr>
          <a:xfrm flipV="1">
            <a:off x="688258" y="3213289"/>
            <a:ext cx="5488473" cy="1"/>
          </a:xfrm>
          <a:prstGeom prst="line">
            <a:avLst/>
          </a:prstGeom>
          <a:ln w="1905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1C74EB5E-38CE-4D68-9D04-BBC02F4AFCBD}"/>
              </a:ext>
            </a:extLst>
          </p:cNvPr>
          <p:cNvSpPr txBox="1">
            <a:spLocks/>
          </p:cNvSpPr>
          <p:nvPr/>
        </p:nvSpPr>
        <p:spPr>
          <a:xfrm>
            <a:off x="839574" y="3476505"/>
            <a:ext cx="2162773" cy="461665"/>
          </a:xfrm>
          <a:prstGeom prst="rect">
            <a:avLst/>
          </a:prstGeom>
        </p:spPr>
        <p:txBody>
          <a:bodyPr wrap="none">
            <a:spAutoFit/>
          </a:bodyPr>
          <a:lstStyle>
            <a:defPPr>
              <a:defRPr lang="zh-CN"/>
            </a:defPPr>
            <a:lvl1pPr>
              <a:defRPr sz="5400" spc="300">
                <a:solidFill>
                  <a:schemeClr val="tx1">
                    <a:lumMod val="75000"/>
                    <a:lumOff val="25000"/>
                  </a:schemeClr>
                </a:solidFill>
                <a:latin typeface="字魂59号-创粗黑" panose="00000500000000000000" pitchFamily="2" charset="-122"/>
                <a:ea typeface="字魂59号-创粗黑" panose="00000500000000000000" pitchFamily="2" charset="-122"/>
              </a:defRPr>
            </a:lvl1pPr>
          </a:lstStyle>
          <a:p>
            <a:pPr algn="ctr"/>
            <a:r>
              <a:rPr lang="en-US" altLang="ko-KR" sz="2400" b="1" dirty="0">
                <a:latin typeface="Bodoni MT" panose="02070603080606020203" pitchFamily="18" charset="0"/>
                <a:sym typeface="+mn-lt"/>
              </a:rPr>
              <a:t>Age Bracket</a:t>
            </a:r>
            <a:endParaRPr lang="ko-KR" altLang="en-US" sz="2400" dirty="0">
              <a:latin typeface="Bodoni MT" panose="02070603080606020203" pitchFamily="18" charset="0"/>
              <a:ea typeface="+mn-ea"/>
              <a:cs typeface="+mn-ea"/>
              <a:sym typeface="+mn-lt"/>
            </a:endParaRPr>
          </a:p>
        </p:txBody>
      </p:sp>
      <p:sp>
        <p:nvSpPr>
          <p:cNvPr id="11" name="文本框 10">
            <a:extLst>
              <a:ext uri="{FF2B5EF4-FFF2-40B4-BE49-F238E27FC236}">
                <a16:creationId xmlns="" xmlns:a16="http://schemas.microsoft.com/office/drawing/2014/main" id="{C52444F7-4E46-4F69-B2EB-876E2D379B97}"/>
              </a:ext>
            </a:extLst>
          </p:cNvPr>
          <p:cNvSpPr txBox="1">
            <a:spLocks/>
          </p:cNvSpPr>
          <p:nvPr/>
        </p:nvSpPr>
        <p:spPr>
          <a:xfrm>
            <a:off x="980008" y="4147746"/>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31-50</a:t>
            </a:r>
            <a:endParaRPr lang="zh-CN" altLang="en-US" dirty="0">
              <a:latin typeface="+mn-lt"/>
              <a:ea typeface="+mn-ea"/>
              <a:cs typeface="+mn-ea"/>
              <a:sym typeface="+mn-lt"/>
            </a:endParaRPr>
          </a:p>
        </p:txBody>
      </p:sp>
      <p:sp>
        <p:nvSpPr>
          <p:cNvPr id="14" name="文本框 13">
            <a:extLst>
              <a:ext uri="{FF2B5EF4-FFF2-40B4-BE49-F238E27FC236}">
                <a16:creationId xmlns="" xmlns:a16="http://schemas.microsoft.com/office/drawing/2014/main" id="{1CF598B9-6185-4E9F-8733-7DB7909EB1CD}"/>
              </a:ext>
            </a:extLst>
          </p:cNvPr>
          <p:cNvSpPr txBox="1">
            <a:spLocks/>
          </p:cNvSpPr>
          <p:nvPr/>
        </p:nvSpPr>
        <p:spPr>
          <a:xfrm>
            <a:off x="1586932" y="90902"/>
            <a:ext cx="9018137" cy="1200329"/>
          </a:xfrm>
          <a:prstGeom prst="rect">
            <a:avLst/>
          </a:prstGeom>
        </p:spPr>
        <p:txBody>
          <a:bodyPr wrap="square">
            <a:spAutoFit/>
          </a:bodyPr>
          <a:lstStyle>
            <a:defPPr>
              <a:defRPr lang="zh-CN"/>
            </a:defPPr>
            <a:lvl1pPr algn="ctr">
              <a:defRPr sz="2400" spc="300">
                <a:solidFill>
                  <a:schemeClr val="tx1">
                    <a:lumMod val="75000"/>
                    <a:lumOff val="25000"/>
                  </a:schemeClr>
                </a:solidFill>
                <a:latin typeface="字魂59号-创粗黑" panose="00000500000000000000" pitchFamily="2" charset="-122"/>
                <a:ea typeface="字魂59号-创粗黑" panose="00000500000000000000" pitchFamily="2" charset="-122"/>
              </a:defRPr>
            </a:lvl1pPr>
          </a:lstStyle>
          <a:p>
            <a:r>
              <a:rPr lang="en-US" altLang="ko-KR" sz="3600" b="1" spc="0" dirty="0">
                <a:latin typeface="Segoe UI Black" panose="020B0A02040204020203" pitchFamily="34" charset="0"/>
                <a:ea typeface="+mn-ea"/>
                <a:cs typeface="+mn-ea"/>
                <a:sym typeface="+mn-lt"/>
              </a:rPr>
              <a:t>Average Tenure of Exiting Customers by Age Bracket</a:t>
            </a:r>
          </a:p>
        </p:txBody>
      </p:sp>
      <p:sp>
        <p:nvSpPr>
          <p:cNvPr id="15" name="文本框 14">
            <a:extLst>
              <a:ext uri="{FF2B5EF4-FFF2-40B4-BE49-F238E27FC236}">
                <a16:creationId xmlns="" xmlns:a16="http://schemas.microsoft.com/office/drawing/2014/main" id="{270A3003-699A-4E82-8433-84CD960CB9A2}"/>
              </a:ext>
            </a:extLst>
          </p:cNvPr>
          <p:cNvSpPr txBox="1">
            <a:spLocks/>
          </p:cNvSpPr>
          <p:nvPr/>
        </p:nvSpPr>
        <p:spPr>
          <a:xfrm>
            <a:off x="502276" y="1572977"/>
            <a:ext cx="7786041" cy="1222129"/>
          </a:xfrm>
          <a:prstGeom prst="rect">
            <a:avLst/>
          </a:prstGeom>
          <a:noFill/>
          <a:ln w="0">
            <a:noFill/>
            <a:prstDash/>
          </a:ln>
        </p:spPr>
        <p:txBody>
          <a:bodyPr vert="horz" wrap="square" lIns="89535" tIns="46355" rIns="89535" bIns="46355" numCol="1" anchor="t">
            <a:spAutoFit/>
          </a:bodyPr>
          <a:lstStyle/>
          <a:p>
            <a:pPr algn="just">
              <a:lnSpc>
                <a:spcPts val="2200"/>
              </a:lnSpc>
            </a:pPr>
            <a:r>
              <a:rPr lang="en-US" altLang="zh-CN" sz="2000" dirty="0">
                <a:solidFill>
                  <a:srgbClr val="333333"/>
                </a:solidFill>
                <a:latin typeface="Segoe UI Emoji" panose="020B0502040204020203" pitchFamily="34" charset="0"/>
                <a:ea typeface="Segoe UI Emoji" panose="020B0502040204020203" pitchFamily="34" charset="0"/>
                <a:cs typeface="+mn-ea"/>
                <a:sym typeface="+mn-lt"/>
              </a:rPr>
              <a:t>Overall, there isn't a significant difference in the average tenure among the different age brackets of exiting customers. However, it's noteworthy that customers aged between 31 and 50 have the highest average tenure</a:t>
            </a:r>
            <a:endParaRPr lang="zh-CN" altLang="en-US" sz="2000" dirty="0">
              <a:solidFill>
                <a:srgbClr val="333333"/>
              </a:solidFill>
              <a:latin typeface="Segoe UI Emoji" panose="020B0502040204020203" pitchFamily="34" charset="0"/>
              <a:cs typeface="+mn-ea"/>
              <a:sym typeface="+mn-lt"/>
            </a:endParaRPr>
          </a:p>
        </p:txBody>
      </p:sp>
      <p:sp>
        <p:nvSpPr>
          <p:cNvPr id="35" name="文本框 34">
            <a:extLst>
              <a:ext uri="{FF2B5EF4-FFF2-40B4-BE49-F238E27FC236}">
                <a16:creationId xmlns="" xmlns:a16="http://schemas.microsoft.com/office/drawing/2014/main" id="{AEAD6BB0-0D65-4321-B5D1-CF74CD61F01E}"/>
              </a:ext>
            </a:extLst>
          </p:cNvPr>
          <p:cNvSpPr txBox="1">
            <a:spLocks/>
          </p:cNvSpPr>
          <p:nvPr/>
        </p:nvSpPr>
        <p:spPr>
          <a:xfrm>
            <a:off x="4065837" y="3483064"/>
            <a:ext cx="1903727" cy="461665"/>
          </a:xfrm>
          <a:prstGeom prst="rect">
            <a:avLst/>
          </a:prstGeom>
        </p:spPr>
        <p:txBody>
          <a:bodyPr wrap="none">
            <a:spAutoFit/>
          </a:bodyPr>
          <a:lstStyle>
            <a:defPPr>
              <a:defRPr lang="zh-CN"/>
            </a:defPPr>
            <a:lvl1pPr>
              <a:defRPr sz="5400" spc="300">
                <a:solidFill>
                  <a:schemeClr val="tx1">
                    <a:lumMod val="75000"/>
                    <a:lumOff val="25000"/>
                  </a:schemeClr>
                </a:solidFill>
                <a:latin typeface="字魂59号-创粗黑" panose="00000500000000000000" pitchFamily="2" charset="-122"/>
                <a:ea typeface="字魂59号-创粗黑" panose="00000500000000000000" pitchFamily="2" charset="-122"/>
              </a:defRPr>
            </a:lvl1pPr>
          </a:lstStyle>
          <a:p>
            <a:pPr algn="ctr"/>
            <a:r>
              <a:rPr lang="en-US" sz="2400" b="1" dirty="0" err="1">
                <a:latin typeface="Bodoni MT" panose="02070603080606020203" pitchFamily="18" charset="0"/>
              </a:rPr>
              <a:t>AvgTenure</a:t>
            </a:r>
            <a:endParaRPr lang="ko-KR" altLang="en-US" sz="2400" dirty="0">
              <a:latin typeface="Bodoni MT" panose="02070603080606020203" pitchFamily="18" charset="0"/>
              <a:ea typeface="+mn-ea"/>
              <a:cs typeface="+mn-ea"/>
              <a:sym typeface="+mn-lt"/>
            </a:endParaRPr>
          </a:p>
        </p:txBody>
      </p:sp>
      <p:sp>
        <p:nvSpPr>
          <p:cNvPr id="36" name="文本框 35">
            <a:extLst>
              <a:ext uri="{FF2B5EF4-FFF2-40B4-BE49-F238E27FC236}">
                <a16:creationId xmlns="" xmlns:a16="http://schemas.microsoft.com/office/drawing/2014/main" id="{4184C9A8-8068-4A39-956B-AD13C239358D}"/>
              </a:ext>
            </a:extLst>
          </p:cNvPr>
          <p:cNvSpPr txBox="1">
            <a:spLocks/>
          </p:cNvSpPr>
          <p:nvPr/>
        </p:nvSpPr>
        <p:spPr>
          <a:xfrm>
            <a:off x="3834475" y="4147746"/>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4.87</a:t>
            </a:r>
            <a:endParaRPr lang="zh-CN" altLang="en-US" dirty="0">
              <a:latin typeface="+mn-lt"/>
              <a:ea typeface="+mn-ea"/>
              <a:cs typeface="+mn-ea"/>
              <a:sym typeface="+mn-lt"/>
            </a:endParaRPr>
          </a:p>
        </p:txBody>
      </p:sp>
      <p:sp>
        <p:nvSpPr>
          <p:cNvPr id="19" name="文本框 10">
            <a:extLst>
              <a:ext uri="{FF2B5EF4-FFF2-40B4-BE49-F238E27FC236}">
                <a16:creationId xmlns="" xmlns:a16="http://schemas.microsoft.com/office/drawing/2014/main" id="{C52444F7-4E46-4F69-B2EB-876E2D379B97}"/>
              </a:ext>
            </a:extLst>
          </p:cNvPr>
          <p:cNvSpPr txBox="1">
            <a:spLocks/>
          </p:cNvSpPr>
          <p:nvPr/>
        </p:nvSpPr>
        <p:spPr>
          <a:xfrm>
            <a:off x="980008" y="4665507"/>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18-30</a:t>
            </a:r>
            <a:endParaRPr lang="zh-CN" altLang="en-US" dirty="0">
              <a:latin typeface="+mn-lt"/>
              <a:ea typeface="+mn-ea"/>
              <a:cs typeface="+mn-ea"/>
              <a:sym typeface="+mn-lt"/>
            </a:endParaRPr>
          </a:p>
        </p:txBody>
      </p:sp>
      <p:sp>
        <p:nvSpPr>
          <p:cNvPr id="20" name="文本框 35">
            <a:extLst>
              <a:ext uri="{FF2B5EF4-FFF2-40B4-BE49-F238E27FC236}">
                <a16:creationId xmlns="" xmlns:a16="http://schemas.microsoft.com/office/drawing/2014/main" id="{4184C9A8-8068-4A39-956B-AD13C239358D}"/>
              </a:ext>
            </a:extLst>
          </p:cNvPr>
          <p:cNvSpPr txBox="1">
            <a:spLocks/>
          </p:cNvSpPr>
          <p:nvPr/>
        </p:nvSpPr>
        <p:spPr>
          <a:xfrm>
            <a:off x="3847176" y="4649637"/>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4.84</a:t>
            </a:r>
            <a:endParaRPr lang="zh-CN" altLang="en-US" dirty="0">
              <a:latin typeface="+mn-lt"/>
              <a:ea typeface="+mn-ea"/>
              <a:cs typeface="+mn-ea"/>
              <a:sym typeface="+mn-lt"/>
            </a:endParaRPr>
          </a:p>
        </p:txBody>
      </p:sp>
      <p:sp>
        <p:nvSpPr>
          <p:cNvPr id="16" name="文本框 10">
            <a:extLst>
              <a:ext uri="{FF2B5EF4-FFF2-40B4-BE49-F238E27FC236}">
                <a16:creationId xmlns="" xmlns:a16="http://schemas.microsoft.com/office/drawing/2014/main" id="{C52444F7-4E46-4F69-B2EB-876E2D379B97}"/>
              </a:ext>
            </a:extLst>
          </p:cNvPr>
          <p:cNvSpPr txBox="1">
            <a:spLocks/>
          </p:cNvSpPr>
          <p:nvPr/>
        </p:nvSpPr>
        <p:spPr>
          <a:xfrm>
            <a:off x="980008" y="5214403"/>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50+</a:t>
            </a:r>
            <a:endParaRPr lang="zh-CN" altLang="en-US" dirty="0">
              <a:latin typeface="+mn-lt"/>
              <a:ea typeface="+mn-ea"/>
              <a:cs typeface="+mn-ea"/>
              <a:sym typeface="+mn-lt"/>
            </a:endParaRPr>
          </a:p>
        </p:txBody>
      </p:sp>
      <p:sp>
        <p:nvSpPr>
          <p:cNvPr id="17" name="文本框 35">
            <a:extLst>
              <a:ext uri="{FF2B5EF4-FFF2-40B4-BE49-F238E27FC236}">
                <a16:creationId xmlns="" xmlns:a16="http://schemas.microsoft.com/office/drawing/2014/main" id="{4184C9A8-8068-4A39-956B-AD13C239358D}"/>
              </a:ext>
            </a:extLst>
          </p:cNvPr>
          <p:cNvSpPr txBox="1">
            <a:spLocks/>
          </p:cNvSpPr>
          <p:nvPr/>
        </p:nvSpPr>
        <p:spPr>
          <a:xfrm>
            <a:off x="3847176" y="5214403"/>
            <a:ext cx="2160387" cy="347916"/>
          </a:xfrm>
          <a:prstGeom prst="rect">
            <a:avLst/>
          </a:prstGeom>
          <a:noFill/>
          <a:ln w="0">
            <a:noFill/>
            <a:prstDash/>
          </a:ln>
        </p:spPr>
        <p:txBody>
          <a:bodyPr vert="horz" wrap="square" lIns="89535" tIns="46355" rIns="89535" bIns="46355" numCol="1" anchor="t">
            <a:spAutoFit/>
          </a:bodyPr>
          <a:lstStyle>
            <a:defPPr>
              <a:defRPr lang="zh-CN"/>
            </a:defPPr>
            <a:lvl1pPr>
              <a:lnSpc>
                <a:spcPts val="2200"/>
              </a:lnSpc>
              <a:defRPr sz="1400">
                <a:solidFill>
                  <a:srgbClr val="333333"/>
                </a:solidFill>
                <a:latin typeface="字魂59号-创粗黑" panose="00000500000000000000" pitchFamily="2" charset="-122"/>
                <a:ea typeface="字魂59号-创粗黑" panose="00000500000000000000" pitchFamily="2" charset="-122"/>
              </a:defRPr>
            </a:lvl1pPr>
          </a:lstStyle>
          <a:p>
            <a:pPr algn="ctr"/>
            <a:r>
              <a:rPr lang="en-US" altLang="zh-CN" dirty="0">
                <a:latin typeface="+mn-lt"/>
                <a:ea typeface="+mn-ea"/>
                <a:cs typeface="+mn-ea"/>
                <a:sym typeface="+mn-lt"/>
              </a:rPr>
              <a:t>4.85</a:t>
            </a:r>
            <a:endParaRPr lang="zh-CN" altLang="en-US" dirty="0">
              <a:latin typeface="+mn-lt"/>
              <a:ea typeface="+mn-ea"/>
              <a:cs typeface="+mn-ea"/>
              <a:sym typeface="+mn-lt"/>
            </a:endParaRPr>
          </a:p>
        </p:txBody>
      </p:sp>
      <p:pic>
        <p:nvPicPr>
          <p:cNvPr id="21" name="图片 24">
            <a:extLst>
              <a:ext uri="{FF2B5EF4-FFF2-40B4-BE49-F238E27FC236}">
                <a16:creationId xmlns="" xmlns:a16="http://schemas.microsoft.com/office/drawing/2014/main" id="{E2F19B2A-BF09-4ADF-A9F7-B81BA3F81A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82625" y="2987899"/>
            <a:ext cx="4147302" cy="3662624"/>
          </a:xfrm>
          <a:prstGeom prst="rect">
            <a:avLst/>
          </a:prstGeom>
        </p:spPr>
      </p:pic>
    </p:spTree>
    <p:extLst>
      <p:ext uri="{BB962C8B-B14F-4D97-AF65-F5344CB8AC3E}">
        <p14:creationId xmlns:p14="http://schemas.microsoft.com/office/powerpoint/2010/main" val="182966548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750"/>
                                        <p:tgtEl>
                                          <p:spTgt spid="27"/>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750" fill="hold"/>
                                        <p:tgtEl>
                                          <p:spTgt spid="14"/>
                                        </p:tgtEl>
                                        <p:attrNameLst>
                                          <p:attrName>ppt_w</p:attrName>
                                        </p:attrNameLst>
                                      </p:cBhvr>
                                      <p:tavLst>
                                        <p:tav tm="0">
                                          <p:val>
                                            <p:fltVal val="0"/>
                                          </p:val>
                                        </p:tav>
                                        <p:tav tm="100000">
                                          <p:val>
                                            <p:strVal val="#ppt_w"/>
                                          </p:val>
                                        </p:tav>
                                      </p:tavLst>
                                    </p:anim>
                                    <p:anim calcmode="lin" valueType="num">
                                      <p:cBhvr>
                                        <p:cTn id="12" dur="750" fill="hold"/>
                                        <p:tgtEl>
                                          <p:spTgt spid="14"/>
                                        </p:tgtEl>
                                        <p:attrNameLst>
                                          <p:attrName>ppt_h</p:attrName>
                                        </p:attrNameLst>
                                      </p:cBhvr>
                                      <p:tavLst>
                                        <p:tav tm="0">
                                          <p:val>
                                            <p:fltVal val="0"/>
                                          </p:val>
                                        </p:tav>
                                        <p:tav tm="100000">
                                          <p:val>
                                            <p:strVal val="#ppt_h"/>
                                          </p:val>
                                        </p:tav>
                                      </p:tavLst>
                                    </p:anim>
                                    <p:animEffect transition="in" filter="fade">
                                      <p:cBhvr>
                                        <p:cTn id="13" dur="750"/>
                                        <p:tgtEl>
                                          <p:spTgt spid="14"/>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750"/>
                                        <p:tgtEl>
                                          <p:spTgt spid="15"/>
                                        </p:tgtEl>
                                        <p:attrNameLst>
                                          <p:attrName>ppt_y</p:attrName>
                                        </p:attrNameLst>
                                      </p:cBhvr>
                                      <p:tavLst>
                                        <p:tav tm="0">
                                          <p:val>
                                            <p:strVal val="#ppt_y+#ppt_h*1.125000"/>
                                          </p:val>
                                        </p:tav>
                                        <p:tav tm="100000">
                                          <p:val>
                                            <p:strVal val="#ppt_y"/>
                                          </p:val>
                                        </p:tav>
                                      </p:tavLst>
                                    </p:anim>
                                    <p:animEffect transition="in" filter="wipe(up)">
                                      <p:cBhvr>
                                        <p:cTn id="18" dur="750"/>
                                        <p:tgtEl>
                                          <p:spTgt spid="15"/>
                                        </p:tgtEl>
                                      </p:cBhvr>
                                    </p:animEffect>
                                  </p:childTnLst>
                                </p:cTn>
                              </p:par>
                            </p:childTnLst>
                          </p:cTn>
                        </p:par>
                        <p:par>
                          <p:cTn id="19" fill="hold">
                            <p:stCondLst>
                              <p:cond delay="225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par>
                                <p:cTn id="23" presetID="22" presetClass="entr" presetSubtype="1"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75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750" fill="hold"/>
                                        <p:tgtEl>
                                          <p:spTgt spid="10"/>
                                        </p:tgtEl>
                                        <p:attrNameLst>
                                          <p:attrName>ppt_w</p:attrName>
                                        </p:attrNameLst>
                                      </p:cBhvr>
                                      <p:tavLst>
                                        <p:tav tm="0">
                                          <p:val>
                                            <p:fltVal val="0"/>
                                          </p:val>
                                        </p:tav>
                                        <p:tav tm="100000">
                                          <p:val>
                                            <p:strVal val="#ppt_w"/>
                                          </p:val>
                                        </p:tav>
                                      </p:tavLst>
                                    </p:anim>
                                    <p:anim calcmode="lin" valueType="num">
                                      <p:cBhvr>
                                        <p:cTn id="29" dur="750" fill="hold"/>
                                        <p:tgtEl>
                                          <p:spTgt spid="10"/>
                                        </p:tgtEl>
                                        <p:attrNameLst>
                                          <p:attrName>ppt_h</p:attrName>
                                        </p:attrNameLst>
                                      </p:cBhvr>
                                      <p:tavLst>
                                        <p:tav tm="0">
                                          <p:val>
                                            <p:fltVal val="0"/>
                                          </p:val>
                                        </p:tav>
                                        <p:tav tm="100000">
                                          <p:val>
                                            <p:strVal val="#ppt_h"/>
                                          </p:val>
                                        </p:tav>
                                      </p:tavLst>
                                    </p:anim>
                                    <p:animEffect transition="in" filter="fade">
                                      <p:cBhvr>
                                        <p:cTn id="30" dur="75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750" fill="hold"/>
                                        <p:tgtEl>
                                          <p:spTgt spid="11"/>
                                        </p:tgtEl>
                                        <p:attrNameLst>
                                          <p:attrName>ppt_w</p:attrName>
                                        </p:attrNameLst>
                                      </p:cBhvr>
                                      <p:tavLst>
                                        <p:tav tm="0">
                                          <p:val>
                                            <p:fltVal val="0"/>
                                          </p:val>
                                        </p:tav>
                                        <p:tav tm="100000">
                                          <p:val>
                                            <p:strVal val="#ppt_w"/>
                                          </p:val>
                                        </p:tav>
                                      </p:tavLst>
                                    </p:anim>
                                    <p:anim calcmode="lin" valueType="num">
                                      <p:cBhvr>
                                        <p:cTn id="34" dur="750" fill="hold"/>
                                        <p:tgtEl>
                                          <p:spTgt spid="11"/>
                                        </p:tgtEl>
                                        <p:attrNameLst>
                                          <p:attrName>ppt_h</p:attrName>
                                        </p:attrNameLst>
                                      </p:cBhvr>
                                      <p:tavLst>
                                        <p:tav tm="0">
                                          <p:val>
                                            <p:fltVal val="0"/>
                                          </p:val>
                                        </p:tav>
                                        <p:tav tm="100000">
                                          <p:val>
                                            <p:strVal val="#ppt_h"/>
                                          </p:val>
                                        </p:tav>
                                      </p:tavLst>
                                    </p:anim>
                                    <p:animEffect transition="in" filter="fade">
                                      <p:cBhvr>
                                        <p:cTn id="35" dur="750"/>
                                        <p:tgtEl>
                                          <p:spTgt spid="1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750" fill="hold"/>
                                        <p:tgtEl>
                                          <p:spTgt spid="35"/>
                                        </p:tgtEl>
                                        <p:attrNameLst>
                                          <p:attrName>ppt_w</p:attrName>
                                        </p:attrNameLst>
                                      </p:cBhvr>
                                      <p:tavLst>
                                        <p:tav tm="0">
                                          <p:val>
                                            <p:fltVal val="0"/>
                                          </p:val>
                                        </p:tav>
                                        <p:tav tm="100000">
                                          <p:val>
                                            <p:strVal val="#ppt_w"/>
                                          </p:val>
                                        </p:tav>
                                      </p:tavLst>
                                    </p:anim>
                                    <p:anim calcmode="lin" valueType="num">
                                      <p:cBhvr>
                                        <p:cTn id="39" dur="750" fill="hold"/>
                                        <p:tgtEl>
                                          <p:spTgt spid="35"/>
                                        </p:tgtEl>
                                        <p:attrNameLst>
                                          <p:attrName>ppt_h</p:attrName>
                                        </p:attrNameLst>
                                      </p:cBhvr>
                                      <p:tavLst>
                                        <p:tav tm="0">
                                          <p:val>
                                            <p:fltVal val="0"/>
                                          </p:val>
                                        </p:tav>
                                        <p:tav tm="100000">
                                          <p:val>
                                            <p:strVal val="#ppt_h"/>
                                          </p:val>
                                        </p:tav>
                                      </p:tavLst>
                                    </p:anim>
                                    <p:animEffect transition="in" filter="fade">
                                      <p:cBhvr>
                                        <p:cTn id="40" dur="750"/>
                                        <p:tgtEl>
                                          <p:spTgt spid="3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750" fill="hold"/>
                                        <p:tgtEl>
                                          <p:spTgt spid="36"/>
                                        </p:tgtEl>
                                        <p:attrNameLst>
                                          <p:attrName>ppt_w</p:attrName>
                                        </p:attrNameLst>
                                      </p:cBhvr>
                                      <p:tavLst>
                                        <p:tav tm="0">
                                          <p:val>
                                            <p:fltVal val="0"/>
                                          </p:val>
                                        </p:tav>
                                        <p:tav tm="100000">
                                          <p:val>
                                            <p:strVal val="#ppt_w"/>
                                          </p:val>
                                        </p:tav>
                                      </p:tavLst>
                                    </p:anim>
                                    <p:anim calcmode="lin" valueType="num">
                                      <p:cBhvr>
                                        <p:cTn id="44" dur="750" fill="hold"/>
                                        <p:tgtEl>
                                          <p:spTgt spid="36"/>
                                        </p:tgtEl>
                                        <p:attrNameLst>
                                          <p:attrName>ppt_h</p:attrName>
                                        </p:attrNameLst>
                                      </p:cBhvr>
                                      <p:tavLst>
                                        <p:tav tm="0">
                                          <p:val>
                                            <p:fltVal val="0"/>
                                          </p:val>
                                        </p:tav>
                                        <p:tav tm="100000">
                                          <p:val>
                                            <p:strVal val="#ppt_h"/>
                                          </p:val>
                                        </p:tav>
                                      </p:tavLst>
                                    </p:anim>
                                    <p:animEffect transition="in" filter="fade">
                                      <p:cBhvr>
                                        <p:cTn id="45" dur="750"/>
                                        <p:tgtEl>
                                          <p:spTgt spid="3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750" fill="hold"/>
                                        <p:tgtEl>
                                          <p:spTgt spid="19"/>
                                        </p:tgtEl>
                                        <p:attrNameLst>
                                          <p:attrName>ppt_w</p:attrName>
                                        </p:attrNameLst>
                                      </p:cBhvr>
                                      <p:tavLst>
                                        <p:tav tm="0">
                                          <p:val>
                                            <p:fltVal val="0"/>
                                          </p:val>
                                        </p:tav>
                                        <p:tav tm="100000">
                                          <p:val>
                                            <p:strVal val="#ppt_w"/>
                                          </p:val>
                                        </p:tav>
                                      </p:tavLst>
                                    </p:anim>
                                    <p:anim calcmode="lin" valueType="num">
                                      <p:cBhvr>
                                        <p:cTn id="49" dur="750" fill="hold"/>
                                        <p:tgtEl>
                                          <p:spTgt spid="19"/>
                                        </p:tgtEl>
                                        <p:attrNameLst>
                                          <p:attrName>ppt_h</p:attrName>
                                        </p:attrNameLst>
                                      </p:cBhvr>
                                      <p:tavLst>
                                        <p:tav tm="0">
                                          <p:val>
                                            <p:fltVal val="0"/>
                                          </p:val>
                                        </p:tav>
                                        <p:tav tm="100000">
                                          <p:val>
                                            <p:strVal val="#ppt_h"/>
                                          </p:val>
                                        </p:tav>
                                      </p:tavLst>
                                    </p:anim>
                                    <p:animEffect transition="in" filter="fade">
                                      <p:cBhvr>
                                        <p:cTn id="50" dur="750"/>
                                        <p:tgtEl>
                                          <p:spTgt spid="1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750" fill="hold"/>
                                        <p:tgtEl>
                                          <p:spTgt spid="20"/>
                                        </p:tgtEl>
                                        <p:attrNameLst>
                                          <p:attrName>ppt_w</p:attrName>
                                        </p:attrNameLst>
                                      </p:cBhvr>
                                      <p:tavLst>
                                        <p:tav tm="0">
                                          <p:val>
                                            <p:fltVal val="0"/>
                                          </p:val>
                                        </p:tav>
                                        <p:tav tm="100000">
                                          <p:val>
                                            <p:strVal val="#ppt_w"/>
                                          </p:val>
                                        </p:tav>
                                      </p:tavLst>
                                    </p:anim>
                                    <p:anim calcmode="lin" valueType="num">
                                      <p:cBhvr>
                                        <p:cTn id="54" dur="750" fill="hold"/>
                                        <p:tgtEl>
                                          <p:spTgt spid="20"/>
                                        </p:tgtEl>
                                        <p:attrNameLst>
                                          <p:attrName>ppt_h</p:attrName>
                                        </p:attrNameLst>
                                      </p:cBhvr>
                                      <p:tavLst>
                                        <p:tav tm="0">
                                          <p:val>
                                            <p:fltVal val="0"/>
                                          </p:val>
                                        </p:tav>
                                        <p:tav tm="100000">
                                          <p:val>
                                            <p:strVal val="#ppt_h"/>
                                          </p:val>
                                        </p:tav>
                                      </p:tavLst>
                                    </p:anim>
                                    <p:animEffect transition="in" filter="fade">
                                      <p:cBhvr>
                                        <p:cTn id="55" dur="750"/>
                                        <p:tgtEl>
                                          <p:spTgt spid="2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750" fill="hold"/>
                                        <p:tgtEl>
                                          <p:spTgt spid="16"/>
                                        </p:tgtEl>
                                        <p:attrNameLst>
                                          <p:attrName>ppt_w</p:attrName>
                                        </p:attrNameLst>
                                      </p:cBhvr>
                                      <p:tavLst>
                                        <p:tav tm="0">
                                          <p:val>
                                            <p:fltVal val="0"/>
                                          </p:val>
                                        </p:tav>
                                        <p:tav tm="100000">
                                          <p:val>
                                            <p:strVal val="#ppt_w"/>
                                          </p:val>
                                        </p:tav>
                                      </p:tavLst>
                                    </p:anim>
                                    <p:anim calcmode="lin" valueType="num">
                                      <p:cBhvr>
                                        <p:cTn id="59" dur="750" fill="hold"/>
                                        <p:tgtEl>
                                          <p:spTgt spid="16"/>
                                        </p:tgtEl>
                                        <p:attrNameLst>
                                          <p:attrName>ppt_h</p:attrName>
                                        </p:attrNameLst>
                                      </p:cBhvr>
                                      <p:tavLst>
                                        <p:tav tm="0">
                                          <p:val>
                                            <p:fltVal val="0"/>
                                          </p:val>
                                        </p:tav>
                                        <p:tav tm="100000">
                                          <p:val>
                                            <p:strVal val="#ppt_h"/>
                                          </p:val>
                                        </p:tav>
                                      </p:tavLst>
                                    </p:anim>
                                    <p:animEffect transition="in" filter="fade">
                                      <p:cBhvr>
                                        <p:cTn id="60" dur="750"/>
                                        <p:tgtEl>
                                          <p:spTgt spid="1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750" fill="hold"/>
                                        <p:tgtEl>
                                          <p:spTgt spid="17"/>
                                        </p:tgtEl>
                                        <p:attrNameLst>
                                          <p:attrName>ppt_w</p:attrName>
                                        </p:attrNameLst>
                                      </p:cBhvr>
                                      <p:tavLst>
                                        <p:tav tm="0">
                                          <p:val>
                                            <p:fltVal val="0"/>
                                          </p:val>
                                        </p:tav>
                                        <p:tav tm="100000">
                                          <p:val>
                                            <p:strVal val="#ppt_w"/>
                                          </p:val>
                                        </p:tav>
                                      </p:tavLst>
                                    </p:anim>
                                    <p:anim calcmode="lin" valueType="num">
                                      <p:cBhvr>
                                        <p:cTn id="64" dur="750" fill="hold"/>
                                        <p:tgtEl>
                                          <p:spTgt spid="17"/>
                                        </p:tgtEl>
                                        <p:attrNameLst>
                                          <p:attrName>ppt_h</p:attrName>
                                        </p:attrNameLst>
                                      </p:cBhvr>
                                      <p:tavLst>
                                        <p:tav tm="0">
                                          <p:val>
                                            <p:fltVal val="0"/>
                                          </p:val>
                                        </p:tav>
                                        <p:tav tm="100000">
                                          <p:val>
                                            <p:strVal val="#ppt_h"/>
                                          </p:val>
                                        </p:tav>
                                      </p:tavLst>
                                    </p:anim>
                                    <p:animEffect transition="in" filter="fade">
                                      <p:cBhvr>
                                        <p:cTn id="65" dur="750"/>
                                        <p:tgtEl>
                                          <p:spTgt spid="17"/>
                                        </p:tgtEl>
                                      </p:cBhvr>
                                    </p:animEffect>
                                  </p:childTnLst>
                                </p:cTn>
                              </p:par>
                              <p:par>
                                <p:cTn id="66" presetID="2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0" grpId="0"/>
      <p:bldP spid="11" grpId="0"/>
      <p:bldP spid="14" grpId="0"/>
      <p:bldP spid="15" grpId="0"/>
      <p:bldP spid="35" grpId="0"/>
      <p:bldP spid="36" grpId="0"/>
      <p:bldP spid="19" grpId="0"/>
      <p:bldP spid="20"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a:extLst>
              <a:ext uri="{FF2B5EF4-FFF2-40B4-BE49-F238E27FC236}">
                <a16:creationId xmlns="" xmlns:a16="http://schemas.microsoft.com/office/drawing/2014/main" id="{6BDE54BC-51D2-4D99-8444-1CFE4FF905D2}"/>
              </a:ext>
            </a:extLst>
          </p:cNvPr>
          <p:cNvSpPr/>
          <p:nvPr/>
        </p:nvSpPr>
        <p:spPr>
          <a:xfrm>
            <a:off x="-1585" y="4712589"/>
            <a:ext cx="2336800" cy="2156522"/>
          </a:xfrm>
          <a:custGeom>
            <a:avLst/>
            <a:gdLst>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17700 w 2336800"/>
              <a:gd name="connsiteY4" fmla="*/ 7874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765300 w 2336800"/>
              <a:gd name="connsiteY4" fmla="*/ 9017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835150 w 2336800"/>
              <a:gd name="connsiteY4" fmla="*/ 838200 h 2146300"/>
              <a:gd name="connsiteX5" fmla="*/ 1295400 w 2336800"/>
              <a:gd name="connsiteY5" fmla="*/ 787400 h 2146300"/>
              <a:gd name="connsiteX6" fmla="*/ 1206500 w 2336800"/>
              <a:gd name="connsiteY6" fmla="*/ 355600 h 2146300"/>
              <a:gd name="connsiteX7" fmla="*/ 660400 w 2336800"/>
              <a:gd name="connsiteY7" fmla="*/ 12700 h 2146300"/>
              <a:gd name="connsiteX8" fmla="*/ 0 w 2336800"/>
              <a:gd name="connsiteY8"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334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0 h 2146300"/>
              <a:gd name="connsiteX1" fmla="*/ 0 w 2336800"/>
              <a:gd name="connsiteY1" fmla="*/ 2146300 h 2146300"/>
              <a:gd name="connsiteX2" fmla="*/ 2336800 w 2336800"/>
              <a:gd name="connsiteY2" fmla="*/ 2146300 h 2146300"/>
              <a:gd name="connsiteX3" fmla="*/ 2057400 w 2336800"/>
              <a:gd name="connsiteY3" fmla="*/ 1397000 h 2146300"/>
              <a:gd name="connsiteX4" fmla="*/ 1943100 w 2336800"/>
              <a:gd name="connsiteY4" fmla="*/ 958850 h 2146300"/>
              <a:gd name="connsiteX5" fmla="*/ 1835150 w 2336800"/>
              <a:gd name="connsiteY5" fmla="*/ 838200 h 2146300"/>
              <a:gd name="connsiteX6" fmla="*/ 1295400 w 2336800"/>
              <a:gd name="connsiteY6" fmla="*/ 787400 h 2146300"/>
              <a:gd name="connsiteX7" fmla="*/ 1206500 w 2336800"/>
              <a:gd name="connsiteY7" fmla="*/ 355600 h 2146300"/>
              <a:gd name="connsiteX8" fmla="*/ 660400 w 2336800"/>
              <a:gd name="connsiteY8" fmla="*/ 12700 h 2146300"/>
              <a:gd name="connsiteX9" fmla="*/ 0 w 2336800"/>
              <a:gd name="connsiteY9" fmla="*/ 0 h 2146300"/>
              <a:gd name="connsiteX0" fmla="*/ 0 w 2336800"/>
              <a:gd name="connsiteY0" fmla="*/ 10222 h 2156522"/>
              <a:gd name="connsiteX1" fmla="*/ 0 w 2336800"/>
              <a:gd name="connsiteY1" fmla="*/ 2156522 h 2156522"/>
              <a:gd name="connsiteX2" fmla="*/ 2336800 w 2336800"/>
              <a:gd name="connsiteY2" fmla="*/ 2156522 h 2156522"/>
              <a:gd name="connsiteX3" fmla="*/ 2057400 w 2336800"/>
              <a:gd name="connsiteY3" fmla="*/ 1407222 h 2156522"/>
              <a:gd name="connsiteX4" fmla="*/ 1943100 w 2336800"/>
              <a:gd name="connsiteY4" fmla="*/ 969072 h 2156522"/>
              <a:gd name="connsiteX5" fmla="*/ 1835150 w 2336800"/>
              <a:gd name="connsiteY5" fmla="*/ 848422 h 2156522"/>
              <a:gd name="connsiteX6" fmla="*/ 1295400 w 2336800"/>
              <a:gd name="connsiteY6" fmla="*/ 797622 h 2156522"/>
              <a:gd name="connsiteX7" fmla="*/ 1206500 w 2336800"/>
              <a:gd name="connsiteY7" fmla="*/ 365822 h 2156522"/>
              <a:gd name="connsiteX8" fmla="*/ 660400 w 2336800"/>
              <a:gd name="connsiteY8" fmla="*/ 22922 h 2156522"/>
              <a:gd name="connsiteX9" fmla="*/ 0 w 2336800"/>
              <a:gd name="connsiteY9" fmla="*/ 10222 h 21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800" h="2156522">
                <a:moveTo>
                  <a:pt x="0" y="10222"/>
                </a:moveTo>
                <a:lnTo>
                  <a:pt x="0" y="2156522"/>
                </a:lnTo>
                <a:lnTo>
                  <a:pt x="2336800" y="2156522"/>
                </a:lnTo>
                <a:lnTo>
                  <a:pt x="2057400" y="1407222"/>
                </a:lnTo>
                <a:cubicBezTo>
                  <a:pt x="2006600" y="1272814"/>
                  <a:pt x="1993900" y="1103480"/>
                  <a:pt x="1943100" y="969072"/>
                </a:cubicBezTo>
                <a:cubicBezTo>
                  <a:pt x="1929342" y="903455"/>
                  <a:pt x="1883833" y="869589"/>
                  <a:pt x="1835150" y="848422"/>
                </a:cubicBezTo>
                <a:cubicBezTo>
                  <a:pt x="1674283" y="752114"/>
                  <a:pt x="1345142" y="900280"/>
                  <a:pt x="1295400" y="797622"/>
                </a:cubicBezTo>
                <a:cubicBezTo>
                  <a:pt x="1183217" y="660039"/>
                  <a:pt x="1302808" y="512930"/>
                  <a:pt x="1206500" y="365822"/>
                </a:cubicBezTo>
                <a:cubicBezTo>
                  <a:pt x="1126067" y="219772"/>
                  <a:pt x="877358" y="73722"/>
                  <a:pt x="660400" y="22922"/>
                </a:cubicBezTo>
                <a:cubicBezTo>
                  <a:pt x="459317" y="-22586"/>
                  <a:pt x="220133" y="14455"/>
                  <a:pt x="0" y="10222"/>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任意多边形: 形状 8">
            <a:extLst>
              <a:ext uri="{FF2B5EF4-FFF2-40B4-BE49-F238E27FC236}">
                <a16:creationId xmlns="" xmlns:a16="http://schemas.microsoft.com/office/drawing/2014/main" id="{9B7BC31D-8041-42F5-A52E-B352B9A3519C}"/>
              </a:ext>
            </a:extLst>
          </p:cNvPr>
          <p:cNvSpPr/>
          <p:nvPr/>
        </p:nvSpPr>
        <p:spPr>
          <a:xfrm>
            <a:off x="10082976" y="4541171"/>
            <a:ext cx="2120134" cy="2321589"/>
          </a:xfrm>
          <a:custGeom>
            <a:avLst/>
            <a:gdLst>
              <a:gd name="connsiteX0" fmla="*/ 2082800 w 2082800"/>
              <a:gd name="connsiteY0" fmla="*/ 38100 h 2311400"/>
              <a:gd name="connsiteX1" fmla="*/ 2082800 w 2082800"/>
              <a:gd name="connsiteY1" fmla="*/ 2311400 h 2311400"/>
              <a:gd name="connsiteX2" fmla="*/ 0 w 2082800"/>
              <a:gd name="connsiteY2" fmla="*/ 2311400 h 2311400"/>
              <a:gd name="connsiteX3" fmla="*/ 76200 w 2082800"/>
              <a:gd name="connsiteY3" fmla="*/ 1511300 h 2311400"/>
              <a:gd name="connsiteX4" fmla="*/ 444500 w 2082800"/>
              <a:gd name="connsiteY4" fmla="*/ 1066800 h 2311400"/>
              <a:gd name="connsiteX5" fmla="*/ 901700 w 2082800"/>
              <a:gd name="connsiteY5" fmla="*/ 812800 h 2311400"/>
              <a:gd name="connsiteX6" fmla="*/ 1358900 w 2082800"/>
              <a:gd name="connsiteY6" fmla="*/ 749300 h 2311400"/>
              <a:gd name="connsiteX7" fmla="*/ 1600200 w 2082800"/>
              <a:gd name="connsiteY7" fmla="*/ 203200 h 2311400"/>
              <a:gd name="connsiteX8" fmla="*/ 1866900 w 2082800"/>
              <a:gd name="connsiteY8" fmla="*/ 0 h 2311400"/>
              <a:gd name="connsiteX9" fmla="*/ 2082800 w 2082800"/>
              <a:gd name="connsiteY9" fmla="*/ 38100 h 2311400"/>
              <a:gd name="connsiteX0" fmla="*/ 2087688 w 2087688"/>
              <a:gd name="connsiteY0" fmla="*/ 38100 h 2311400"/>
              <a:gd name="connsiteX1" fmla="*/ 2087688 w 2087688"/>
              <a:gd name="connsiteY1" fmla="*/ 2311400 h 2311400"/>
              <a:gd name="connsiteX2" fmla="*/ 4888 w 2087688"/>
              <a:gd name="connsiteY2" fmla="*/ 2311400 h 2311400"/>
              <a:gd name="connsiteX3" fmla="*/ 81088 w 2087688"/>
              <a:gd name="connsiteY3" fmla="*/ 1511300 h 2311400"/>
              <a:gd name="connsiteX4" fmla="*/ 449388 w 2087688"/>
              <a:gd name="connsiteY4" fmla="*/ 1066800 h 2311400"/>
              <a:gd name="connsiteX5" fmla="*/ 906588 w 2087688"/>
              <a:gd name="connsiteY5" fmla="*/ 812800 h 2311400"/>
              <a:gd name="connsiteX6" fmla="*/ 1363788 w 2087688"/>
              <a:gd name="connsiteY6" fmla="*/ 749300 h 2311400"/>
              <a:gd name="connsiteX7" fmla="*/ 1605088 w 2087688"/>
              <a:gd name="connsiteY7" fmla="*/ 203200 h 2311400"/>
              <a:gd name="connsiteX8" fmla="*/ 1871788 w 2087688"/>
              <a:gd name="connsiteY8" fmla="*/ 0 h 2311400"/>
              <a:gd name="connsiteX9" fmla="*/ 2087688 w 2087688"/>
              <a:gd name="connsiteY9" fmla="*/ 38100 h 2311400"/>
              <a:gd name="connsiteX0" fmla="*/ 2112797 w 2112797"/>
              <a:gd name="connsiteY0" fmla="*/ 38100 h 2311400"/>
              <a:gd name="connsiteX1" fmla="*/ 2112797 w 2112797"/>
              <a:gd name="connsiteY1" fmla="*/ 2311400 h 2311400"/>
              <a:gd name="connsiteX2" fmla="*/ 29997 w 2112797"/>
              <a:gd name="connsiteY2" fmla="*/ 2311400 h 2311400"/>
              <a:gd name="connsiteX3" fmla="*/ 106197 w 2112797"/>
              <a:gd name="connsiteY3" fmla="*/ 1511300 h 2311400"/>
              <a:gd name="connsiteX4" fmla="*/ 474497 w 2112797"/>
              <a:gd name="connsiteY4" fmla="*/ 1066800 h 2311400"/>
              <a:gd name="connsiteX5" fmla="*/ 931697 w 2112797"/>
              <a:gd name="connsiteY5" fmla="*/ 812800 h 2311400"/>
              <a:gd name="connsiteX6" fmla="*/ 1388897 w 2112797"/>
              <a:gd name="connsiteY6" fmla="*/ 749300 h 2311400"/>
              <a:gd name="connsiteX7" fmla="*/ 1630197 w 2112797"/>
              <a:gd name="connsiteY7" fmla="*/ 203200 h 2311400"/>
              <a:gd name="connsiteX8" fmla="*/ 1896897 w 2112797"/>
              <a:gd name="connsiteY8" fmla="*/ 0 h 2311400"/>
              <a:gd name="connsiteX9" fmla="*/ 2112797 w 2112797"/>
              <a:gd name="connsiteY9" fmla="*/ 38100 h 2311400"/>
              <a:gd name="connsiteX0" fmla="*/ 2136972 w 2136972"/>
              <a:gd name="connsiteY0" fmla="*/ 38100 h 2314575"/>
              <a:gd name="connsiteX1" fmla="*/ 2136972 w 2136972"/>
              <a:gd name="connsiteY1" fmla="*/ 2311400 h 2314575"/>
              <a:gd name="connsiteX2" fmla="*/ 19247 w 2136972"/>
              <a:gd name="connsiteY2" fmla="*/ 2314575 h 2314575"/>
              <a:gd name="connsiteX3" fmla="*/ 130372 w 2136972"/>
              <a:gd name="connsiteY3" fmla="*/ 1511300 h 2314575"/>
              <a:gd name="connsiteX4" fmla="*/ 498672 w 2136972"/>
              <a:gd name="connsiteY4" fmla="*/ 1066800 h 2314575"/>
              <a:gd name="connsiteX5" fmla="*/ 955872 w 2136972"/>
              <a:gd name="connsiteY5" fmla="*/ 812800 h 2314575"/>
              <a:gd name="connsiteX6" fmla="*/ 1413072 w 2136972"/>
              <a:gd name="connsiteY6" fmla="*/ 749300 h 2314575"/>
              <a:gd name="connsiteX7" fmla="*/ 1654372 w 2136972"/>
              <a:gd name="connsiteY7" fmla="*/ 203200 h 2314575"/>
              <a:gd name="connsiteX8" fmla="*/ 1921072 w 2136972"/>
              <a:gd name="connsiteY8" fmla="*/ 0 h 2314575"/>
              <a:gd name="connsiteX9" fmla="*/ 2136972 w 2136972"/>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38100 h 2314575"/>
              <a:gd name="connsiteX1" fmla="*/ 2120134 w 2120134"/>
              <a:gd name="connsiteY1" fmla="*/ 2311400 h 2314575"/>
              <a:gd name="connsiteX2" fmla="*/ 2409 w 2120134"/>
              <a:gd name="connsiteY2" fmla="*/ 2314575 h 2314575"/>
              <a:gd name="connsiteX3" fmla="*/ 113534 w 2120134"/>
              <a:gd name="connsiteY3" fmla="*/ 1511300 h 2314575"/>
              <a:gd name="connsiteX4" fmla="*/ 481834 w 2120134"/>
              <a:gd name="connsiteY4" fmla="*/ 1066800 h 2314575"/>
              <a:gd name="connsiteX5" fmla="*/ 939034 w 2120134"/>
              <a:gd name="connsiteY5" fmla="*/ 812800 h 2314575"/>
              <a:gd name="connsiteX6" fmla="*/ 1396234 w 2120134"/>
              <a:gd name="connsiteY6" fmla="*/ 749300 h 2314575"/>
              <a:gd name="connsiteX7" fmla="*/ 1637534 w 2120134"/>
              <a:gd name="connsiteY7" fmla="*/ 203200 h 2314575"/>
              <a:gd name="connsiteX8" fmla="*/ 1904234 w 2120134"/>
              <a:gd name="connsiteY8" fmla="*/ 0 h 2314575"/>
              <a:gd name="connsiteX9" fmla="*/ 2120134 w 2120134"/>
              <a:gd name="connsiteY9" fmla="*/ 38100 h 2314575"/>
              <a:gd name="connsiteX0" fmla="*/ 2120134 w 2120134"/>
              <a:gd name="connsiteY0" fmla="*/ 45114 h 2321589"/>
              <a:gd name="connsiteX1" fmla="*/ 2120134 w 2120134"/>
              <a:gd name="connsiteY1" fmla="*/ 2318414 h 2321589"/>
              <a:gd name="connsiteX2" fmla="*/ 2409 w 2120134"/>
              <a:gd name="connsiteY2" fmla="*/ 2321589 h 2321589"/>
              <a:gd name="connsiteX3" fmla="*/ 113534 w 2120134"/>
              <a:gd name="connsiteY3" fmla="*/ 1518314 h 2321589"/>
              <a:gd name="connsiteX4" fmla="*/ 481834 w 2120134"/>
              <a:gd name="connsiteY4" fmla="*/ 1073814 h 2321589"/>
              <a:gd name="connsiteX5" fmla="*/ 939034 w 2120134"/>
              <a:gd name="connsiteY5" fmla="*/ 819814 h 2321589"/>
              <a:gd name="connsiteX6" fmla="*/ 1396234 w 2120134"/>
              <a:gd name="connsiteY6" fmla="*/ 756314 h 2321589"/>
              <a:gd name="connsiteX7" fmla="*/ 1637534 w 2120134"/>
              <a:gd name="connsiteY7" fmla="*/ 210214 h 2321589"/>
              <a:gd name="connsiteX8" fmla="*/ 1904234 w 2120134"/>
              <a:gd name="connsiteY8" fmla="*/ 7014 h 2321589"/>
              <a:gd name="connsiteX9" fmla="*/ 2120134 w 2120134"/>
              <a:gd name="connsiteY9" fmla="*/ 45114 h 232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0134" h="2321589">
                <a:moveTo>
                  <a:pt x="2120134" y="45114"/>
                </a:moveTo>
                <a:lnTo>
                  <a:pt x="2120134" y="2318414"/>
                </a:lnTo>
                <a:lnTo>
                  <a:pt x="2409" y="2321589"/>
                </a:lnTo>
                <a:cubicBezTo>
                  <a:pt x="2409" y="2032664"/>
                  <a:pt x="-26166" y="1718339"/>
                  <a:pt x="113534" y="1518314"/>
                </a:cubicBezTo>
                <a:cubicBezTo>
                  <a:pt x="223601" y="1319347"/>
                  <a:pt x="374942" y="1117206"/>
                  <a:pt x="481834" y="1073814"/>
                </a:cubicBezTo>
                <a:cubicBezTo>
                  <a:pt x="637409" y="957397"/>
                  <a:pt x="792984" y="856856"/>
                  <a:pt x="939034" y="819814"/>
                </a:cubicBezTo>
                <a:cubicBezTo>
                  <a:pt x="1100959" y="776422"/>
                  <a:pt x="1231134" y="850506"/>
                  <a:pt x="1396234" y="756314"/>
                </a:cubicBezTo>
                <a:cubicBezTo>
                  <a:pt x="1524292" y="602856"/>
                  <a:pt x="1528526" y="357322"/>
                  <a:pt x="1637534" y="210214"/>
                </a:cubicBezTo>
                <a:cubicBezTo>
                  <a:pt x="1745484" y="56756"/>
                  <a:pt x="1815334" y="27122"/>
                  <a:pt x="1904234" y="7014"/>
                </a:cubicBezTo>
                <a:cubicBezTo>
                  <a:pt x="2001601" y="-18386"/>
                  <a:pt x="2048167" y="32414"/>
                  <a:pt x="2120134" y="45114"/>
                </a:cubicBezTo>
                <a:close/>
              </a:path>
            </a:pathLst>
          </a:custGeom>
          <a:gradFill flip="none" rotWithShape="1">
            <a:gsLst>
              <a:gs pos="0">
                <a:srgbClr val="E0F9FC"/>
              </a:gs>
              <a:gs pos="100000">
                <a:srgbClr val="A2F3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任意多边形: 形状 10">
            <a:extLst>
              <a:ext uri="{FF2B5EF4-FFF2-40B4-BE49-F238E27FC236}">
                <a16:creationId xmlns="" xmlns:a16="http://schemas.microsoft.com/office/drawing/2014/main" id="{393F4F24-91E8-4B6C-9650-6A01B9BAE4CE}"/>
              </a:ext>
            </a:extLst>
          </p:cNvPr>
          <p:cNvSpPr/>
          <p:nvPr/>
        </p:nvSpPr>
        <p:spPr>
          <a:xfrm>
            <a:off x="-1585" y="5233274"/>
            <a:ext cx="1778000" cy="1635837"/>
          </a:xfrm>
          <a:custGeom>
            <a:avLst/>
            <a:gdLst>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79400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1800 h 1600200"/>
              <a:gd name="connsiteX1" fmla="*/ 0 w 1778000"/>
              <a:gd name="connsiteY1" fmla="*/ 1600200 h 1600200"/>
              <a:gd name="connsiteX2" fmla="*/ 1778000 w 1778000"/>
              <a:gd name="connsiteY2" fmla="*/ 1600200 h 1600200"/>
              <a:gd name="connsiteX3" fmla="*/ 1460500 w 1778000"/>
              <a:gd name="connsiteY3" fmla="*/ 1016000 h 1600200"/>
              <a:gd name="connsiteX4" fmla="*/ 1028700 w 1778000"/>
              <a:gd name="connsiteY4" fmla="*/ 381000 h 1600200"/>
              <a:gd name="connsiteX5" fmla="*/ 749300 w 1778000"/>
              <a:gd name="connsiteY5" fmla="*/ 0 h 1600200"/>
              <a:gd name="connsiteX6" fmla="*/ 269875 w 1778000"/>
              <a:gd name="connsiteY6" fmla="*/ 88900 h 1600200"/>
              <a:gd name="connsiteX7" fmla="*/ 0 w 1778000"/>
              <a:gd name="connsiteY7" fmla="*/ 431800 h 1600200"/>
              <a:gd name="connsiteX0" fmla="*/ 0 w 1778000"/>
              <a:gd name="connsiteY0" fmla="*/ 437210 h 1605610"/>
              <a:gd name="connsiteX1" fmla="*/ 0 w 1778000"/>
              <a:gd name="connsiteY1" fmla="*/ 1605610 h 1605610"/>
              <a:gd name="connsiteX2" fmla="*/ 1778000 w 1778000"/>
              <a:gd name="connsiteY2" fmla="*/ 1605610 h 1605610"/>
              <a:gd name="connsiteX3" fmla="*/ 1460500 w 1778000"/>
              <a:gd name="connsiteY3" fmla="*/ 1021410 h 1605610"/>
              <a:gd name="connsiteX4" fmla="*/ 1028700 w 1778000"/>
              <a:gd name="connsiteY4" fmla="*/ 386410 h 1605610"/>
              <a:gd name="connsiteX5" fmla="*/ 749300 w 1778000"/>
              <a:gd name="connsiteY5" fmla="*/ 5410 h 1605610"/>
              <a:gd name="connsiteX6" fmla="*/ 288925 w 1778000"/>
              <a:gd name="connsiteY6" fmla="*/ 60973 h 1605610"/>
              <a:gd name="connsiteX7" fmla="*/ 0 w 1778000"/>
              <a:gd name="connsiteY7" fmla="*/ 437210 h 1605610"/>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28700 w 1778000"/>
              <a:gd name="connsiteY4" fmla="*/ 417004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67804 h 1636204"/>
              <a:gd name="connsiteX1" fmla="*/ 0 w 1778000"/>
              <a:gd name="connsiteY1" fmla="*/ 1636204 h 1636204"/>
              <a:gd name="connsiteX2" fmla="*/ 1778000 w 1778000"/>
              <a:gd name="connsiteY2" fmla="*/ 1636204 h 1636204"/>
              <a:gd name="connsiteX3" fmla="*/ 1460500 w 1778000"/>
              <a:gd name="connsiteY3" fmla="*/ 1052004 h 1636204"/>
              <a:gd name="connsiteX4" fmla="*/ 1057275 w 1778000"/>
              <a:gd name="connsiteY4" fmla="*/ 402716 h 1636204"/>
              <a:gd name="connsiteX5" fmla="*/ 749300 w 1778000"/>
              <a:gd name="connsiteY5" fmla="*/ 36004 h 1636204"/>
              <a:gd name="connsiteX6" fmla="*/ 288925 w 1778000"/>
              <a:gd name="connsiteY6" fmla="*/ 91567 h 1636204"/>
              <a:gd name="connsiteX7" fmla="*/ 0 w 1778000"/>
              <a:gd name="connsiteY7" fmla="*/ 467804 h 1636204"/>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86040 h 1654440"/>
              <a:gd name="connsiteX1" fmla="*/ 0 w 1778000"/>
              <a:gd name="connsiteY1" fmla="*/ 1654440 h 1654440"/>
              <a:gd name="connsiteX2" fmla="*/ 1778000 w 1778000"/>
              <a:gd name="connsiteY2" fmla="*/ 1654440 h 1654440"/>
              <a:gd name="connsiteX3" fmla="*/ 1460500 w 1778000"/>
              <a:gd name="connsiteY3" fmla="*/ 1070240 h 1654440"/>
              <a:gd name="connsiteX4" fmla="*/ 1057275 w 1778000"/>
              <a:gd name="connsiteY4" fmla="*/ 420952 h 1654440"/>
              <a:gd name="connsiteX5" fmla="*/ 749300 w 1778000"/>
              <a:gd name="connsiteY5" fmla="*/ 54240 h 1654440"/>
              <a:gd name="connsiteX6" fmla="*/ 274638 w 1778000"/>
              <a:gd name="connsiteY6" fmla="*/ 71703 h 1654440"/>
              <a:gd name="connsiteX7" fmla="*/ 0 w 1778000"/>
              <a:gd name="connsiteY7" fmla="*/ 486040 h 1654440"/>
              <a:gd name="connsiteX0" fmla="*/ 0 w 1778000"/>
              <a:gd name="connsiteY0" fmla="*/ 478497 h 1646897"/>
              <a:gd name="connsiteX1" fmla="*/ 0 w 1778000"/>
              <a:gd name="connsiteY1" fmla="*/ 1646897 h 1646897"/>
              <a:gd name="connsiteX2" fmla="*/ 1778000 w 1778000"/>
              <a:gd name="connsiteY2" fmla="*/ 1646897 h 1646897"/>
              <a:gd name="connsiteX3" fmla="*/ 1460500 w 1778000"/>
              <a:gd name="connsiteY3" fmla="*/ 1062697 h 1646897"/>
              <a:gd name="connsiteX4" fmla="*/ 1057275 w 1778000"/>
              <a:gd name="connsiteY4" fmla="*/ 413409 h 1646897"/>
              <a:gd name="connsiteX5" fmla="*/ 749300 w 1778000"/>
              <a:gd name="connsiteY5" fmla="*/ 46697 h 1646897"/>
              <a:gd name="connsiteX6" fmla="*/ 274638 w 1778000"/>
              <a:gd name="connsiteY6" fmla="*/ 64160 h 1646897"/>
              <a:gd name="connsiteX7" fmla="*/ 0 w 1778000"/>
              <a:gd name="connsiteY7" fmla="*/ 478497 h 164689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 name="connsiteX0" fmla="*/ 0 w 1778000"/>
              <a:gd name="connsiteY0" fmla="*/ 467437 h 1635837"/>
              <a:gd name="connsiteX1" fmla="*/ 0 w 1778000"/>
              <a:gd name="connsiteY1" fmla="*/ 1635837 h 1635837"/>
              <a:gd name="connsiteX2" fmla="*/ 1778000 w 1778000"/>
              <a:gd name="connsiteY2" fmla="*/ 1635837 h 1635837"/>
              <a:gd name="connsiteX3" fmla="*/ 1460500 w 1778000"/>
              <a:gd name="connsiteY3" fmla="*/ 1051637 h 1635837"/>
              <a:gd name="connsiteX4" fmla="*/ 1057275 w 1778000"/>
              <a:gd name="connsiteY4" fmla="*/ 402349 h 1635837"/>
              <a:gd name="connsiteX5" fmla="*/ 749300 w 1778000"/>
              <a:gd name="connsiteY5" fmla="*/ 35637 h 1635837"/>
              <a:gd name="connsiteX6" fmla="*/ 284163 w 1778000"/>
              <a:gd name="connsiteY6" fmla="*/ 76913 h 1635837"/>
              <a:gd name="connsiteX7" fmla="*/ 0 w 1778000"/>
              <a:gd name="connsiteY7" fmla="*/ 467437 h 163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0" h="1635837">
                <a:moveTo>
                  <a:pt x="0" y="467437"/>
                </a:moveTo>
                <a:lnTo>
                  <a:pt x="0" y="1635837"/>
                </a:lnTo>
                <a:lnTo>
                  <a:pt x="1778000" y="1635837"/>
                </a:lnTo>
                <a:lnTo>
                  <a:pt x="1460500" y="1051637"/>
                </a:lnTo>
                <a:lnTo>
                  <a:pt x="1057275" y="402349"/>
                </a:lnTo>
                <a:cubicBezTo>
                  <a:pt x="964142" y="275349"/>
                  <a:pt x="848783" y="72149"/>
                  <a:pt x="749300" y="35637"/>
                </a:cubicBezTo>
                <a:cubicBezTo>
                  <a:pt x="589492" y="-15693"/>
                  <a:pt x="439208" y="-19395"/>
                  <a:pt x="284163" y="76913"/>
                </a:cubicBezTo>
                <a:cubicBezTo>
                  <a:pt x="172166" y="149921"/>
                  <a:pt x="89958" y="353137"/>
                  <a:pt x="0" y="467437"/>
                </a:cubicBez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 name="任意多边形: 形状 11">
            <a:extLst>
              <a:ext uri="{FF2B5EF4-FFF2-40B4-BE49-F238E27FC236}">
                <a16:creationId xmlns="" xmlns:a16="http://schemas.microsoft.com/office/drawing/2014/main" id="{27729B2D-DBAE-478F-A1A8-8A0E28973774}"/>
              </a:ext>
            </a:extLst>
          </p:cNvPr>
          <p:cNvSpPr/>
          <p:nvPr/>
        </p:nvSpPr>
        <p:spPr>
          <a:xfrm>
            <a:off x="10683518" y="5068167"/>
            <a:ext cx="1518007" cy="1803400"/>
          </a:xfrm>
          <a:custGeom>
            <a:avLst/>
            <a:gdLst>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95300 w 1536700"/>
              <a:gd name="connsiteY0" fmla="*/ 1803400 h 1803400"/>
              <a:gd name="connsiteX1" fmla="*/ 101600 w 1536700"/>
              <a:gd name="connsiteY1" fmla="*/ 1485900 h 1803400"/>
              <a:gd name="connsiteX2" fmla="*/ 0 w 1536700"/>
              <a:gd name="connsiteY2" fmla="*/ 1168400 h 1803400"/>
              <a:gd name="connsiteX3" fmla="*/ 165100 w 1536700"/>
              <a:gd name="connsiteY3" fmla="*/ 863600 h 1803400"/>
              <a:gd name="connsiteX4" fmla="*/ 1536700 w 1536700"/>
              <a:gd name="connsiteY4" fmla="*/ 0 h 1803400"/>
              <a:gd name="connsiteX5" fmla="*/ 1536700 w 1536700"/>
              <a:gd name="connsiteY5" fmla="*/ 1790700 h 1803400"/>
              <a:gd name="connsiteX6" fmla="*/ 495300 w 1536700"/>
              <a:gd name="connsiteY6" fmla="*/ 1803400 h 1803400"/>
              <a:gd name="connsiteX0" fmla="*/ 471487 w 1512887"/>
              <a:gd name="connsiteY0" fmla="*/ 1803400 h 1803400"/>
              <a:gd name="connsiteX1" fmla="*/ 77787 w 1512887"/>
              <a:gd name="connsiteY1" fmla="*/ 1485900 h 1803400"/>
              <a:gd name="connsiteX2" fmla="*/ 0 w 1512887"/>
              <a:gd name="connsiteY2" fmla="*/ 1163638 h 1803400"/>
              <a:gd name="connsiteX3" fmla="*/ 141287 w 1512887"/>
              <a:gd name="connsiteY3" fmla="*/ 863600 h 1803400"/>
              <a:gd name="connsiteX4" fmla="*/ 1512887 w 1512887"/>
              <a:gd name="connsiteY4" fmla="*/ 0 h 1803400"/>
              <a:gd name="connsiteX5" fmla="*/ 1512887 w 1512887"/>
              <a:gd name="connsiteY5" fmla="*/ 1790700 h 1803400"/>
              <a:gd name="connsiteX6" fmla="*/ 471487 w 1512887"/>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5625"/>
              <a:gd name="connsiteY0" fmla="*/ 1803400 h 1803400"/>
              <a:gd name="connsiteX1" fmla="*/ 80525 w 1515625"/>
              <a:gd name="connsiteY1" fmla="*/ 1485900 h 1803400"/>
              <a:gd name="connsiteX2" fmla="*/ 2738 w 1515625"/>
              <a:gd name="connsiteY2" fmla="*/ 1163638 h 1803400"/>
              <a:gd name="connsiteX3" fmla="*/ 144025 w 1515625"/>
              <a:gd name="connsiteY3" fmla="*/ 863600 h 1803400"/>
              <a:gd name="connsiteX4" fmla="*/ 1515625 w 1515625"/>
              <a:gd name="connsiteY4" fmla="*/ 0 h 1803400"/>
              <a:gd name="connsiteX5" fmla="*/ 1515625 w 1515625"/>
              <a:gd name="connsiteY5" fmla="*/ 1790700 h 1803400"/>
              <a:gd name="connsiteX6" fmla="*/ 474225 w 1515625"/>
              <a:gd name="connsiteY6" fmla="*/ 1803400 h 1803400"/>
              <a:gd name="connsiteX0" fmla="*/ 474225 w 1518007"/>
              <a:gd name="connsiteY0" fmla="*/ 1803400 h 1803400"/>
              <a:gd name="connsiteX1" fmla="*/ 80525 w 1518007"/>
              <a:gd name="connsiteY1" fmla="*/ 1485900 h 1803400"/>
              <a:gd name="connsiteX2" fmla="*/ 2738 w 1518007"/>
              <a:gd name="connsiteY2" fmla="*/ 1163638 h 1803400"/>
              <a:gd name="connsiteX3" fmla="*/ 144025 w 1518007"/>
              <a:gd name="connsiteY3" fmla="*/ 863600 h 1803400"/>
              <a:gd name="connsiteX4" fmla="*/ 1515625 w 1518007"/>
              <a:gd name="connsiteY4" fmla="*/ 0 h 1803400"/>
              <a:gd name="connsiteX5" fmla="*/ 1518007 w 1518007"/>
              <a:gd name="connsiteY5" fmla="*/ 1802606 h 1803400"/>
              <a:gd name="connsiteX6" fmla="*/ 474225 w 1518007"/>
              <a:gd name="connsiteY6" fmla="*/ 180340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007" h="1803400">
                <a:moveTo>
                  <a:pt x="474225" y="1803400"/>
                </a:moveTo>
                <a:cubicBezTo>
                  <a:pt x="342992" y="1697567"/>
                  <a:pt x="202233" y="1620308"/>
                  <a:pt x="80525" y="1485900"/>
                </a:cubicBezTo>
                <a:cubicBezTo>
                  <a:pt x="3795" y="1399117"/>
                  <a:pt x="-6258" y="1283758"/>
                  <a:pt x="2738" y="1163638"/>
                </a:cubicBezTo>
                <a:cubicBezTo>
                  <a:pt x="21259" y="1035050"/>
                  <a:pt x="49304" y="954088"/>
                  <a:pt x="144025" y="863600"/>
                </a:cubicBezTo>
                <a:cubicBezTo>
                  <a:pt x="625037" y="509058"/>
                  <a:pt x="1058425" y="287867"/>
                  <a:pt x="1515625" y="0"/>
                </a:cubicBezTo>
                <a:lnTo>
                  <a:pt x="1518007" y="1802606"/>
                </a:lnTo>
                <a:lnTo>
                  <a:pt x="474225" y="180340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16">
            <a:extLst>
              <a:ext uri="{FF2B5EF4-FFF2-40B4-BE49-F238E27FC236}">
                <a16:creationId xmlns="" xmlns:a16="http://schemas.microsoft.com/office/drawing/2014/main" id="{0B8F0B3B-F3E9-436A-B8C0-4423209E175F}"/>
              </a:ext>
            </a:extLst>
          </p:cNvPr>
          <p:cNvSpPr/>
          <p:nvPr/>
        </p:nvSpPr>
        <p:spPr>
          <a:xfrm>
            <a:off x="1083078" y="3728375"/>
            <a:ext cx="10025845" cy="1631216"/>
          </a:xfrm>
          <a:prstGeom prst="rect">
            <a:avLst/>
          </a:prstGeom>
        </p:spPr>
        <p:txBody>
          <a:bodyPr wrap="square">
            <a:spAutoFit/>
          </a:bodyPr>
          <a:lstStyle/>
          <a:p>
            <a:pPr algn="just"/>
            <a:r>
              <a:rPr lang="en-US" altLang="zh-CN" sz="2000" dirty="0">
                <a:solidFill>
                  <a:srgbClr val="333333"/>
                </a:solidFill>
                <a:latin typeface="Segoe UI Emoji" panose="020B0502040204020203" pitchFamily="34" charset="0"/>
                <a:ea typeface="Segoe UI Emoji" panose="020B0502040204020203" pitchFamily="34" charset="0"/>
                <a:cs typeface="+mn-ea"/>
                <a:sym typeface="+mn-lt"/>
              </a:rPr>
              <a:t>In this case, both credit card holders and non-credit card holders exhibit relatively similar churn rates, with credit card holders at 20.18% and non-credit card holders at 20.81%. This suggests that, based on the available data, there is no substantial difference in churn rates between customers who hold credit cards and those who do not.</a:t>
            </a:r>
            <a:endParaRPr lang="zh-CN" altLang="en-US" sz="2000" dirty="0">
              <a:solidFill>
                <a:srgbClr val="333333"/>
              </a:solidFill>
              <a:latin typeface="Segoe UI Emoji" panose="020B0502040204020203" pitchFamily="34" charset="0"/>
              <a:cs typeface="+mn-ea"/>
              <a:sym typeface="+mn-lt"/>
            </a:endParaRPr>
          </a:p>
        </p:txBody>
      </p:sp>
      <p:pic>
        <p:nvPicPr>
          <p:cNvPr id="25" name="图片 24">
            <a:extLst>
              <a:ext uri="{FF2B5EF4-FFF2-40B4-BE49-F238E27FC236}">
                <a16:creationId xmlns="" xmlns:a16="http://schemas.microsoft.com/office/drawing/2014/main" id="{E2F19B2A-BF09-4ADF-A9F7-B81BA3F81A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982" y="5381768"/>
            <a:ext cx="2483824" cy="1436120"/>
          </a:xfrm>
          <a:prstGeom prst="rect">
            <a:avLst/>
          </a:prstGeom>
        </p:spPr>
      </p:pic>
      <p:pic>
        <p:nvPicPr>
          <p:cNvPr id="27" name="图片 26">
            <a:extLst>
              <a:ext uri="{FF2B5EF4-FFF2-40B4-BE49-F238E27FC236}">
                <a16:creationId xmlns="" xmlns:a16="http://schemas.microsoft.com/office/drawing/2014/main" id="{92E5C1C6-F9EF-4C93-9267-2E484DA976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6995" y="5038806"/>
            <a:ext cx="1960195" cy="1819194"/>
          </a:xfrm>
          <a:prstGeom prst="rect">
            <a:avLst/>
          </a:prstGeom>
        </p:spPr>
      </p:pic>
      <p:sp>
        <p:nvSpPr>
          <p:cNvPr id="18" name="任意多边形: 形状 17">
            <a:extLst>
              <a:ext uri="{FF2B5EF4-FFF2-40B4-BE49-F238E27FC236}">
                <a16:creationId xmlns="" xmlns:a16="http://schemas.microsoft.com/office/drawing/2014/main" id="{BA369807-BB36-46CB-8FE6-45DE1129835B}"/>
              </a:ext>
            </a:extLst>
          </p:cNvPr>
          <p:cNvSpPr/>
          <p:nvPr/>
        </p:nvSpPr>
        <p:spPr>
          <a:xfrm flipH="1">
            <a:off x="-1585" y="0"/>
            <a:ext cx="5247411" cy="1780895"/>
          </a:xfrm>
          <a:custGeom>
            <a:avLst/>
            <a:gdLst>
              <a:gd name="connsiteX0" fmla="*/ 0 w 4705350"/>
              <a:gd name="connsiteY0" fmla="*/ 9525 h 1581150"/>
              <a:gd name="connsiteX1" fmla="*/ 1247775 w 4705350"/>
              <a:gd name="connsiteY1" fmla="*/ 666750 h 1581150"/>
              <a:gd name="connsiteX2" fmla="*/ 1562100 w 4705350"/>
              <a:gd name="connsiteY2" fmla="*/ 1466850 h 1581150"/>
              <a:gd name="connsiteX3" fmla="*/ 2562225 w 4705350"/>
              <a:gd name="connsiteY3" fmla="*/ 962025 h 1581150"/>
              <a:gd name="connsiteX4" fmla="*/ 3724275 w 4705350"/>
              <a:gd name="connsiteY4" fmla="*/ 1581150 h 1581150"/>
              <a:gd name="connsiteX5" fmla="*/ 4629150 w 4705350"/>
              <a:gd name="connsiteY5" fmla="*/ 361950 h 1581150"/>
              <a:gd name="connsiteX6" fmla="*/ 4705350 w 4705350"/>
              <a:gd name="connsiteY6" fmla="*/ 0 h 1581150"/>
              <a:gd name="connsiteX7" fmla="*/ 0 w 4705350"/>
              <a:gd name="connsiteY7" fmla="*/ 9525 h 158115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65275 w 4708525"/>
              <a:gd name="connsiteY2" fmla="*/ 14732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590675 w 4708525"/>
              <a:gd name="connsiteY2" fmla="*/ 1435100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87500"/>
              <a:gd name="connsiteX1" fmla="*/ 1250950 w 4708525"/>
              <a:gd name="connsiteY1" fmla="*/ 673100 h 1587500"/>
              <a:gd name="connsiteX2" fmla="*/ 1616075 w 4708525"/>
              <a:gd name="connsiteY2" fmla="*/ 1304925 h 1587500"/>
              <a:gd name="connsiteX3" fmla="*/ 2565400 w 4708525"/>
              <a:gd name="connsiteY3" fmla="*/ 968375 h 1587500"/>
              <a:gd name="connsiteX4" fmla="*/ 3727450 w 4708525"/>
              <a:gd name="connsiteY4" fmla="*/ 1587500 h 1587500"/>
              <a:gd name="connsiteX5" fmla="*/ 4632325 w 4708525"/>
              <a:gd name="connsiteY5" fmla="*/ 368300 h 1587500"/>
              <a:gd name="connsiteX6" fmla="*/ 4708525 w 4708525"/>
              <a:gd name="connsiteY6" fmla="*/ 6350 h 1587500"/>
              <a:gd name="connsiteX7" fmla="*/ 0 w 4708525"/>
              <a:gd name="connsiteY7" fmla="*/ 0 h 158750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08525"/>
              <a:gd name="connsiteY0" fmla="*/ 0 h 1593810"/>
              <a:gd name="connsiteX1" fmla="*/ 1250950 w 4708525"/>
              <a:gd name="connsiteY1" fmla="*/ 673100 h 1593810"/>
              <a:gd name="connsiteX2" fmla="*/ 1616075 w 4708525"/>
              <a:gd name="connsiteY2" fmla="*/ 1304925 h 1593810"/>
              <a:gd name="connsiteX3" fmla="*/ 2565400 w 4708525"/>
              <a:gd name="connsiteY3" fmla="*/ 968375 h 1593810"/>
              <a:gd name="connsiteX4" fmla="*/ 3727450 w 4708525"/>
              <a:gd name="connsiteY4" fmla="*/ 1587500 h 1593810"/>
              <a:gd name="connsiteX5" fmla="*/ 4632325 w 4708525"/>
              <a:gd name="connsiteY5" fmla="*/ 368300 h 1593810"/>
              <a:gd name="connsiteX6" fmla="*/ 4708525 w 4708525"/>
              <a:gd name="connsiteY6" fmla="*/ 6350 h 1593810"/>
              <a:gd name="connsiteX7" fmla="*/ 0 w 4708525"/>
              <a:gd name="connsiteY7" fmla="*/ 0 h 159381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50950 w 4714875"/>
              <a:gd name="connsiteY1" fmla="*/ 67945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19200 w 4714875"/>
              <a:gd name="connsiteY1" fmla="*/ 685800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238250 w 4714875"/>
              <a:gd name="connsiteY1" fmla="*/ 7524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 name="connsiteX0" fmla="*/ 0 w 4714875"/>
              <a:gd name="connsiteY0" fmla="*/ 6350 h 1600160"/>
              <a:gd name="connsiteX1" fmla="*/ 1187450 w 4714875"/>
              <a:gd name="connsiteY1" fmla="*/ 714375 h 1600160"/>
              <a:gd name="connsiteX2" fmla="*/ 1616075 w 4714875"/>
              <a:gd name="connsiteY2" fmla="*/ 1311275 h 1600160"/>
              <a:gd name="connsiteX3" fmla="*/ 2565400 w 4714875"/>
              <a:gd name="connsiteY3" fmla="*/ 974725 h 1600160"/>
              <a:gd name="connsiteX4" fmla="*/ 3727450 w 4714875"/>
              <a:gd name="connsiteY4" fmla="*/ 1593850 h 1600160"/>
              <a:gd name="connsiteX5" fmla="*/ 4632325 w 4714875"/>
              <a:gd name="connsiteY5" fmla="*/ 374650 h 1600160"/>
              <a:gd name="connsiteX6" fmla="*/ 4714875 w 4714875"/>
              <a:gd name="connsiteY6" fmla="*/ 0 h 1600160"/>
              <a:gd name="connsiteX7" fmla="*/ 0 w 4714875"/>
              <a:gd name="connsiteY7" fmla="*/ 6350 h 160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4875" h="1600160">
                <a:moveTo>
                  <a:pt x="0" y="6350"/>
                </a:moveTo>
                <a:cubicBezTo>
                  <a:pt x="416983" y="230717"/>
                  <a:pt x="1164167" y="455083"/>
                  <a:pt x="1187450" y="714375"/>
                </a:cubicBezTo>
                <a:cubicBezTo>
                  <a:pt x="1193800" y="933450"/>
                  <a:pt x="1435100" y="1216025"/>
                  <a:pt x="1616075" y="1311275"/>
                </a:cubicBezTo>
                <a:cubicBezTo>
                  <a:pt x="1975908" y="1416050"/>
                  <a:pt x="2240492" y="1130300"/>
                  <a:pt x="2565400" y="974725"/>
                </a:cubicBezTo>
                <a:cubicBezTo>
                  <a:pt x="2917825" y="920750"/>
                  <a:pt x="3435350" y="1676400"/>
                  <a:pt x="3727450" y="1593850"/>
                </a:cubicBezTo>
                <a:cubicBezTo>
                  <a:pt x="4146550" y="1514475"/>
                  <a:pt x="4505325" y="777875"/>
                  <a:pt x="4632325" y="374650"/>
                </a:cubicBezTo>
                <a:cubicBezTo>
                  <a:pt x="4673600" y="254000"/>
                  <a:pt x="4711700" y="127000"/>
                  <a:pt x="4714875" y="0"/>
                </a:cubicBezTo>
                <a:lnTo>
                  <a:pt x="0" y="6350"/>
                </a:lnTo>
                <a:close/>
              </a:path>
            </a:pathLst>
          </a:custGeom>
          <a:gradFill flip="none" rotWithShape="1">
            <a:gsLst>
              <a:gs pos="99000">
                <a:srgbClr val="5B87E9"/>
              </a:gs>
              <a:gs pos="0">
                <a:srgbClr val="5ED4F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823" y="2079907"/>
            <a:ext cx="6440354" cy="146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 xmlns:a16="http://schemas.microsoft.com/office/drawing/2014/main" id="{F0CCF051-6EB5-46EE-868B-D6C9E09D2F1F}"/>
              </a:ext>
            </a:extLst>
          </p:cNvPr>
          <p:cNvSpPr/>
          <p:nvPr/>
        </p:nvSpPr>
        <p:spPr>
          <a:xfrm>
            <a:off x="2293921" y="325580"/>
            <a:ext cx="7604158" cy="1200329"/>
          </a:xfrm>
          <a:prstGeom prst="rect">
            <a:avLst/>
          </a:prstGeom>
        </p:spPr>
        <p:txBody>
          <a:bodyPr wrap="square">
            <a:spAutoFit/>
          </a:bodyPr>
          <a:lstStyle/>
          <a:p>
            <a:pPr algn="ctr"/>
            <a:r>
              <a:rPr lang="en-US" sz="3600" b="1" dirty="0">
                <a:latin typeface="Segoe UI Black" panose="020B0A02040204020203" pitchFamily="34" charset="0"/>
                <a:ea typeface="Segoe UI Black" panose="020B0A02040204020203" pitchFamily="34" charset="0"/>
              </a:rPr>
              <a:t>Impact of Credit Card Ownership on Customer Churn</a:t>
            </a:r>
            <a:endParaRPr lang="zh-CN" altLang="en-US" sz="3600" dirty="0">
              <a:solidFill>
                <a:schemeClr val="tx1">
                  <a:lumMod val="75000"/>
                  <a:lumOff val="25000"/>
                </a:schemeClr>
              </a:solidFill>
              <a:latin typeface="Segoe UI Black" panose="020B0A02040204020203" pitchFamily="34" charset="0"/>
              <a:cs typeface="+mn-ea"/>
              <a:sym typeface="+mn-lt"/>
            </a:endParaRPr>
          </a:p>
        </p:txBody>
      </p:sp>
    </p:spTree>
    <p:extLst>
      <p:ext uri="{BB962C8B-B14F-4D97-AF65-F5344CB8AC3E}">
        <p14:creationId xmlns:p14="http://schemas.microsoft.com/office/powerpoint/2010/main" val="50054904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750"/>
                                        <p:tgtEl>
                                          <p:spTgt spid="18"/>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750"/>
                                        <p:tgtEl>
                                          <p:spTgt spid="16"/>
                                        </p:tgtEl>
                                      </p:cBhvr>
                                    </p:animEffect>
                                  </p:childTnLst>
                                </p:cTn>
                              </p:par>
                            </p:childTnLst>
                          </p:cTn>
                        </p:par>
                        <p:par>
                          <p:cTn id="12" fill="hold">
                            <p:stCondLst>
                              <p:cond delay="1500"/>
                            </p:stCondLst>
                            <p:childTnLst>
                              <p:par>
                                <p:cTn id="13" presetID="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225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75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750"/>
                                        <p:tgtEl>
                                          <p:spTgt spid="9"/>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750"/>
                                        <p:tgtEl>
                                          <p:spTgt spid="12"/>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750"/>
                                        <p:tgtEl>
                                          <p:spTgt spid="27"/>
                                        </p:tgtEl>
                                      </p:cBhvr>
                                    </p:animEffect>
                                  </p:childTnLst>
                                </p:cTn>
                              </p:par>
                              <p:par>
                                <p:cTn id="34" presetID="22" presetClass="entr" presetSubtype="4"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7" grpId="0"/>
      <p:bldP spid="18" grpId="0" animBg="1"/>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1.0"/>
</p:tagLst>
</file>

<file path=ppt/tags/tag2.xml><?xml version="1.0" encoding="utf-8"?>
<p:tagLst xmlns:a="http://schemas.openxmlformats.org/drawingml/2006/main" xmlns:r="http://schemas.openxmlformats.org/officeDocument/2006/relationships" xmlns:p="http://schemas.openxmlformats.org/presentationml/2006/main">
  <p:tag name="PA" val="v5.1.1"/>
</p:tagLst>
</file>

<file path=ppt/tags/tag3.xml><?xml version="1.0" encoding="utf-8"?>
<p:tagLst xmlns:a="http://schemas.openxmlformats.org/drawingml/2006/main" xmlns:r="http://schemas.openxmlformats.org/officeDocument/2006/relationships" xmlns:p="http://schemas.openxmlformats.org/presentationml/2006/main">
  <p:tag name="PA" val="v5.1.1"/>
</p:tagLst>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kwkx0wm">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wkx0wm">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1568</Words>
  <Application>Microsoft Office PowerPoint</Application>
  <PresentationFormat>Custom</PresentationFormat>
  <Paragraphs>194</Paragraphs>
  <Slides>28</Slides>
  <Notes>7</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Marketing Campaign Effectiveness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Strategies to Decrease Churn Rate</vt:lpstr>
      <vt:lpstr>CONT.</vt:lpstr>
      <vt:lpstr>2. Enhance Customer Satisfaction</vt:lpstr>
      <vt:lpstr>PowerPoint Presentation</vt:lpstr>
      <vt:lpstr>PowerPoint Presentation</vt:lpstr>
    </vt:vector>
  </TitlesOfParts>
  <Manager>www.freeppt7.com</Manager>
  <Company>www.freeppt7.com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dc:description>www.freeppt7.com</dc:description>
  <cp:lastModifiedBy>ADMIN</cp:lastModifiedBy>
  <cp:revision>98</cp:revision>
  <dcterms:created xsi:type="dcterms:W3CDTF">2020-03-23T01:55:00Z</dcterms:created>
  <dcterms:modified xsi:type="dcterms:W3CDTF">2024-04-11T15:19:51Z</dcterms:modified>
</cp:coreProperties>
</file>