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5" r:id="rId6"/>
    <p:sldId id="257" r:id="rId7"/>
    <p:sldId id="258" r:id="rId8"/>
    <p:sldId id="259" r:id="rId9"/>
    <p:sldId id="260" r:id="rId10"/>
    <p:sldId id="261" r:id="rId11"/>
    <p:sldId id="262" r:id="rId12"/>
    <p:sldId id="263" r:id="rId13"/>
    <p:sldId id="265" r:id="rId14"/>
    <p:sldId id="266" r:id="rId15"/>
    <p:sldId id="267" r:id="rId16"/>
    <p:sldId id="268" r:id="rId17"/>
    <p:sldId id="273" r:id="rId18"/>
    <p:sldId id="284" r:id="rId19"/>
    <p:sldId id="274" r:id="rId20"/>
    <p:sldId id="286" r:id="rId21"/>
    <p:sldId id="275" r:id="rId22"/>
    <p:sldId id="276" r:id="rId23"/>
    <p:sldId id="277" r:id="rId24"/>
    <p:sldId id="278" r:id="rId25"/>
    <p:sldId id="279" r:id="rId26"/>
    <p:sldId id="283" r:id="rId27"/>
    <p:sldId id="280" r:id="rId28"/>
    <p:sldId id="281" r:id="rId29"/>
    <p:sldId id="282"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C4562-116A-4004-8DE1-53FE96961DFC}" v="416" dt="2021-09-17T13:38:06.620"/>
    <p1510:client id="{F13D7138-BE39-4EF3-8006-735E5E31C5C9}" v="221" dt="2021-09-17T13:09:16.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yam" userId="1e69c9a3b2874ea3" providerId="LiveId" clId="{3BEFAFFF-2639-4891-BA30-F927DEC82F22}"/>
    <pc:docChg chg="undo custSel modSld">
      <pc:chgData name="sai syam" userId="1e69c9a3b2874ea3" providerId="LiveId" clId="{3BEFAFFF-2639-4891-BA30-F927DEC82F22}" dt="2021-09-18T04:58:11.335" v="232" actId="931"/>
      <pc:docMkLst>
        <pc:docMk/>
      </pc:docMkLst>
      <pc:sldChg chg="modSp mod modTransition">
        <pc:chgData name="sai syam" userId="1e69c9a3b2874ea3" providerId="LiveId" clId="{3BEFAFFF-2639-4891-BA30-F927DEC82F22}" dt="2021-09-18T04:30:46.253" v="215" actId="20577"/>
        <pc:sldMkLst>
          <pc:docMk/>
          <pc:sldMk cId="2317511706" sldId="256"/>
        </pc:sldMkLst>
        <pc:spChg chg="mod">
          <ac:chgData name="sai syam" userId="1e69c9a3b2874ea3" providerId="LiveId" clId="{3BEFAFFF-2639-4891-BA30-F927DEC82F22}" dt="2021-09-17T15:50:12.122" v="12" actId="14100"/>
          <ac:spMkLst>
            <pc:docMk/>
            <pc:sldMk cId="2317511706" sldId="256"/>
            <ac:spMk id="2" creationId="{FD4338DD-8BB4-440F-8560-4ABAA879B191}"/>
          </ac:spMkLst>
        </pc:spChg>
        <pc:spChg chg="mod">
          <ac:chgData name="sai syam" userId="1e69c9a3b2874ea3" providerId="LiveId" clId="{3BEFAFFF-2639-4891-BA30-F927DEC82F22}" dt="2021-09-18T04:30:46.253" v="215" actId="20577"/>
          <ac:spMkLst>
            <pc:docMk/>
            <pc:sldMk cId="2317511706" sldId="256"/>
            <ac:spMk id="5" creationId="{44A181B8-2443-4995-8F50-62D80D8EEF39}"/>
          </ac:spMkLst>
        </pc:spChg>
      </pc:sldChg>
      <pc:sldChg chg="modTransition">
        <pc:chgData name="sai syam" userId="1e69c9a3b2874ea3" providerId="LiveId" clId="{3BEFAFFF-2639-4891-BA30-F927DEC82F22}" dt="2021-09-18T03:59:45.949" v="186"/>
        <pc:sldMkLst>
          <pc:docMk/>
          <pc:sldMk cId="3173887338" sldId="257"/>
        </pc:sldMkLst>
      </pc:sldChg>
      <pc:sldChg chg="modTransition">
        <pc:chgData name="sai syam" userId="1e69c9a3b2874ea3" providerId="LiveId" clId="{3BEFAFFF-2639-4891-BA30-F927DEC82F22}" dt="2021-09-18T03:59:51.124" v="187"/>
        <pc:sldMkLst>
          <pc:docMk/>
          <pc:sldMk cId="2401816415" sldId="258"/>
        </pc:sldMkLst>
      </pc:sldChg>
      <pc:sldChg chg="modTransition">
        <pc:chgData name="sai syam" userId="1e69c9a3b2874ea3" providerId="LiveId" clId="{3BEFAFFF-2639-4891-BA30-F927DEC82F22}" dt="2021-09-18T03:59:57.746" v="188"/>
        <pc:sldMkLst>
          <pc:docMk/>
          <pc:sldMk cId="909551420" sldId="259"/>
        </pc:sldMkLst>
      </pc:sldChg>
      <pc:sldChg chg="modTransition">
        <pc:chgData name="sai syam" userId="1e69c9a3b2874ea3" providerId="LiveId" clId="{3BEFAFFF-2639-4891-BA30-F927DEC82F22}" dt="2021-09-18T04:00:05.058" v="189"/>
        <pc:sldMkLst>
          <pc:docMk/>
          <pc:sldMk cId="3760650359" sldId="260"/>
        </pc:sldMkLst>
      </pc:sldChg>
      <pc:sldChg chg="modTransition">
        <pc:chgData name="sai syam" userId="1e69c9a3b2874ea3" providerId="LiveId" clId="{3BEFAFFF-2639-4891-BA30-F927DEC82F22}" dt="2021-09-18T04:00:19.353" v="190"/>
        <pc:sldMkLst>
          <pc:docMk/>
          <pc:sldMk cId="110602102" sldId="261"/>
        </pc:sldMkLst>
      </pc:sldChg>
      <pc:sldChg chg="modTransition">
        <pc:chgData name="sai syam" userId="1e69c9a3b2874ea3" providerId="LiveId" clId="{3BEFAFFF-2639-4891-BA30-F927DEC82F22}" dt="2021-09-18T04:00:27.861" v="191"/>
        <pc:sldMkLst>
          <pc:docMk/>
          <pc:sldMk cId="1012758721" sldId="262"/>
        </pc:sldMkLst>
      </pc:sldChg>
      <pc:sldChg chg="modTransition">
        <pc:chgData name="sai syam" userId="1e69c9a3b2874ea3" providerId="LiveId" clId="{3BEFAFFF-2639-4891-BA30-F927DEC82F22}" dt="2021-09-18T04:00:47.452" v="192"/>
        <pc:sldMkLst>
          <pc:docMk/>
          <pc:sldMk cId="259220932" sldId="263"/>
        </pc:sldMkLst>
      </pc:sldChg>
      <pc:sldChg chg="modTransition">
        <pc:chgData name="sai syam" userId="1e69c9a3b2874ea3" providerId="LiveId" clId="{3BEFAFFF-2639-4891-BA30-F927DEC82F22}" dt="2021-09-18T04:00:55.945" v="193"/>
        <pc:sldMkLst>
          <pc:docMk/>
          <pc:sldMk cId="2508886139" sldId="265"/>
        </pc:sldMkLst>
      </pc:sldChg>
      <pc:sldChg chg="modTransition">
        <pc:chgData name="sai syam" userId="1e69c9a3b2874ea3" providerId="LiveId" clId="{3BEFAFFF-2639-4891-BA30-F927DEC82F22}" dt="2021-09-18T04:01:06.260" v="194"/>
        <pc:sldMkLst>
          <pc:docMk/>
          <pc:sldMk cId="3060644301" sldId="266"/>
        </pc:sldMkLst>
      </pc:sldChg>
      <pc:sldChg chg="modTransition">
        <pc:chgData name="sai syam" userId="1e69c9a3b2874ea3" providerId="LiveId" clId="{3BEFAFFF-2639-4891-BA30-F927DEC82F22}" dt="2021-09-18T04:01:13.870" v="195"/>
        <pc:sldMkLst>
          <pc:docMk/>
          <pc:sldMk cId="2622850317" sldId="267"/>
        </pc:sldMkLst>
      </pc:sldChg>
      <pc:sldChg chg="modTransition">
        <pc:chgData name="sai syam" userId="1e69c9a3b2874ea3" providerId="LiveId" clId="{3BEFAFFF-2639-4891-BA30-F927DEC82F22}" dt="2021-09-18T04:01:28.267" v="197"/>
        <pc:sldMkLst>
          <pc:docMk/>
          <pc:sldMk cId="3455767836" sldId="268"/>
        </pc:sldMkLst>
      </pc:sldChg>
      <pc:sldChg chg="addSp delSp modSp mod modTransition">
        <pc:chgData name="sai syam" userId="1e69c9a3b2874ea3" providerId="LiveId" clId="{3BEFAFFF-2639-4891-BA30-F927DEC82F22}" dt="2021-09-18T04:58:11.335" v="232" actId="931"/>
        <pc:sldMkLst>
          <pc:docMk/>
          <pc:sldMk cId="91527672" sldId="269"/>
        </pc:sldMkLst>
        <pc:spChg chg="mod">
          <ac:chgData name="sai syam" userId="1e69c9a3b2874ea3" providerId="LiveId" clId="{3BEFAFFF-2639-4891-BA30-F927DEC82F22}" dt="2021-09-18T04:57:58.034" v="231" actId="20577"/>
          <ac:spMkLst>
            <pc:docMk/>
            <pc:sldMk cId="91527672" sldId="269"/>
            <ac:spMk id="2" creationId="{96D55997-D7C1-4D5F-A469-D4B3835A1A5C}"/>
          </ac:spMkLst>
        </pc:spChg>
        <pc:picChg chg="del mod">
          <ac:chgData name="sai syam" userId="1e69c9a3b2874ea3" providerId="LiveId" clId="{3BEFAFFF-2639-4891-BA30-F927DEC82F22}" dt="2021-09-18T04:57:52.193" v="217" actId="21"/>
          <ac:picMkLst>
            <pc:docMk/>
            <pc:sldMk cId="91527672" sldId="269"/>
            <ac:picMk id="3" creationId="{57287FC9-68B3-4A14-A94B-8A43C6D82C1C}"/>
          </ac:picMkLst>
        </pc:picChg>
        <pc:picChg chg="add mod">
          <ac:chgData name="sai syam" userId="1e69c9a3b2874ea3" providerId="LiveId" clId="{3BEFAFFF-2639-4891-BA30-F927DEC82F22}" dt="2021-09-18T04:58:11.335" v="232" actId="931"/>
          <ac:picMkLst>
            <pc:docMk/>
            <pc:sldMk cId="91527672" sldId="269"/>
            <ac:picMk id="5" creationId="{19906A53-C48A-4FC4-8AAE-EF418AE9E372}"/>
          </ac:picMkLst>
        </pc:picChg>
      </pc:sldChg>
      <pc:sldChg chg="modTransition">
        <pc:chgData name="sai syam" userId="1e69c9a3b2874ea3" providerId="LiveId" clId="{3BEFAFFF-2639-4891-BA30-F927DEC82F22}" dt="2021-09-18T04:01:39.519" v="198"/>
        <pc:sldMkLst>
          <pc:docMk/>
          <pc:sldMk cId="677247592" sldId="273"/>
        </pc:sldMkLst>
      </pc:sldChg>
      <pc:sldChg chg="modTransition">
        <pc:chgData name="sai syam" userId="1e69c9a3b2874ea3" providerId="LiveId" clId="{3BEFAFFF-2639-4891-BA30-F927DEC82F22}" dt="2021-09-18T04:02:02.418" v="200"/>
        <pc:sldMkLst>
          <pc:docMk/>
          <pc:sldMk cId="3532210688" sldId="274"/>
        </pc:sldMkLst>
      </pc:sldChg>
      <pc:sldChg chg="modTransition">
        <pc:chgData name="sai syam" userId="1e69c9a3b2874ea3" providerId="LiveId" clId="{3BEFAFFF-2639-4891-BA30-F927DEC82F22}" dt="2021-09-18T04:02:25.329" v="203"/>
        <pc:sldMkLst>
          <pc:docMk/>
          <pc:sldMk cId="236210409" sldId="275"/>
        </pc:sldMkLst>
      </pc:sldChg>
      <pc:sldChg chg="modTransition">
        <pc:chgData name="sai syam" userId="1e69c9a3b2874ea3" providerId="LiveId" clId="{3BEFAFFF-2639-4891-BA30-F927DEC82F22}" dt="2021-09-18T04:02:31.773" v="204"/>
        <pc:sldMkLst>
          <pc:docMk/>
          <pc:sldMk cId="3623485665" sldId="276"/>
        </pc:sldMkLst>
      </pc:sldChg>
      <pc:sldChg chg="modTransition">
        <pc:chgData name="sai syam" userId="1e69c9a3b2874ea3" providerId="LiveId" clId="{3BEFAFFF-2639-4891-BA30-F927DEC82F22}" dt="2021-09-18T04:02:41.334" v="205"/>
        <pc:sldMkLst>
          <pc:docMk/>
          <pc:sldMk cId="3875671485" sldId="277"/>
        </pc:sldMkLst>
      </pc:sldChg>
      <pc:sldChg chg="modTransition">
        <pc:chgData name="sai syam" userId="1e69c9a3b2874ea3" providerId="LiveId" clId="{3BEFAFFF-2639-4891-BA30-F927DEC82F22}" dt="2021-09-18T04:02:51.523" v="206"/>
        <pc:sldMkLst>
          <pc:docMk/>
          <pc:sldMk cId="1114510211" sldId="278"/>
        </pc:sldMkLst>
      </pc:sldChg>
      <pc:sldChg chg="modTransition">
        <pc:chgData name="sai syam" userId="1e69c9a3b2874ea3" providerId="LiveId" clId="{3BEFAFFF-2639-4891-BA30-F927DEC82F22}" dt="2021-09-18T04:03:02.272" v="207"/>
        <pc:sldMkLst>
          <pc:docMk/>
          <pc:sldMk cId="795767973" sldId="279"/>
        </pc:sldMkLst>
      </pc:sldChg>
      <pc:sldChg chg="modTransition">
        <pc:chgData name="sai syam" userId="1e69c9a3b2874ea3" providerId="LiveId" clId="{3BEFAFFF-2639-4891-BA30-F927DEC82F22}" dt="2021-09-18T04:03:24.662" v="209"/>
        <pc:sldMkLst>
          <pc:docMk/>
          <pc:sldMk cId="611974817" sldId="280"/>
        </pc:sldMkLst>
      </pc:sldChg>
      <pc:sldChg chg="modTransition">
        <pc:chgData name="sai syam" userId="1e69c9a3b2874ea3" providerId="LiveId" clId="{3BEFAFFF-2639-4891-BA30-F927DEC82F22}" dt="2021-09-18T04:03:32.923" v="210"/>
        <pc:sldMkLst>
          <pc:docMk/>
          <pc:sldMk cId="2359267757" sldId="281"/>
        </pc:sldMkLst>
      </pc:sldChg>
      <pc:sldChg chg="modTransition">
        <pc:chgData name="sai syam" userId="1e69c9a3b2874ea3" providerId="LiveId" clId="{3BEFAFFF-2639-4891-BA30-F927DEC82F22}" dt="2021-09-18T04:03:42.704" v="211"/>
        <pc:sldMkLst>
          <pc:docMk/>
          <pc:sldMk cId="1900815145" sldId="282"/>
        </pc:sldMkLst>
      </pc:sldChg>
      <pc:sldChg chg="modTransition">
        <pc:chgData name="sai syam" userId="1e69c9a3b2874ea3" providerId="LiveId" clId="{3BEFAFFF-2639-4891-BA30-F927DEC82F22}" dt="2021-09-18T04:03:16.833" v="208"/>
        <pc:sldMkLst>
          <pc:docMk/>
          <pc:sldMk cId="42929042" sldId="283"/>
        </pc:sldMkLst>
      </pc:sldChg>
      <pc:sldChg chg="modTransition">
        <pc:chgData name="sai syam" userId="1e69c9a3b2874ea3" providerId="LiveId" clId="{3BEFAFFF-2639-4891-BA30-F927DEC82F22}" dt="2021-09-18T04:01:56.842" v="199"/>
        <pc:sldMkLst>
          <pc:docMk/>
          <pc:sldMk cId="691236167" sldId="284"/>
        </pc:sldMkLst>
      </pc:sldChg>
      <pc:sldChg chg="modTransition">
        <pc:chgData name="sai syam" userId="1e69c9a3b2874ea3" providerId="LiveId" clId="{3BEFAFFF-2639-4891-BA30-F927DEC82F22}" dt="2021-09-18T03:59:11.389" v="185"/>
        <pc:sldMkLst>
          <pc:docMk/>
          <pc:sldMk cId="3160677248" sldId="285"/>
        </pc:sldMkLst>
      </pc:sldChg>
      <pc:sldChg chg="modTransition">
        <pc:chgData name="sai syam" userId="1e69c9a3b2874ea3" providerId="LiveId" clId="{3BEFAFFF-2639-4891-BA30-F927DEC82F22}" dt="2021-09-18T04:02:15.814" v="202"/>
        <pc:sldMkLst>
          <pc:docMk/>
          <pc:sldMk cId="1801485400" sldId="2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320909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80920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3114576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2735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1309247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0A686-CF5F-484B-A474-ADEF22388BAE}" type="datetimeFigureOut">
              <a:rPr lang="en-IN" smtClean="0"/>
              <a:t>18-09-2021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2099825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0A686-CF5F-484B-A474-ADEF22388BAE}" type="datetimeFigureOut">
              <a:rPr lang="en-IN" smtClean="0"/>
              <a:t>18-09-2021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307149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1497482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287295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45128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8095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755040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F0A686-CF5F-484B-A474-ADEF22388BAE}" type="datetimeFigureOut">
              <a:rPr lang="en-IN" smtClean="0"/>
              <a:t>18-09-2021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84874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F0A686-CF5F-484B-A474-ADEF22388BAE}" type="datetimeFigureOut">
              <a:rPr lang="en-IN" smtClean="0"/>
              <a:t>18-09-2021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6192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0A686-CF5F-484B-A474-ADEF22388BAE}" type="datetimeFigureOut">
              <a:rPr lang="en-IN" smtClean="0"/>
              <a:t>18-09-2021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414102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319690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49594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0A686-CF5F-484B-A474-ADEF22388BAE}" type="datetimeFigureOut">
              <a:rPr lang="en-IN" smtClean="0"/>
              <a:t>18-09-2021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16D6026-3043-4F1F-B5D3-69FD0E86CCDB}" type="slidenum">
              <a:rPr lang="en-IN" smtClean="0"/>
              <a:t>‹#›</a:t>
            </a:fld>
            <a:endParaRPr lang="en-IN"/>
          </a:p>
        </p:txBody>
      </p:sp>
    </p:spTree>
    <p:extLst>
      <p:ext uri="{BB962C8B-B14F-4D97-AF65-F5344CB8AC3E}">
        <p14:creationId xmlns:p14="http://schemas.microsoft.com/office/powerpoint/2010/main" val="26128230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38DD-8BB4-440F-8560-4ABAA879B191}"/>
              </a:ext>
            </a:extLst>
          </p:cNvPr>
          <p:cNvSpPr>
            <a:spLocks noGrp="1"/>
          </p:cNvSpPr>
          <p:nvPr>
            <p:ph type="title"/>
          </p:nvPr>
        </p:nvSpPr>
        <p:spPr>
          <a:xfrm>
            <a:off x="913795" y="106533"/>
            <a:ext cx="10353761" cy="1180730"/>
          </a:xfrm>
        </p:spPr>
        <p:txBody>
          <a:bodyPr>
            <a:normAutofit/>
          </a:bodyPr>
          <a:lstStyle/>
          <a:p>
            <a:r>
              <a:rPr lang="en-US" sz="4000" b="1" u="sng" dirty="0">
                <a:solidFill>
                  <a:srgbClr val="FFFF00"/>
                </a:solidFill>
              </a:rPr>
              <a:t>TRAVEL AND TOURISM</a:t>
            </a:r>
            <a:endParaRPr lang="en-IN" sz="4000" b="1" u="sng" dirty="0">
              <a:solidFill>
                <a:srgbClr val="FFFF00"/>
              </a:solidFill>
            </a:endParaRPr>
          </a:p>
        </p:txBody>
      </p:sp>
      <p:sp>
        <p:nvSpPr>
          <p:cNvPr id="5" name="Subtitle 4">
            <a:extLst>
              <a:ext uri="{FF2B5EF4-FFF2-40B4-BE49-F238E27FC236}">
                <a16:creationId xmlns:a16="http://schemas.microsoft.com/office/drawing/2014/main" id="{44A181B8-2443-4995-8F50-62D80D8EEF39}"/>
              </a:ext>
            </a:extLst>
          </p:cNvPr>
          <p:cNvSpPr>
            <a:spLocks noGrp="1"/>
          </p:cNvSpPr>
          <p:nvPr>
            <p:ph idx="1"/>
          </p:nvPr>
        </p:nvSpPr>
        <p:spPr>
          <a:xfrm>
            <a:off x="913795" y="1109710"/>
            <a:ext cx="10353762" cy="5468644"/>
          </a:xfrm>
        </p:spPr>
        <p:txBody>
          <a:bodyPr vert="horz" lIns="91440" tIns="45720" rIns="91440" bIns="45720" rtlCol="0" anchor="t">
            <a:normAutofit/>
          </a:bodyPr>
          <a:lstStyle/>
          <a:p>
            <a:pPr marL="0" indent="0">
              <a:buNone/>
            </a:pPr>
            <a:endParaRPr lang="en-GB" dirty="0"/>
          </a:p>
          <a:p>
            <a:pPr marL="0" indent="0">
              <a:buNone/>
            </a:pPr>
            <a:r>
              <a:rPr lang="en-GB" dirty="0"/>
              <a:t>                                                                               </a:t>
            </a:r>
            <a:r>
              <a:rPr lang="en-GB" sz="1600" dirty="0">
                <a:solidFill>
                  <a:srgbClr val="FFFFFF"/>
                </a:solidFill>
              </a:rPr>
              <a:t> </a:t>
            </a:r>
            <a:r>
              <a:rPr lang="en-GB" b="1" dirty="0">
                <a:solidFill>
                  <a:srgbClr val="FF0000"/>
                </a:solidFill>
              </a:rPr>
              <a:t>UNDER THE GUIDANCE OF:</a:t>
            </a:r>
          </a:p>
          <a:p>
            <a:pPr marL="0" indent="0">
              <a:buNone/>
            </a:pPr>
            <a:r>
              <a:rPr lang="en-GB" sz="2800" dirty="0">
                <a:solidFill>
                  <a:srgbClr val="FF0000"/>
                </a:solidFill>
              </a:rPr>
              <a:t>                                                          </a:t>
            </a:r>
            <a:r>
              <a:rPr lang="en-GB" sz="2400" dirty="0" err="1"/>
              <a:t>Dr.</a:t>
            </a:r>
            <a:r>
              <a:rPr lang="en-GB" sz="2400" dirty="0"/>
              <a:t> M. Chaitanya Kishore Reddy.</a:t>
            </a:r>
          </a:p>
          <a:p>
            <a:pPr marL="0" indent="0">
              <a:buNone/>
            </a:pPr>
            <a:r>
              <a:rPr lang="en-GB" sz="2800" b="1" dirty="0">
                <a:solidFill>
                  <a:srgbClr val="FF0000"/>
                </a:solidFill>
              </a:rPr>
              <a:t>Team Members:</a:t>
            </a:r>
          </a:p>
          <a:p>
            <a:pPr marL="0" indent="0">
              <a:buNone/>
            </a:pPr>
            <a:r>
              <a:rPr lang="en-GB" sz="2400" dirty="0">
                <a:solidFill>
                  <a:schemeClr val="tx1">
                    <a:lumMod val="95000"/>
                  </a:schemeClr>
                </a:solidFill>
              </a:rPr>
              <a:t>V. Rohit      	(19KN1A1256)</a:t>
            </a:r>
          </a:p>
          <a:p>
            <a:pPr marL="0" indent="0">
              <a:buNone/>
            </a:pPr>
            <a:r>
              <a:rPr lang="en-GB" sz="2400" dirty="0">
                <a:solidFill>
                  <a:schemeClr val="tx1">
                    <a:lumMod val="95000"/>
                  </a:schemeClr>
                </a:solidFill>
              </a:rPr>
              <a:t>V. Sirisha    	(19KN1A1257)</a:t>
            </a:r>
          </a:p>
          <a:p>
            <a:pPr marL="0" indent="0">
              <a:buNone/>
            </a:pPr>
            <a:r>
              <a:rPr lang="en-GB" sz="2400" dirty="0">
                <a:solidFill>
                  <a:schemeClr val="tx1">
                    <a:lumMod val="95000"/>
                  </a:schemeClr>
                </a:solidFill>
              </a:rPr>
              <a:t>U. </a:t>
            </a:r>
            <a:r>
              <a:rPr lang="en-GB" sz="2400">
                <a:solidFill>
                  <a:schemeClr val="tx1">
                    <a:lumMod val="95000"/>
                  </a:schemeClr>
                </a:solidFill>
              </a:rPr>
              <a:t>Sai Syam	(</a:t>
            </a:r>
            <a:r>
              <a:rPr lang="en-GB" sz="2400" dirty="0">
                <a:solidFill>
                  <a:schemeClr val="tx1">
                    <a:lumMod val="95000"/>
                  </a:schemeClr>
                </a:solidFill>
              </a:rPr>
              <a:t>19KN1A1254)</a:t>
            </a:r>
          </a:p>
        </p:txBody>
      </p:sp>
    </p:spTree>
    <p:extLst>
      <p:ext uri="{BB962C8B-B14F-4D97-AF65-F5344CB8AC3E}">
        <p14:creationId xmlns:p14="http://schemas.microsoft.com/office/powerpoint/2010/main" val="231751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D826-FEBD-4AD5-90B0-1E7313FD1933}"/>
              </a:ext>
            </a:extLst>
          </p:cNvPr>
          <p:cNvSpPr>
            <a:spLocks noGrp="1"/>
          </p:cNvSpPr>
          <p:nvPr>
            <p:ph type="title"/>
          </p:nvPr>
        </p:nvSpPr>
        <p:spPr/>
        <p:txBody>
          <a:bodyPr/>
          <a:lstStyle/>
          <a:p>
            <a:r>
              <a:rPr lang="en-US" u="sng" dirty="0">
                <a:solidFill>
                  <a:srgbClr val="FFFF00"/>
                </a:solidFill>
              </a:rPr>
              <a:t>Hardware and software requirements</a:t>
            </a:r>
            <a:endParaRPr lang="en-IN" u="sng" dirty="0">
              <a:solidFill>
                <a:srgbClr val="FFFF00"/>
              </a:solidFill>
            </a:endParaRPr>
          </a:p>
        </p:txBody>
      </p:sp>
      <p:sp>
        <p:nvSpPr>
          <p:cNvPr id="3" name="Content Placeholder 2">
            <a:extLst>
              <a:ext uri="{FF2B5EF4-FFF2-40B4-BE49-F238E27FC236}">
                <a16:creationId xmlns:a16="http://schemas.microsoft.com/office/drawing/2014/main" id="{95579357-CA29-43B4-9A3A-9CCDC98D7CE8}"/>
              </a:ext>
            </a:extLst>
          </p:cNvPr>
          <p:cNvSpPr>
            <a:spLocks noGrp="1"/>
          </p:cNvSpPr>
          <p:nvPr>
            <p:ph idx="1"/>
          </p:nvPr>
        </p:nvSpPr>
        <p:spPr/>
        <p:txBody>
          <a:bodyPr vert="horz" lIns="91440" tIns="45720" rIns="91440" bIns="45720" rtlCol="0" anchor="t">
            <a:normAutofit/>
          </a:bodyPr>
          <a:lstStyle/>
          <a:p>
            <a:pPr marL="0" indent="0">
              <a:lnSpc>
                <a:spcPct val="107000"/>
              </a:lnSpc>
              <a:spcAft>
                <a:spcPts val="750"/>
              </a:spcAft>
              <a:buNone/>
            </a:pPr>
            <a:r>
              <a:rPr lang="en-IN" sz="2800" b="1" i="1" dirty="0">
                <a:solidFill>
                  <a:srgbClr val="FF0000"/>
                </a:solidFill>
                <a:effectLst/>
                <a:latin typeface="Arial" panose="020B0604020202020204" pitchFamily="34" charset="0"/>
                <a:ea typeface="Times New Roman" panose="02020603050405020304" pitchFamily="18" charset="0"/>
                <a:cs typeface="Gautami" panose="020B0502040204020203" pitchFamily="34" charset="0"/>
              </a:rPr>
              <a:t>Recommended Operating Systems:</a:t>
            </a:r>
            <a:endParaRPr lang="en-IN" sz="2800" b="1" i="1" dirty="0">
              <a:solidFill>
                <a:srgbClr val="FF0000"/>
              </a:solidFill>
              <a:effectLst/>
              <a:latin typeface="Calibri" panose="020F0502020204030204" pitchFamily="34" charset="0"/>
              <a:ea typeface="Calibri" panose="020F0502020204030204" pitchFamily="34" charset="0"/>
              <a:cs typeface="Gautami" panose="020B0502040204020203" pitchFamily="34" charset="0"/>
            </a:endParaRPr>
          </a:p>
          <a:p>
            <a:pPr marL="0" indent="0">
              <a:lnSpc>
                <a:spcPct val="107000"/>
              </a:lnSpc>
              <a:spcAft>
                <a:spcPts val="750"/>
              </a:spcAft>
              <a:buNone/>
              <a:tabLst>
                <a:tab pos="457200" algn="l"/>
              </a:tabLst>
            </a:pPr>
            <a:endParaRPr lang="en-IN" sz="2800" b="1" i="1" dirty="0">
              <a:solidFill>
                <a:srgbClr val="FF0000"/>
              </a:solidFill>
              <a:effectLst/>
              <a:latin typeface="Arial"/>
              <a:ea typeface="Times New Roman" panose="02020603050405020304" pitchFamily="18" charset="0"/>
              <a:cs typeface="Gautami"/>
            </a:endParaRPr>
          </a:p>
          <a:p>
            <a:pPr marL="342900" lvl="0" indent="-342900">
              <a:lnSpc>
                <a:spcPct val="107000"/>
              </a:lnSpc>
              <a:spcAft>
                <a:spcPts val="750"/>
              </a:spcAft>
              <a:buSzPts val="1000"/>
              <a:buFont typeface="Symbol" panose="05050102010706020507" pitchFamily="18" charset="2"/>
              <a:buChar char=""/>
              <a:tabLst>
                <a:tab pos="457200" algn="l"/>
              </a:tabLst>
            </a:pPr>
            <a:r>
              <a:rPr lang="en-IN" dirty="0">
                <a:solidFill>
                  <a:schemeClr val="tx1">
                    <a:lumMod val="85000"/>
                  </a:schemeClr>
                </a:solidFill>
                <a:effectLst/>
                <a:latin typeface="Arial"/>
                <a:ea typeface="Times New Roman" panose="02020603050405020304" pitchFamily="18" charset="0"/>
                <a:cs typeface="Gautami"/>
              </a:rPr>
              <a:t>Windows: 7 or newer</a:t>
            </a:r>
            <a:endParaRPr lang="en-IN">
              <a:solidFill>
                <a:schemeClr val="tx1">
                  <a:lumMod val="85000"/>
                </a:schemeClr>
              </a:solidFill>
              <a:effectLst/>
              <a:latin typeface="Arial"/>
              <a:ea typeface="Calibri" panose="020F0502020204030204" pitchFamily="34" charset="0"/>
              <a:cs typeface="Gautami"/>
            </a:endParaRPr>
          </a:p>
          <a:p>
            <a:pPr marL="342900" lvl="0" indent="-342900">
              <a:lnSpc>
                <a:spcPct val="107000"/>
              </a:lnSpc>
              <a:spcAft>
                <a:spcPts val="750"/>
              </a:spcAft>
              <a:buSzPts val="1000"/>
              <a:buFont typeface="Symbol" panose="05050102010706020507" pitchFamily="18" charset="2"/>
              <a:buChar char=""/>
              <a:tabLst>
                <a:tab pos="457200" algn="l"/>
              </a:tabLst>
            </a:pPr>
            <a:r>
              <a:rPr lang="en-IN" dirty="0">
                <a:solidFill>
                  <a:schemeClr val="tx1">
                    <a:lumMod val="85000"/>
                  </a:schemeClr>
                </a:solidFill>
                <a:effectLst/>
                <a:latin typeface="Arial"/>
                <a:ea typeface="Times New Roman" panose="02020603050405020304" pitchFamily="18" charset="0"/>
                <a:cs typeface="Gautami"/>
              </a:rPr>
              <a:t>MAC: OS X v10.7 or higher</a:t>
            </a:r>
            <a:endParaRPr lang="en-IN">
              <a:solidFill>
                <a:schemeClr val="tx1">
                  <a:lumMod val="85000"/>
                </a:schemeClr>
              </a:solidFill>
              <a:effectLst/>
              <a:latin typeface="Arial"/>
              <a:ea typeface="Calibri" panose="020F0502020204030204" pitchFamily="34" charset="0"/>
              <a:cs typeface="Gautami"/>
            </a:endParaRPr>
          </a:p>
          <a:p>
            <a:pPr marL="342900" lvl="0" indent="-342900">
              <a:lnSpc>
                <a:spcPct val="107000"/>
              </a:lnSpc>
              <a:spcAft>
                <a:spcPts val="750"/>
              </a:spcAft>
              <a:buSzPts val="1000"/>
              <a:buFont typeface="Symbol" panose="05050102010706020507" pitchFamily="18" charset="2"/>
              <a:buChar char=""/>
              <a:tabLst>
                <a:tab pos="457200" algn="l"/>
              </a:tabLst>
            </a:pPr>
            <a:r>
              <a:rPr lang="en-IN" dirty="0">
                <a:solidFill>
                  <a:schemeClr val="tx1">
                    <a:lumMod val="85000"/>
                  </a:schemeClr>
                </a:solidFill>
                <a:effectLst/>
                <a:latin typeface="Arial"/>
                <a:ea typeface="Times New Roman" panose="02020603050405020304" pitchFamily="18" charset="0"/>
                <a:cs typeface="Gautami"/>
              </a:rPr>
              <a:t>Linux: Ubuntu</a:t>
            </a:r>
          </a:p>
          <a:p>
            <a:pPr marL="342900" lvl="0" indent="-342900">
              <a:lnSpc>
                <a:spcPct val="107000"/>
              </a:lnSpc>
              <a:spcAft>
                <a:spcPts val="750"/>
              </a:spcAft>
              <a:buSzPts val="1000"/>
              <a:buFont typeface="Symbol" panose="05050102010706020507" pitchFamily="18" charset="2"/>
              <a:buChar char=""/>
              <a:tabLst>
                <a:tab pos="457200" algn="l"/>
              </a:tabLst>
            </a:pPr>
            <a:endParaRPr lang="en-IN"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742950">
              <a:lnSpc>
                <a:spcPct val="107000"/>
              </a:lnSpc>
              <a:spcAft>
                <a:spcPts val="750"/>
              </a:spcAft>
            </a:pP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508886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F4FEB-FB8B-438E-BF81-C3504BD5D551}"/>
              </a:ext>
            </a:extLst>
          </p:cNvPr>
          <p:cNvSpPr>
            <a:spLocks noGrp="1"/>
          </p:cNvSpPr>
          <p:nvPr>
            <p:ph idx="1"/>
          </p:nvPr>
        </p:nvSpPr>
        <p:spPr>
          <a:xfrm>
            <a:off x="874606" y="824608"/>
            <a:ext cx="10353762" cy="5018843"/>
          </a:xfrm>
        </p:spPr>
        <p:txBody>
          <a:bodyPr>
            <a:normAutofit/>
          </a:bodyPr>
          <a:lstStyle/>
          <a:p>
            <a:pPr marL="0" indent="0">
              <a:buNone/>
            </a:pPr>
            <a:r>
              <a:rPr lang="en-US" sz="2800" b="1" dirty="0">
                <a:solidFill>
                  <a:srgbClr val="FFFF00"/>
                </a:solidFill>
              </a:rPr>
              <a:t>HARDWARE REQUIREMENTS:</a:t>
            </a:r>
          </a:p>
          <a:p>
            <a:pPr marL="0" indent="0">
              <a:lnSpc>
                <a:spcPct val="107000"/>
              </a:lnSpc>
              <a:spcBef>
                <a:spcPts val="375"/>
              </a:spcBef>
              <a:spcAft>
                <a:spcPts val="750"/>
              </a:spcAft>
              <a:buNone/>
            </a:pPr>
            <a:endParaRPr lang="en-IN" sz="1800" dirty="0">
              <a:solidFill>
                <a:schemeClr val="tx1">
                  <a:lumMod val="6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Processor: Minimum 1 GHz; Recommended 2GHz or more</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Ethernet connection (LAN) OR a wireless adapter (Wi-Fi)</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Hard Drive: Minimum 32 GB; Recommended 64 GB or more</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Memory (RAM): Minimum 1 GB; Recommended 4 GB or above</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Sound card w/speakers</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Some classes require a camera and microphone</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0" indent="0">
              <a:buNone/>
            </a:pPr>
            <a:endParaRPr lang="en-US" sz="2800" i="1" dirty="0"/>
          </a:p>
          <a:p>
            <a:pPr marL="0" indent="0">
              <a:buNone/>
            </a:pPr>
            <a:endParaRPr lang="en-IN" sz="2800" dirty="0"/>
          </a:p>
        </p:txBody>
      </p:sp>
    </p:spTree>
    <p:extLst>
      <p:ext uri="{BB962C8B-B14F-4D97-AF65-F5344CB8AC3E}">
        <p14:creationId xmlns:p14="http://schemas.microsoft.com/office/powerpoint/2010/main" val="3060644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CCDD2-C5F9-40F7-BF9F-7EA57F7ED87D}"/>
              </a:ext>
            </a:extLst>
          </p:cNvPr>
          <p:cNvSpPr>
            <a:spLocks noGrp="1"/>
          </p:cNvSpPr>
          <p:nvPr>
            <p:ph idx="1"/>
          </p:nvPr>
        </p:nvSpPr>
        <p:spPr>
          <a:xfrm>
            <a:off x="627016" y="391886"/>
            <a:ext cx="10170277" cy="6014493"/>
          </a:xfrm>
        </p:spPr>
        <p:txBody>
          <a:bodyPr vert="horz" lIns="91440" tIns="45720" rIns="91440" bIns="45720" rtlCol="0" anchor="t">
            <a:normAutofit fontScale="92500" lnSpcReduction="20000"/>
          </a:bodyPr>
          <a:lstStyle/>
          <a:p>
            <a:pPr marL="0" indent="0">
              <a:buNone/>
            </a:pPr>
            <a:r>
              <a:rPr lang="en-US" sz="2800" b="1" i="1" u="sng" dirty="0">
                <a:solidFill>
                  <a:srgbClr val="FFFF00"/>
                </a:solidFill>
              </a:rPr>
              <a:t>SOFTWARE REQUIREMENTS:</a:t>
            </a:r>
          </a:p>
          <a:p>
            <a:pPr marL="0" indent="0">
              <a:buNone/>
            </a:pPr>
            <a:r>
              <a:rPr lang="en-US" sz="2400" b="1" dirty="0">
                <a:solidFill>
                  <a:srgbClr val="FF0000"/>
                </a:solidFill>
              </a:rPr>
              <a:t>Operating System:</a:t>
            </a:r>
          </a:p>
          <a:p>
            <a:pPr marL="0" indent="0">
              <a:buNone/>
            </a:pPr>
            <a:r>
              <a:rPr lang="en-US" sz="2800" b="1" dirty="0">
                <a:solidFill>
                  <a:srgbClr val="FF0000"/>
                </a:solidFill>
              </a:rPr>
              <a:t>	</a:t>
            </a:r>
            <a:r>
              <a:rPr lang="en-US" sz="2600" dirty="0"/>
              <a:t> Windows7 An Operating System (OS) is an interface between a computer user and computer </a:t>
            </a:r>
            <a:r>
              <a:rPr lang="en-US" sz="2900" dirty="0"/>
              <a:t>hardware.</a:t>
            </a:r>
          </a:p>
          <a:p>
            <a:pPr marL="0" indent="0">
              <a:buNone/>
            </a:pPr>
            <a:r>
              <a:rPr lang="en-IN" sz="2400" b="1" dirty="0">
                <a:solidFill>
                  <a:srgbClr val="FF0000"/>
                </a:solidFill>
              </a:rPr>
              <a:t>Functions of an operating system:</a:t>
            </a:r>
            <a:r>
              <a:rPr lang="en-IN" sz="3200" b="1" dirty="0">
                <a:solidFill>
                  <a:srgbClr val="FF0000"/>
                </a:solidFill>
              </a:rPr>
              <a:t> </a:t>
            </a:r>
          </a:p>
          <a:p>
            <a:pPr marL="0" indent="0">
              <a:buNone/>
            </a:pPr>
            <a:r>
              <a:rPr lang="en-IN" dirty="0"/>
              <a:t>       ➢ </a:t>
            </a:r>
            <a:r>
              <a:rPr lang="en-IN" sz="1800" dirty="0"/>
              <a:t>Memory Management</a:t>
            </a:r>
          </a:p>
          <a:p>
            <a:pPr marL="0" indent="0">
              <a:buNone/>
            </a:pPr>
            <a:r>
              <a:rPr lang="en-IN" sz="1800" dirty="0"/>
              <a:t>        ➢ Processor Management </a:t>
            </a:r>
          </a:p>
          <a:p>
            <a:pPr marL="0" indent="0">
              <a:buNone/>
            </a:pPr>
            <a:r>
              <a:rPr lang="en-IN" sz="1800" dirty="0"/>
              <a:t>        ➢ Device Management </a:t>
            </a:r>
          </a:p>
          <a:p>
            <a:pPr marL="0" indent="0">
              <a:buNone/>
            </a:pPr>
            <a:r>
              <a:rPr lang="en-IN" sz="1800" dirty="0"/>
              <a:t>        ➢ File Management</a:t>
            </a:r>
          </a:p>
          <a:p>
            <a:pPr marL="0" indent="0">
              <a:buNone/>
            </a:pPr>
            <a:r>
              <a:rPr lang="en-IN" sz="1800" dirty="0"/>
              <a:t>        ➢Security</a:t>
            </a:r>
          </a:p>
          <a:p>
            <a:pPr marL="0" indent="0">
              <a:buNone/>
            </a:pPr>
            <a:r>
              <a:rPr lang="en-IN" sz="1800" dirty="0"/>
              <a:t>        ➢ Control over system performance </a:t>
            </a:r>
          </a:p>
          <a:p>
            <a:pPr marL="0" indent="0">
              <a:buNone/>
            </a:pPr>
            <a:r>
              <a:rPr lang="en-IN" sz="1800" dirty="0"/>
              <a:t>        ➢ Job accounting</a:t>
            </a:r>
          </a:p>
          <a:p>
            <a:pPr marL="0" indent="0">
              <a:buNone/>
            </a:pPr>
            <a:r>
              <a:rPr lang="en-IN" sz="1800" dirty="0"/>
              <a:t>        ➢ Error detecting aids</a:t>
            </a:r>
          </a:p>
          <a:p>
            <a:pPr marL="0" indent="0">
              <a:buNone/>
            </a:pPr>
            <a:r>
              <a:rPr lang="en-IN" sz="1800" dirty="0"/>
              <a:t>        ➢ Coordination between other software and users 11 </a:t>
            </a:r>
            <a:endParaRPr lang="en-US" sz="1800" b="1" i="1" u="sng" dirty="0">
              <a:solidFill>
                <a:srgbClr val="FFFF00"/>
              </a:solidFill>
            </a:endParaRPr>
          </a:p>
        </p:txBody>
      </p:sp>
    </p:spTree>
    <p:extLst>
      <p:ext uri="{BB962C8B-B14F-4D97-AF65-F5344CB8AC3E}">
        <p14:creationId xmlns:p14="http://schemas.microsoft.com/office/powerpoint/2010/main" val="26228503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FDF7-46FA-4126-9CE7-399D57ABB608}"/>
              </a:ext>
            </a:extLst>
          </p:cNvPr>
          <p:cNvSpPr>
            <a:spLocks noGrp="1"/>
          </p:cNvSpPr>
          <p:nvPr>
            <p:ph type="title"/>
          </p:nvPr>
        </p:nvSpPr>
        <p:spPr>
          <a:xfrm>
            <a:off x="913795" y="61720"/>
            <a:ext cx="10353761" cy="1589659"/>
          </a:xfrm>
        </p:spPr>
        <p:txBody>
          <a:bodyPr/>
          <a:lstStyle/>
          <a:p>
            <a:r>
              <a:rPr lang="en-US" u="sng" dirty="0">
                <a:solidFill>
                  <a:srgbClr val="FFFF00"/>
                </a:solidFill>
              </a:rPr>
              <a:t>Languages Identified</a:t>
            </a:r>
            <a:endParaRPr lang="en-IN" u="sng" dirty="0">
              <a:solidFill>
                <a:srgbClr val="FFFF00"/>
              </a:solidFill>
            </a:endParaRPr>
          </a:p>
        </p:txBody>
      </p:sp>
      <p:sp>
        <p:nvSpPr>
          <p:cNvPr id="3" name="Content Placeholder 2">
            <a:extLst>
              <a:ext uri="{FF2B5EF4-FFF2-40B4-BE49-F238E27FC236}">
                <a16:creationId xmlns:a16="http://schemas.microsoft.com/office/drawing/2014/main" id="{F3477A3A-16A9-4488-A656-C1E1DF80AB92}"/>
              </a:ext>
            </a:extLst>
          </p:cNvPr>
          <p:cNvSpPr>
            <a:spLocks noGrp="1"/>
          </p:cNvSpPr>
          <p:nvPr>
            <p:ph idx="1"/>
          </p:nvPr>
        </p:nvSpPr>
        <p:spPr>
          <a:xfrm>
            <a:off x="913795" y="1924334"/>
            <a:ext cx="10353762" cy="4750786"/>
          </a:xfrm>
        </p:spPr>
        <p:txBody>
          <a:bodyPr>
            <a:normAutofit/>
          </a:bodyPr>
          <a:lstStyle/>
          <a:p>
            <a:pPr marL="0" indent="0">
              <a:buNone/>
            </a:pPr>
            <a:r>
              <a:rPr lang="en-IN" sz="3000" b="1" dirty="0">
                <a:solidFill>
                  <a:srgbClr val="FF0000"/>
                </a:solidFill>
              </a:rPr>
              <a:t>HTML :</a:t>
            </a:r>
          </a:p>
          <a:p>
            <a:pPr marL="0" indent="0">
              <a:buNone/>
            </a:pPr>
            <a:r>
              <a:rPr lang="en-IN" dirty="0"/>
              <a:t>	HTML is the standard </a:t>
            </a:r>
            <a:r>
              <a:rPr lang="en-IN" dirty="0" err="1"/>
              <a:t>markup</a:t>
            </a:r>
            <a:r>
              <a:rPr lang="en-IN" dirty="0"/>
              <a:t> language for creating Web pages. HTML stands for Hyper Text </a:t>
            </a:r>
            <a:r>
              <a:rPr lang="en-IN" dirty="0" err="1"/>
              <a:t>Markup</a:t>
            </a:r>
            <a:r>
              <a:rPr lang="en-IN" dirty="0"/>
              <a:t> Language</a:t>
            </a:r>
          </a:p>
          <a:p>
            <a:pPr marL="0" indent="0">
              <a:buNone/>
            </a:pPr>
            <a:r>
              <a:rPr lang="en-IN" dirty="0"/>
              <a:t> ➢ HTML describes the structure of a Web page.</a:t>
            </a:r>
          </a:p>
          <a:p>
            <a:pPr marL="0" indent="0">
              <a:buNone/>
            </a:pPr>
            <a:r>
              <a:rPr lang="en-IN" dirty="0"/>
              <a:t> ➢ HTML consists of a series of elements.</a:t>
            </a:r>
          </a:p>
          <a:p>
            <a:pPr marL="0" indent="0">
              <a:buNone/>
            </a:pPr>
            <a:r>
              <a:rPr lang="en-IN" dirty="0"/>
              <a:t> ➢ HTML elements tell the browser how to display the content </a:t>
            </a:r>
          </a:p>
          <a:p>
            <a:pPr marL="0" indent="0">
              <a:buNone/>
            </a:pPr>
            <a:r>
              <a:rPr lang="en-IN" dirty="0"/>
              <a:t> ➢ HTML elements are represented by tags </a:t>
            </a:r>
          </a:p>
          <a:p>
            <a:pPr marL="0" indent="0">
              <a:buNone/>
            </a:pPr>
            <a:r>
              <a:rPr lang="en-IN" dirty="0"/>
              <a:t> ➢ HTML files are saved using .html extension </a:t>
            </a:r>
          </a:p>
          <a:p>
            <a:pPr marL="0" indent="0">
              <a:buNone/>
            </a:pPr>
            <a:r>
              <a:rPr lang="en-IN" dirty="0"/>
              <a:t> ➢ HTML tags label pieces of content such as "heading", "paragraph", "table", and so on </a:t>
            </a:r>
            <a:endParaRPr lang="en-US" dirty="0"/>
          </a:p>
          <a:p>
            <a:endParaRPr lang="en-IN" dirty="0"/>
          </a:p>
        </p:txBody>
      </p:sp>
    </p:spTree>
    <p:extLst>
      <p:ext uri="{BB962C8B-B14F-4D97-AF65-F5344CB8AC3E}">
        <p14:creationId xmlns:p14="http://schemas.microsoft.com/office/powerpoint/2010/main" val="3455767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E0BC-5D05-4ADC-94A2-36596EF5DAF3}"/>
              </a:ext>
            </a:extLst>
          </p:cNvPr>
          <p:cNvSpPr>
            <a:spLocks noGrp="1"/>
          </p:cNvSpPr>
          <p:nvPr>
            <p:ph type="title"/>
          </p:nvPr>
        </p:nvSpPr>
        <p:spPr>
          <a:xfrm>
            <a:off x="913795" y="609600"/>
            <a:ext cx="10353761" cy="63280"/>
          </a:xfrm>
        </p:spPr>
        <p:txBody>
          <a:bodyPr>
            <a:normAutofit fontScale="90000"/>
          </a:bodyPr>
          <a:lstStyle/>
          <a:p>
            <a:endParaRPr lang="en-GB"/>
          </a:p>
        </p:txBody>
      </p:sp>
      <p:sp>
        <p:nvSpPr>
          <p:cNvPr id="3" name="Text Placeholder 2">
            <a:extLst>
              <a:ext uri="{FF2B5EF4-FFF2-40B4-BE49-F238E27FC236}">
                <a16:creationId xmlns:a16="http://schemas.microsoft.com/office/drawing/2014/main" id="{275BF28B-9691-465C-8D6D-7A5A09D5A5B4}"/>
              </a:ext>
            </a:extLst>
          </p:cNvPr>
          <p:cNvSpPr>
            <a:spLocks noGrp="1"/>
          </p:cNvSpPr>
          <p:nvPr>
            <p:ph idx="1"/>
          </p:nvPr>
        </p:nvSpPr>
        <p:spPr>
          <a:xfrm>
            <a:off x="788536" y="718202"/>
            <a:ext cx="6670356" cy="5699299"/>
          </a:xfrm>
        </p:spPr>
        <p:txBody>
          <a:bodyPr vert="horz" lIns="91440" tIns="45720" rIns="91440" bIns="45720" rtlCol="0" anchor="t">
            <a:normAutofit fontScale="85000" lnSpcReduction="20000"/>
          </a:bodyPr>
          <a:lstStyle/>
          <a:p>
            <a:pPr marL="0" indent="0">
              <a:buNone/>
            </a:pPr>
            <a:r>
              <a:rPr lang="en-GB" sz="2400" b="1" dirty="0">
                <a:solidFill>
                  <a:srgbClr val="FF0000"/>
                </a:solidFill>
                <a:ea typeface="+mn-lt"/>
                <a:cs typeface="+mn-lt"/>
              </a:rPr>
              <a:t>CSS:</a:t>
            </a:r>
          </a:p>
          <a:p>
            <a:pPr algn="just"/>
            <a:r>
              <a:rPr lang="en-IN" dirty="0">
                <a:ea typeface="+mn-lt"/>
                <a:cs typeface="+mn-lt"/>
              </a:rPr>
              <a:t>CSS stands for Cascading Style Sheets. </a:t>
            </a:r>
            <a:endParaRPr lang="en-GB" dirty="0">
              <a:ea typeface="+mn-lt"/>
              <a:cs typeface="+mn-lt"/>
            </a:endParaRPr>
          </a:p>
          <a:p>
            <a:pPr algn="just"/>
            <a:r>
              <a:rPr lang="en-IN" dirty="0">
                <a:ea typeface="+mn-lt"/>
                <a:cs typeface="+mn-lt"/>
              </a:rPr>
              <a:t>CSS is a style sheet language used for describing the presentation of a Webpage </a:t>
            </a:r>
            <a:endParaRPr lang="en-GB" dirty="0">
              <a:ea typeface="+mn-lt"/>
              <a:cs typeface="+mn-lt"/>
            </a:endParaRPr>
          </a:p>
          <a:p>
            <a:pPr algn="just"/>
            <a:r>
              <a:rPr lang="en-IN" dirty="0">
                <a:ea typeface="+mn-lt"/>
                <a:cs typeface="+mn-lt"/>
              </a:rPr>
              <a:t>CSS provides more flexibility and control in the specification of presentation. </a:t>
            </a:r>
            <a:endParaRPr lang="en-GB" dirty="0">
              <a:ea typeface="+mn-lt"/>
              <a:cs typeface="+mn-lt"/>
            </a:endParaRPr>
          </a:p>
          <a:p>
            <a:pPr algn="just"/>
            <a:r>
              <a:rPr lang="en-IN" dirty="0">
                <a:ea typeface="+mn-lt"/>
                <a:cs typeface="+mn-lt"/>
              </a:rPr>
              <a:t>CSS enables multiple webpages to share formatting. </a:t>
            </a:r>
            <a:endParaRPr lang="en-GB" dirty="0">
              <a:ea typeface="+mn-lt"/>
              <a:cs typeface="+mn-lt"/>
            </a:endParaRPr>
          </a:p>
          <a:p>
            <a:pPr algn="just"/>
            <a:r>
              <a:rPr lang="en-IN" dirty="0">
                <a:ea typeface="+mn-lt"/>
                <a:cs typeface="+mn-lt"/>
              </a:rPr>
              <a:t>CSS files are saved using .CSS extension. </a:t>
            </a:r>
            <a:endParaRPr lang="en-GB" dirty="0">
              <a:ea typeface="+mn-lt"/>
              <a:cs typeface="+mn-lt"/>
            </a:endParaRPr>
          </a:p>
          <a:p>
            <a:pPr algn="just"/>
            <a:r>
              <a:rPr lang="en-IN" dirty="0">
                <a:ea typeface="+mn-lt"/>
                <a:cs typeface="+mn-lt"/>
              </a:rPr>
              <a:t>CSS provides Site-wide consistency </a:t>
            </a:r>
            <a:endParaRPr lang="en-GB" dirty="0">
              <a:ea typeface="+mn-lt"/>
              <a:cs typeface="+mn-lt"/>
            </a:endParaRPr>
          </a:p>
          <a:p>
            <a:pPr marL="0" indent="0" algn="just">
              <a:buNone/>
            </a:pPr>
            <a:r>
              <a:rPr lang="en-IN" sz="2400" b="1" dirty="0">
                <a:solidFill>
                  <a:srgbClr val="FF0000"/>
                </a:solidFill>
                <a:ea typeface="+mn-lt"/>
                <a:cs typeface="+mn-lt"/>
              </a:rPr>
              <a:t>PHP:</a:t>
            </a:r>
            <a:endParaRPr lang="en-IN" sz="2400" dirty="0">
              <a:solidFill>
                <a:srgbClr val="FF0000"/>
              </a:solidFill>
              <a:ea typeface="+mn-lt"/>
              <a:cs typeface="+mn-lt"/>
            </a:endParaRPr>
          </a:p>
          <a:p>
            <a:pPr algn="just"/>
            <a:r>
              <a:rPr lang="en-IN" dirty="0">
                <a:ea typeface="+mn-lt"/>
                <a:cs typeface="+mn-lt"/>
              </a:rPr>
              <a:t>PHP stands for Hypertext Pre-processor. </a:t>
            </a:r>
          </a:p>
          <a:p>
            <a:pPr algn="just"/>
            <a:r>
              <a:rPr lang="en-IN" dirty="0">
                <a:ea typeface="+mn-lt"/>
                <a:cs typeface="+mn-lt"/>
              </a:rPr>
              <a:t>PHP is server scripting language. </a:t>
            </a:r>
          </a:p>
          <a:p>
            <a:pPr algn="just"/>
            <a:r>
              <a:rPr lang="en-IN" dirty="0">
                <a:ea typeface="+mn-lt"/>
                <a:cs typeface="+mn-lt"/>
              </a:rPr>
              <a:t>At Present we are using PHP 7 </a:t>
            </a:r>
          </a:p>
          <a:p>
            <a:pPr algn="just"/>
            <a:r>
              <a:rPr lang="en-IN" dirty="0">
                <a:ea typeface="+mn-lt"/>
                <a:cs typeface="+mn-lt"/>
              </a:rPr>
              <a:t>PHP 8 is in beta              </a:t>
            </a:r>
          </a:p>
          <a:p>
            <a:pPr algn="just"/>
            <a:r>
              <a:rPr lang="en-IN" dirty="0">
                <a:ea typeface="+mn-lt"/>
                <a:cs typeface="+mn-lt"/>
              </a:rPr>
              <a:t>PHP files are saved using .php extension </a:t>
            </a:r>
          </a:p>
          <a:p>
            <a:pPr algn="just"/>
            <a:endParaRPr lang="en-IN" dirty="0"/>
          </a:p>
          <a:p>
            <a:endParaRPr lang="en-GB" dirty="0"/>
          </a:p>
        </p:txBody>
      </p:sp>
    </p:spTree>
    <p:extLst>
      <p:ext uri="{BB962C8B-B14F-4D97-AF65-F5344CB8AC3E}">
        <p14:creationId xmlns:p14="http://schemas.microsoft.com/office/powerpoint/2010/main" val="6772475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3795" y="122831"/>
            <a:ext cx="10353761" cy="486770"/>
          </a:xfrm>
        </p:spPr>
        <p:txBody>
          <a:bodyPr>
            <a:normAutofit fontScale="90000"/>
          </a:bodyPr>
          <a:lstStyle/>
          <a:p>
            <a:endParaRPr lang="en-IN" dirty="0"/>
          </a:p>
        </p:txBody>
      </p:sp>
      <p:sp>
        <p:nvSpPr>
          <p:cNvPr id="3" name="Content Placeholder 2"/>
          <p:cNvSpPr>
            <a:spLocks noGrp="1"/>
          </p:cNvSpPr>
          <p:nvPr>
            <p:ph idx="1"/>
          </p:nvPr>
        </p:nvSpPr>
        <p:spPr>
          <a:xfrm>
            <a:off x="913795" y="764275"/>
            <a:ext cx="10353762" cy="5854889"/>
          </a:xfrm>
        </p:spPr>
        <p:txBody>
          <a:bodyPr>
            <a:normAutofit/>
          </a:bodyPr>
          <a:lstStyle/>
          <a:p>
            <a:pPr marL="0" indent="0">
              <a:buNone/>
            </a:pPr>
            <a:r>
              <a:rPr lang="en-US" sz="2800" b="1" dirty="0">
                <a:solidFill>
                  <a:srgbClr val="FF0000"/>
                </a:solidFill>
              </a:rPr>
              <a:t>SQL:</a:t>
            </a:r>
          </a:p>
          <a:p>
            <a:pPr marL="0" indent="0">
              <a:buNone/>
            </a:pPr>
            <a:r>
              <a:rPr lang="en-US" dirty="0">
                <a:effectLst/>
              </a:rPr>
              <a:t>	SQL is a standard language for storing, manipulating and retrieving data in databases.</a:t>
            </a:r>
          </a:p>
          <a:p>
            <a:pPr marL="0" indent="0">
              <a:buNone/>
            </a:pPr>
            <a:endParaRPr lang="en-US" dirty="0">
              <a:effectLst/>
            </a:endParaRPr>
          </a:p>
          <a:p>
            <a:r>
              <a:rPr lang="en-US" dirty="0">
                <a:effectLst/>
              </a:rPr>
              <a:t>Allows users to access data in the relational database management systems.</a:t>
            </a:r>
          </a:p>
          <a:p>
            <a:r>
              <a:rPr lang="en-US" dirty="0">
                <a:effectLst/>
              </a:rPr>
              <a:t>Allows users to describe the data.</a:t>
            </a:r>
          </a:p>
          <a:p>
            <a:r>
              <a:rPr lang="en-US" dirty="0">
                <a:effectLst/>
              </a:rPr>
              <a:t>Allows users to define the data in a database and manipulate that data.</a:t>
            </a:r>
          </a:p>
          <a:p>
            <a:r>
              <a:rPr lang="en-US" dirty="0">
                <a:effectLst/>
              </a:rPr>
              <a:t>Allows to embed within other languages using SQL modules, libraries &amp; pre-compilers.</a:t>
            </a:r>
          </a:p>
          <a:p>
            <a:r>
              <a:rPr lang="en-US" dirty="0">
                <a:effectLst/>
              </a:rPr>
              <a:t>Allows users to create and drop databases and tables.</a:t>
            </a:r>
          </a:p>
          <a:p>
            <a:r>
              <a:rPr lang="en-US" dirty="0">
                <a:effectLst/>
              </a:rPr>
              <a:t>Allows users to create view, stored procedure, functions in a database.</a:t>
            </a:r>
          </a:p>
          <a:p>
            <a:r>
              <a:rPr lang="en-US" dirty="0">
                <a:effectLst/>
              </a:rPr>
              <a:t>Allows users to set permissions on tables, procedures and views</a:t>
            </a:r>
          </a:p>
          <a:p>
            <a:pPr marL="0" indent="0">
              <a:buNone/>
            </a:pPr>
            <a:endParaRPr lang="en-IN" sz="2800" b="1" dirty="0">
              <a:solidFill>
                <a:srgbClr val="FF0000"/>
              </a:solidFill>
            </a:endParaRPr>
          </a:p>
        </p:txBody>
      </p:sp>
    </p:spTree>
    <p:extLst>
      <p:ext uri="{BB962C8B-B14F-4D97-AF65-F5344CB8AC3E}">
        <p14:creationId xmlns:p14="http://schemas.microsoft.com/office/powerpoint/2010/main" val="691236167"/>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5CF6-E655-4D5D-98C8-DF241FBADFB0}"/>
              </a:ext>
            </a:extLst>
          </p:cNvPr>
          <p:cNvSpPr>
            <a:spLocks noGrp="1"/>
          </p:cNvSpPr>
          <p:nvPr>
            <p:ph type="title"/>
          </p:nvPr>
        </p:nvSpPr>
        <p:spPr>
          <a:xfrm>
            <a:off x="913795" y="0"/>
            <a:ext cx="10353761" cy="1201783"/>
          </a:xfrm>
        </p:spPr>
        <p:txBody>
          <a:bodyPr/>
          <a:lstStyle/>
          <a:p>
            <a:r>
              <a:rPr lang="en-IN" u="sng" dirty="0">
                <a:solidFill>
                  <a:srgbClr val="FFFF00"/>
                </a:solidFill>
                <a:ea typeface="+mj-lt"/>
                <a:cs typeface="+mj-lt"/>
              </a:rPr>
              <a:t>System Architecture</a:t>
            </a:r>
            <a:endParaRPr lang="en-GB" b="0" dirty="0">
              <a:solidFill>
                <a:srgbClr val="FFFF00"/>
              </a:solidFill>
              <a:ea typeface="+mj-lt"/>
              <a:cs typeface="+mj-lt"/>
            </a:endParaRPr>
          </a:p>
        </p:txBody>
      </p:sp>
      <p:pic>
        <p:nvPicPr>
          <p:cNvPr id="4" name="Picture 4" descr="Diagram, schematic&#10;&#10;Description automatically generated">
            <a:extLst>
              <a:ext uri="{FF2B5EF4-FFF2-40B4-BE49-F238E27FC236}">
                <a16:creationId xmlns:a16="http://schemas.microsoft.com/office/drawing/2014/main" id="{0A97D65F-E484-460E-B68A-C78B802247B7}"/>
              </a:ext>
            </a:extLst>
          </p:cNvPr>
          <p:cNvPicPr>
            <a:picLocks noGrp="1" noChangeAspect="1"/>
          </p:cNvPicPr>
          <p:nvPr>
            <p:ph idx="1"/>
          </p:nvPr>
        </p:nvPicPr>
        <p:blipFill>
          <a:blip r:embed="rId2"/>
          <a:stretch>
            <a:fillRect/>
          </a:stretch>
        </p:blipFill>
        <p:spPr>
          <a:xfrm>
            <a:off x="2155371" y="979715"/>
            <a:ext cx="8007532" cy="5656216"/>
          </a:xfrm>
        </p:spPr>
      </p:pic>
    </p:spTree>
    <p:extLst>
      <p:ext uri="{BB962C8B-B14F-4D97-AF65-F5344CB8AC3E}">
        <p14:creationId xmlns:p14="http://schemas.microsoft.com/office/powerpoint/2010/main" val="353221068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4AF-D1CE-4936-A0E2-C7292D3DBF2E}"/>
              </a:ext>
            </a:extLst>
          </p:cNvPr>
          <p:cNvSpPr>
            <a:spLocks noGrp="1"/>
          </p:cNvSpPr>
          <p:nvPr>
            <p:ph type="title"/>
          </p:nvPr>
        </p:nvSpPr>
        <p:spPr>
          <a:xfrm>
            <a:off x="913795" y="-381000"/>
            <a:ext cx="10353761" cy="1793046"/>
          </a:xfrm>
        </p:spPr>
        <p:txBody>
          <a:bodyPr/>
          <a:lstStyle/>
          <a:p>
            <a:r>
              <a:rPr lang="en-GB" u="sng" dirty="0">
                <a:solidFill>
                  <a:srgbClr val="FFFF00"/>
                </a:solidFill>
              </a:rPr>
              <a:t>SEQUENCE DIAGRAM</a:t>
            </a:r>
          </a:p>
        </p:txBody>
      </p:sp>
      <p:pic>
        <p:nvPicPr>
          <p:cNvPr id="4" name="Picture 4" descr="Diagram&#10;&#10;Description automatically generated">
            <a:extLst>
              <a:ext uri="{FF2B5EF4-FFF2-40B4-BE49-F238E27FC236}">
                <a16:creationId xmlns:a16="http://schemas.microsoft.com/office/drawing/2014/main" id="{5001AC7A-9103-4ACB-B74D-1B1D2738272D}"/>
              </a:ext>
            </a:extLst>
          </p:cNvPr>
          <p:cNvPicPr>
            <a:picLocks noGrp="1" noChangeAspect="1"/>
          </p:cNvPicPr>
          <p:nvPr>
            <p:ph idx="1"/>
          </p:nvPr>
        </p:nvPicPr>
        <p:blipFill>
          <a:blip r:embed="rId2"/>
          <a:stretch>
            <a:fillRect/>
          </a:stretch>
        </p:blipFill>
        <p:spPr>
          <a:xfrm>
            <a:off x="1395243" y="867339"/>
            <a:ext cx="9505166" cy="5714436"/>
          </a:xfrm>
        </p:spPr>
      </p:pic>
    </p:spTree>
    <p:extLst>
      <p:ext uri="{BB962C8B-B14F-4D97-AF65-F5344CB8AC3E}">
        <p14:creationId xmlns:p14="http://schemas.microsoft.com/office/powerpoint/2010/main" val="18014854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C7D3-4177-498A-8FCD-43268D251300}"/>
              </a:ext>
            </a:extLst>
          </p:cNvPr>
          <p:cNvSpPr>
            <a:spLocks noGrp="1"/>
          </p:cNvSpPr>
          <p:nvPr>
            <p:ph type="title"/>
          </p:nvPr>
        </p:nvSpPr>
        <p:spPr/>
        <p:txBody>
          <a:bodyPr>
            <a:normAutofit/>
          </a:bodyPr>
          <a:lstStyle/>
          <a:p>
            <a:r>
              <a:rPr lang="en-GB" sz="3600" u="sng" dirty="0">
                <a:solidFill>
                  <a:srgbClr val="FFFF00"/>
                </a:solidFill>
                <a:ea typeface="+mj-lt"/>
                <a:cs typeface="+mj-lt"/>
              </a:rPr>
              <a:t>SCREENS</a:t>
            </a:r>
            <a:endParaRPr lang="en-US" sz="3600" dirty="0">
              <a:solidFill>
                <a:srgbClr val="FFFF00"/>
              </a:solidFill>
            </a:endParaRPr>
          </a:p>
        </p:txBody>
      </p:sp>
      <p:sp>
        <p:nvSpPr>
          <p:cNvPr id="3" name="Content Placeholder 2">
            <a:extLst>
              <a:ext uri="{FF2B5EF4-FFF2-40B4-BE49-F238E27FC236}">
                <a16:creationId xmlns:a16="http://schemas.microsoft.com/office/drawing/2014/main" id="{E89FB2F2-8543-4C45-A69A-89419D735567}"/>
              </a:ext>
            </a:extLst>
          </p:cNvPr>
          <p:cNvSpPr>
            <a:spLocks noGrp="1"/>
          </p:cNvSpPr>
          <p:nvPr>
            <p:ph idx="1"/>
          </p:nvPr>
        </p:nvSpPr>
        <p:spPr/>
        <p:txBody>
          <a:bodyPr vert="horz" lIns="91440" tIns="45720" rIns="91440" bIns="45720" rtlCol="0" anchor="t">
            <a:noAutofit/>
          </a:bodyPr>
          <a:lstStyle/>
          <a:p>
            <a:r>
              <a:rPr lang="en-IN" sz="2800" b="1" dirty="0">
                <a:ea typeface="+mn-lt"/>
                <a:cs typeface="+mn-lt"/>
              </a:rPr>
              <a:t>Home Page</a:t>
            </a:r>
          </a:p>
          <a:p>
            <a:r>
              <a:rPr lang="en-IN" sz="2800" b="1" dirty="0">
                <a:ea typeface="+mn-lt"/>
                <a:cs typeface="+mn-lt"/>
              </a:rPr>
              <a:t>Registration Page</a:t>
            </a:r>
          </a:p>
          <a:p>
            <a:r>
              <a:rPr lang="en-IN" sz="2800" b="1" dirty="0">
                <a:ea typeface="+mn-lt"/>
                <a:cs typeface="+mn-lt"/>
              </a:rPr>
              <a:t>Login Page</a:t>
            </a:r>
          </a:p>
          <a:p>
            <a:r>
              <a:rPr lang="en-IN" sz="2800" b="1" dirty="0">
                <a:ea typeface="+mn-lt"/>
                <a:cs typeface="+mn-lt"/>
              </a:rPr>
              <a:t>Gallery Page</a:t>
            </a:r>
          </a:p>
          <a:p>
            <a:r>
              <a:rPr lang="en-US" sz="2800" b="1" dirty="0">
                <a:ea typeface="+mn-lt"/>
                <a:cs typeface="+mn-lt"/>
              </a:rPr>
              <a:t>Package Page</a:t>
            </a:r>
            <a:endParaRPr lang="en-IN" sz="2800" b="1" dirty="0">
              <a:ea typeface="+mn-lt"/>
              <a:cs typeface="+mn-lt"/>
            </a:endParaRPr>
          </a:p>
          <a:p>
            <a:r>
              <a:rPr lang="en-IN" sz="2800" b="1" dirty="0">
                <a:ea typeface="+mn-lt"/>
                <a:cs typeface="+mn-lt"/>
              </a:rPr>
              <a:t>About Page</a:t>
            </a:r>
          </a:p>
          <a:p>
            <a:r>
              <a:rPr lang="en-IN" sz="2800" b="1" dirty="0">
                <a:ea typeface="+mn-lt"/>
                <a:cs typeface="+mn-lt"/>
              </a:rPr>
              <a:t>Contact Page</a:t>
            </a:r>
          </a:p>
        </p:txBody>
      </p:sp>
    </p:spTree>
    <p:extLst>
      <p:ext uri="{BB962C8B-B14F-4D97-AF65-F5344CB8AC3E}">
        <p14:creationId xmlns:p14="http://schemas.microsoft.com/office/powerpoint/2010/main" val="2362104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B540-42CF-4C33-9FF2-19B40534B40A}"/>
              </a:ext>
            </a:extLst>
          </p:cNvPr>
          <p:cNvSpPr>
            <a:spLocks noGrp="1"/>
          </p:cNvSpPr>
          <p:nvPr>
            <p:ph type="title"/>
          </p:nvPr>
        </p:nvSpPr>
        <p:spPr/>
        <p:txBody>
          <a:bodyPr/>
          <a:lstStyle/>
          <a:p>
            <a:r>
              <a:rPr lang="en-GB" u="sng" dirty="0">
                <a:solidFill>
                  <a:srgbClr val="FFFF00"/>
                </a:solidFill>
                <a:ea typeface="+mj-lt"/>
                <a:cs typeface="+mj-lt"/>
              </a:rPr>
              <a:t>Home Page</a:t>
            </a:r>
            <a:endParaRPr lang="en-US" u="sng">
              <a:solidFill>
                <a:srgbClr val="FFFF00"/>
              </a:solidFill>
            </a:endParaRPr>
          </a:p>
        </p:txBody>
      </p:sp>
      <p:pic>
        <p:nvPicPr>
          <p:cNvPr id="4" name="Picture 4">
            <a:extLst>
              <a:ext uri="{FF2B5EF4-FFF2-40B4-BE49-F238E27FC236}">
                <a16:creationId xmlns:a16="http://schemas.microsoft.com/office/drawing/2014/main" id="{D123188D-C1DC-4B97-A409-899EB3E04889}"/>
              </a:ext>
            </a:extLst>
          </p:cNvPr>
          <p:cNvPicPr>
            <a:picLocks noGrp="1" noChangeAspect="1"/>
          </p:cNvPicPr>
          <p:nvPr>
            <p:ph idx="1"/>
          </p:nvPr>
        </p:nvPicPr>
        <p:blipFill>
          <a:blip r:embed="rId2"/>
          <a:stretch>
            <a:fillRect/>
          </a:stretch>
        </p:blipFill>
        <p:spPr>
          <a:xfrm>
            <a:off x="1348992" y="1606208"/>
            <a:ext cx="9755510" cy="4816363"/>
          </a:xfrm>
        </p:spPr>
      </p:pic>
    </p:spTree>
    <p:extLst>
      <p:ext uri="{BB962C8B-B14F-4D97-AF65-F5344CB8AC3E}">
        <p14:creationId xmlns:p14="http://schemas.microsoft.com/office/powerpoint/2010/main" val="36234856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E55D-AB95-4E72-9211-160D59D39343}"/>
              </a:ext>
            </a:extLst>
          </p:cNvPr>
          <p:cNvSpPr>
            <a:spLocks noGrp="1"/>
          </p:cNvSpPr>
          <p:nvPr>
            <p:ph type="title"/>
          </p:nvPr>
        </p:nvSpPr>
        <p:spPr>
          <a:xfrm flipV="1">
            <a:off x="913795" y="-111954"/>
            <a:ext cx="10353761" cy="54804"/>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32E5FEB2-4FBC-4F0F-86DC-3FE1795153B7}"/>
              </a:ext>
            </a:extLst>
          </p:cNvPr>
          <p:cNvSpPr>
            <a:spLocks noGrp="1"/>
          </p:cNvSpPr>
          <p:nvPr>
            <p:ph idx="1"/>
          </p:nvPr>
        </p:nvSpPr>
        <p:spPr>
          <a:xfrm>
            <a:off x="913795" y="333939"/>
            <a:ext cx="10353762" cy="6162111"/>
          </a:xfrm>
        </p:spPr>
        <p:txBody>
          <a:bodyPr vert="horz" lIns="91440" tIns="45720" rIns="91440" bIns="45720" rtlCol="0" anchor="t">
            <a:normAutofit/>
          </a:bodyPr>
          <a:lstStyle/>
          <a:p>
            <a:pPr marL="0" indent="0">
              <a:buNone/>
            </a:pPr>
            <a:r>
              <a:rPr lang="en-GB" sz="2800" b="1" dirty="0">
                <a:solidFill>
                  <a:srgbClr val="FF0000"/>
                </a:solidFill>
              </a:rPr>
              <a:t>TOPICS:</a:t>
            </a:r>
          </a:p>
          <a:p>
            <a:pPr marL="0" indent="0">
              <a:buNone/>
            </a:pPr>
            <a:endParaRPr lang="en-GB" b="1" dirty="0">
              <a:solidFill>
                <a:srgbClr val="FF0000"/>
              </a:solidFill>
            </a:endParaRPr>
          </a:p>
          <a:p>
            <a:pPr marL="342900" indent="-342900">
              <a:buFont typeface="Wingdings" panose="020B0604020202020204" pitchFamily="34" charset="0"/>
              <a:buChar char="v"/>
            </a:pPr>
            <a:r>
              <a:rPr lang="en-GB" dirty="0"/>
              <a:t>Abstract</a:t>
            </a:r>
          </a:p>
          <a:p>
            <a:pPr marL="342900" indent="-342900">
              <a:buFont typeface="Wingdings" panose="020B0604020202020204" pitchFamily="34" charset="0"/>
              <a:buChar char="v"/>
            </a:pPr>
            <a:r>
              <a:rPr lang="en-GB" dirty="0"/>
              <a:t>Literature Survey / Existing System</a:t>
            </a:r>
          </a:p>
          <a:p>
            <a:pPr marL="342900" indent="-342900">
              <a:buFont typeface="Wingdings" panose="020B0604020202020204" pitchFamily="34" charset="0"/>
              <a:buChar char="v"/>
            </a:pPr>
            <a:r>
              <a:rPr lang="en-GB" dirty="0"/>
              <a:t>Proposed System</a:t>
            </a:r>
          </a:p>
          <a:p>
            <a:pPr marL="342900" indent="-342900">
              <a:buFont typeface="Wingdings" panose="020B0604020202020204" pitchFamily="34" charset="0"/>
              <a:buChar char="v"/>
            </a:pPr>
            <a:r>
              <a:rPr lang="en-GB" dirty="0"/>
              <a:t>Procedure</a:t>
            </a:r>
          </a:p>
          <a:p>
            <a:pPr marL="342900" indent="-342900">
              <a:buFont typeface="Wingdings" panose="020B0604020202020204" pitchFamily="34" charset="0"/>
              <a:buChar char="v"/>
            </a:pPr>
            <a:r>
              <a:rPr lang="en-GB" dirty="0"/>
              <a:t>Hardware and Software Requirements</a:t>
            </a:r>
          </a:p>
          <a:p>
            <a:pPr marL="342900" indent="-342900">
              <a:buFont typeface="Wingdings" panose="020B0604020202020204" pitchFamily="34" charset="0"/>
              <a:buChar char="v"/>
            </a:pPr>
            <a:r>
              <a:rPr lang="en-GB" dirty="0"/>
              <a:t>Languages</a:t>
            </a:r>
          </a:p>
          <a:p>
            <a:pPr marL="342900" indent="-342900">
              <a:buFont typeface="Wingdings" panose="020B0604020202020204" pitchFamily="34" charset="0"/>
              <a:buChar char="v"/>
            </a:pPr>
            <a:r>
              <a:rPr lang="en-GB" dirty="0"/>
              <a:t>System Architecture</a:t>
            </a:r>
          </a:p>
          <a:p>
            <a:pPr marL="342900" indent="-342900">
              <a:buFont typeface="Wingdings" panose="020B0604020202020204" pitchFamily="34" charset="0"/>
              <a:buChar char="v"/>
            </a:pPr>
            <a:r>
              <a:rPr lang="en-GB" dirty="0"/>
              <a:t>Screens</a:t>
            </a:r>
          </a:p>
          <a:p>
            <a:pPr marL="342900" indent="-342900">
              <a:buFont typeface="Wingdings" panose="020B0604020202020204" pitchFamily="34" charset="0"/>
              <a:buChar char="v"/>
            </a:pPr>
            <a:r>
              <a:rPr lang="en-GB" dirty="0"/>
              <a:t>Conclusion</a:t>
            </a:r>
          </a:p>
          <a:p>
            <a:pPr marL="342900" indent="-342900">
              <a:buFont typeface="Wingdings" panose="020B0604020202020204" pitchFamily="34" charset="0"/>
              <a:buChar char="v"/>
            </a:pPr>
            <a:endParaRPr lang="en-GB" dirty="0"/>
          </a:p>
        </p:txBody>
      </p:sp>
    </p:spTree>
    <p:extLst>
      <p:ext uri="{BB962C8B-B14F-4D97-AF65-F5344CB8AC3E}">
        <p14:creationId xmlns:p14="http://schemas.microsoft.com/office/powerpoint/2010/main" val="316067724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31E-664F-4A50-9FF9-9C9A6A674886}"/>
              </a:ext>
            </a:extLst>
          </p:cNvPr>
          <p:cNvSpPr>
            <a:spLocks noGrp="1"/>
          </p:cNvSpPr>
          <p:nvPr>
            <p:ph type="title"/>
          </p:nvPr>
        </p:nvSpPr>
        <p:spPr/>
        <p:txBody>
          <a:bodyPr/>
          <a:lstStyle/>
          <a:p>
            <a:pPr algn="l">
              <a:lnSpc>
                <a:spcPct val="120000"/>
              </a:lnSpc>
              <a:spcBef>
                <a:spcPts val="1000"/>
              </a:spcBef>
            </a:pPr>
            <a:r>
              <a:rPr lang="en-IN" dirty="0">
                <a:latin typeface="Rockwell"/>
              </a:rPr>
              <a:t>                          </a:t>
            </a:r>
            <a:r>
              <a:rPr lang="en-IN" u="sng" dirty="0">
                <a:solidFill>
                  <a:srgbClr val="FFFF00"/>
                </a:solidFill>
                <a:latin typeface="Rockwell"/>
              </a:rPr>
              <a:t>Registration Page</a:t>
            </a:r>
            <a:endParaRPr lang="en-US" b="0" u="sng">
              <a:solidFill>
                <a:srgbClr val="FFFF00"/>
              </a:solidFill>
              <a:ea typeface="+mj-lt"/>
              <a:cs typeface="+mj-lt"/>
            </a:endParaRPr>
          </a:p>
          <a:p>
            <a:endParaRPr lang="en-GB" dirty="0"/>
          </a:p>
        </p:txBody>
      </p:sp>
      <p:pic>
        <p:nvPicPr>
          <p:cNvPr id="4" name="Picture 4">
            <a:extLst>
              <a:ext uri="{FF2B5EF4-FFF2-40B4-BE49-F238E27FC236}">
                <a16:creationId xmlns:a16="http://schemas.microsoft.com/office/drawing/2014/main" id="{7B7DB163-11D0-415A-BDEE-1BA6037D9998}"/>
              </a:ext>
            </a:extLst>
          </p:cNvPr>
          <p:cNvPicPr>
            <a:picLocks noGrp="1" noChangeAspect="1"/>
          </p:cNvPicPr>
          <p:nvPr>
            <p:ph idx="1"/>
          </p:nvPr>
        </p:nvPicPr>
        <p:blipFill>
          <a:blip r:embed="rId2"/>
          <a:stretch>
            <a:fillRect/>
          </a:stretch>
        </p:blipFill>
        <p:spPr>
          <a:xfrm>
            <a:off x="1716185" y="1834807"/>
            <a:ext cx="9489209" cy="4565993"/>
          </a:xfrm>
        </p:spPr>
      </p:pic>
    </p:spTree>
    <p:extLst>
      <p:ext uri="{BB962C8B-B14F-4D97-AF65-F5344CB8AC3E}">
        <p14:creationId xmlns:p14="http://schemas.microsoft.com/office/powerpoint/2010/main" val="387567148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EDD8-EDB1-4C3A-ACFB-159C74F52245}"/>
              </a:ext>
            </a:extLst>
          </p:cNvPr>
          <p:cNvSpPr>
            <a:spLocks noGrp="1"/>
          </p:cNvSpPr>
          <p:nvPr>
            <p:ph type="title"/>
          </p:nvPr>
        </p:nvSpPr>
        <p:spPr/>
        <p:txBody>
          <a:bodyPr/>
          <a:lstStyle/>
          <a:p>
            <a:pPr algn="l">
              <a:lnSpc>
                <a:spcPct val="120000"/>
              </a:lnSpc>
              <a:spcBef>
                <a:spcPts val="1000"/>
              </a:spcBef>
            </a:pPr>
            <a:r>
              <a:rPr lang="en-IN" dirty="0">
                <a:latin typeface="Rockwell"/>
              </a:rPr>
              <a:t>                                   </a:t>
            </a:r>
            <a:r>
              <a:rPr lang="en-IN" u="sng" dirty="0">
                <a:solidFill>
                  <a:srgbClr val="FFFF00"/>
                </a:solidFill>
                <a:latin typeface="Rockwell"/>
              </a:rPr>
              <a:t>Login Page</a:t>
            </a:r>
            <a:endParaRPr lang="en-US" b="0" dirty="0">
              <a:solidFill>
                <a:srgbClr val="FFFF00"/>
              </a:solidFill>
              <a:ea typeface="+mj-lt"/>
              <a:cs typeface="+mj-lt"/>
            </a:endParaRPr>
          </a:p>
          <a:p>
            <a:endParaRPr lang="en-GB" dirty="0"/>
          </a:p>
        </p:txBody>
      </p:sp>
      <p:pic>
        <p:nvPicPr>
          <p:cNvPr id="4" name="Picture 4">
            <a:extLst>
              <a:ext uri="{FF2B5EF4-FFF2-40B4-BE49-F238E27FC236}">
                <a16:creationId xmlns:a16="http://schemas.microsoft.com/office/drawing/2014/main" id="{D745F330-6565-49B3-BC74-F4E0B97BB4C3}"/>
              </a:ext>
            </a:extLst>
          </p:cNvPr>
          <p:cNvPicPr>
            <a:picLocks noGrp="1" noChangeAspect="1"/>
          </p:cNvPicPr>
          <p:nvPr>
            <p:ph idx="1"/>
          </p:nvPr>
        </p:nvPicPr>
        <p:blipFill>
          <a:blip r:embed="rId2"/>
          <a:stretch>
            <a:fillRect/>
          </a:stretch>
        </p:blipFill>
        <p:spPr>
          <a:xfrm>
            <a:off x="1603739" y="1715065"/>
            <a:ext cx="9561702" cy="4718392"/>
          </a:xfrm>
        </p:spPr>
      </p:pic>
    </p:spTree>
    <p:extLst>
      <p:ext uri="{BB962C8B-B14F-4D97-AF65-F5344CB8AC3E}">
        <p14:creationId xmlns:p14="http://schemas.microsoft.com/office/powerpoint/2010/main" val="11145102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E5A3-6506-4244-9E59-E73695BFD9DC}"/>
              </a:ext>
            </a:extLst>
          </p:cNvPr>
          <p:cNvSpPr>
            <a:spLocks noGrp="1"/>
          </p:cNvSpPr>
          <p:nvPr>
            <p:ph type="title"/>
          </p:nvPr>
        </p:nvSpPr>
        <p:spPr/>
        <p:txBody>
          <a:bodyPr/>
          <a:lstStyle/>
          <a:p>
            <a:r>
              <a:rPr lang="en-GB" u="sng" dirty="0">
                <a:solidFill>
                  <a:srgbClr val="FFFF00"/>
                </a:solidFill>
                <a:ea typeface="+mj-lt"/>
                <a:cs typeface="+mj-lt"/>
              </a:rPr>
              <a:t>Gallery Page</a:t>
            </a:r>
            <a:endParaRPr lang="en-US" dirty="0">
              <a:solidFill>
                <a:srgbClr val="FFFF00"/>
              </a:solidFill>
            </a:endParaRPr>
          </a:p>
        </p:txBody>
      </p:sp>
      <p:pic>
        <p:nvPicPr>
          <p:cNvPr id="4" name="Picture 4" descr="Text&#10;&#10;Description automatically generated">
            <a:extLst>
              <a:ext uri="{FF2B5EF4-FFF2-40B4-BE49-F238E27FC236}">
                <a16:creationId xmlns:a16="http://schemas.microsoft.com/office/drawing/2014/main" id="{F464BF36-996F-471B-9D59-BCE2935C0D79}"/>
              </a:ext>
            </a:extLst>
          </p:cNvPr>
          <p:cNvPicPr>
            <a:picLocks noGrp="1" noChangeAspect="1"/>
          </p:cNvPicPr>
          <p:nvPr>
            <p:ph idx="1"/>
          </p:nvPr>
        </p:nvPicPr>
        <p:blipFill>
          <a:blip r:embed="rId2"/>
          <a:stretch>
            <a:fillRect/>
          </a:stretch>
        </p:blipFill>
        <p:spPr>
          <a:xfrm>
            <a:off x="1689431" y="1856579"/>
            <a:ext cx="9227033" cy="4298561"/>
          </a:xfrm>
        </p:spPr>
      </p:pic>
    </p:spTree>
    <p:extLst>
      <p:ext uri="{BB962C8B-B14F-4D97-AF65-F5344CB8AC3E}">
        <p14:creationId xmlns:p14="http://schemas.microsoft.com/office/powerpoint/2010/main" val="795767973"/>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59308"/>
            <a:ext cx="10353761" cy="1173707"/>
          </a:xfrm>
        </p:spPr>
        <p:txBody>
          <a:bodyPr/>
          <a:lstStyle/>
          <a:p>
            <a:r>
              <a:rPr lang="en-US" u="sng" dirty="0">
                <a:solidFill>
                  <a:srgbClr val="FFFF00"/>
                </a:solidFill>
              </a:rPr>
              <a:t>PACKAGE PAGE</a:t>
            </a:r>
            <a:endParaRPr lang="en-IN" u="sng"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24" y="1692322"/>
            <a:ext cx="9172362" cy="4735774"/>
          </a:xfrm>
          <a:prstGeom prst="rect">
            <a:avLst/>
          </a:prstGeom>
        </p:spPr>
      </p:pic>
    </p:spTree>
    <p:extLst>
      <p:ext uri="{BB962C8B-B14F-4D97-AF65-F5344CB8AC3E}">
        <p14:creationId xmlns:p14="http://schemas.microsoft.com/office/powerpoint/2010/main" val="42929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1975-B0D7-43F9-9B30-13B109A15D9A}"/>
              </a:ext>
            </a:extLst>
          </p:cNvPr>
          <p:cNvSpPr>
            <a:spLocks noGrp="1"/>
          </p:cNvSpPr>
          <p:nvPr>
            <p:ph type="title"/>
          </p:nvPr>
        </p:nvSpPr>
        <p:spPr/>
        <p:txBody>
          <a:bodyPr/>
          <a:lstStyle/>
          <a:p>
            <a:pPr algn="l">
              <a:lnSpc>
                <a:spcPct val="120000"/>
              </a:lnSpc>
              <a:spcBef>
                <a:spcPts val="1000"/>
              </a:spcBef>
            </a:pPr>
            <a:r>
              <a:rPr lang="en-IN" dirty="0">
                <a:latin typeface="Rockwell"/>
              </a:rPr>
              <a:t>                                  </a:t>
            </a:r>
            <a:r>
              <a:rPr lang="en-IN" u="sng" dirty="0">
                <a:solidFill>
                  <a:srgbClr val="FFFF00"/>
                </a:solidFill>
                <a:latin typeface="Rockwell"/>
              </a:rPr>
              <a:t>About Page</a:t>
            </a:r>
            <a:endParaRPr lang="en-US" b="0" u="sng">
              <a:solidFill>
                <a:srgbClr val="FFFF00"/>
              </a:solidFill>
              <a:ea typeface="+mj-lt"/>
              <a:cs typeface="+mj-lt"/>
            </a:endParaRPr>
          </a:p>
          <a:p>
            <a:endParaRPr lang="en-GB" dirty="0"/>
          </a:p>
        </p:txBody>
      </p:sp>
      <p:pic>
        <p:nvPicPr>
          <p:cNvPr id="4" name="Picture 4" descr="Graphical user interface, website&#10;&#10;Description automatically generated">
            <a:extLst>
              <a:ext uri="{FF2B5EF4-FFF2-40B4-BE49-F238E27FC236}">
                <a16:creationId xmlns:a16="http://schemas.microsoft.com/office/drawing/2014/main" id="{24971F09-CDBF-45B2-9AFE-3C82FFEE67E2}"/>
              </a:ext>
            </a:extLst>
          </p:cNvPr>
          <p:cNvPicPr>
            <a:picLocks noGrp="1" noChangeAspect="1"/>
          </p:cNvPicPr>
          <p:nvPr>
            <p:ph idx="1"/>
          </p:nvPr>
        </p:nvPicPr>
        <p:blipFill>
          <a:blip r:embed="rId2"/>
          <a:stretch>
            <a:fillRect/>
          </a:stretch>
        </p:blipFill>
        <p:spPr>
          <a:xfrm>
            <a:off x="1376290" y="1889235"/>
            <a:ext cx="9417886" cy="4391821"/>
          </a:xfrm>
        </p:spPr>
      </p:pic>
    </p:spTree>
    <p:extLst>
      <p:ext uri="{BB962C8B-B14F-4D97-AF65-F5344CB8AC3E}">
        <p14:creationId xmlns:p14="http://schemas.microsoft.com/office/powerpoint/2010/main" val="6119748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DF4A-3021-480A-95BF-C524F41BFECA}"/>
              </a:ext>
            </a:extLst>
          </p:cNvPr>
          <p:cNvSpPr>
            <a:spLocks noGrp="1"/>
          </p:cNvSpPr>
          <p:nvPr>
            <p:ph type="title"/>
          </p:nvPr>
        </p:nvSpPr>
        <p:spPr/>
        <p:txBody>
          <a:bodyPr/>
          <a:lstStyle/>
          <a:p>
            <a:pPr algn="l">
              <a:lnSpc>
                <a:spcPct val="120000"/>
              </a:lnSpc>
              <a:spcBef>
                <a:spcPts val="1000"/>
              </a:spcBef>
            </a:pPr>
            <a:r>
              <a:rPr lang="en-IN" dirty="0">
                <a:latin typeface="Rockwell"/>
              </a:rPr>
              <a:t>                                </a:t>
            </a:r>
            <a:r>
              <a:rPr lang="en-IN" u="sng" dirty="0">
                <a:solidFill>
                  <a:srgbClr val="FFFF00"/>
                </a:solidFill>
                <a:latin typeface="Rockwell"/>
              </a:rPr>
              <a:t>Contact Page</a:t>
            </a:r>
            <a:endParaRPr lang="en-US" b="0" dirty="0">
              <a:solidFill>
                <a:srgbClr val="FFFF00"/>
              </a:solidFill>
              <a:ea typeface="+mj-lt"/>
              <a:cs typeface="+mj-lt"/>
            </a:endParaRPr>
          </a:p>
          <a:p>
            <a:endParaRPr lang="en-GB" dirty="0"/>
          </a:p>
        </p:txBody>
      </p:sp>
      <p:pic>
        <p:nvPicPr>
          <p:cNvPr id="4" name="Picture 4" descr="Graphical user interface, text&#10;&#10;Description automatically generated">
            <a:extLst>
              <a:ext uri="{FF2B5EF4-FFF2-40B4-BE49-F238E27FC236}">
                <a16:creationId xmlns:a16="http://schemas.microsoft.com/office/drawing/2014/main" id="{665FD67D-251F-41B5-A8A1-F279CF4AA017}"/>
              </a:ext>
            </a:extLst>
          </p:cNvPr>
          <p:cNvPicPr>
            <a:picLocks noGrp="1" noChangeAspect="1"/>
          </p:cNvPicPr>
          <p:nvPr>
            <p:ph idx="1"/>
          </p:nvPr>
        </p:nvPicPr>
        <p:blipFill>
          <a:blip r:embed="rId2"/>
          <a:stretch>
            <a:fillRect/>
          </a:stretch>
        </p:blipFill>
        <p:spPr>
          <a:xfrm>
            <a:off x="1099695" y="1715064"/>
            <a:ext cx="10167018" cy="4903450"/>
          </a:xfrm>
        </p:spPr>
      </p:pic>
    </p:spTree>
    <p:extLst>
      <p:ext uri="{BB962C8B-B14F-4D97-AF65-F5344CB8AC3E}">
        <p14:creationId xmlns:p14="http://schemas.microsoft.com/office/powerpoint/2010/main" val="2359267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4D2F-7034-49BF-B1FF-822C6264A9BD}"/>
              </a:ext>
            </a:extLst>
          </p:cNvPr>
          <p:cNvSpPr>
            <a:spLocks noGrp="1"/>
          </p:cNvSpPr>
          <p:nvPr>
            <p:ph type="title"/>
          </p:nvPr>
        </p:nvSpPr>
        <p:spPr/>
        <p:txBody>
          <a:bodyPr/>
          <a:lstStyle/>
          <a:p>
            <a:r>
              <a:rPr lang="en-IN" u="sng" dirty="0">
                <a:solidFill>
                  <a:srgbClr val="FFFF00"/>
                </a:solidFill>
                <a:ea typeface="+mj-lt"/>
                <a:cs typeface="+mj-lt"/>
              </a:rPr>
              <a:t>CONCLUSION</a:t>
            </a:r>
            <a:endParaRPr lang="en-GB" b="0" dirty="0">
              <a:solidFill>
                <a:srgbClr val="FFFFFF"/>
              </a:solidFill>
              <a:ea typeface="+mj-lt"/>
              <a:cs typeface="+mj-lt"/>
            </a:endParaRPr>
          </a:p>
        </p:txBody>
      </p:sp>
      <p:sp>
        <p:nvSpPr>
          <p:cNvPr id="3" name="Content Placeholder 2">
            <a:extLst>
              <a:ext uri="{FF2B5EF4-FFF2-40B4-BE49-F238E27FC236}">
                <a16:creationId xmlns:a16="http://schemas.microsoft.com/office/drawing/2014/main" id="{3BFE5E23-3CFC-4506-9BBB-1638E153E20E}"/>
              </a:ext>
            </a:extLst>
          </p:cNvPr>
          <p:cNvSpPr>
            <a:spLocks noGrp="1"/>
          </p:cNvSpPr>
          <p:nvPr>
            <p:ph idx="1"/>
          </p:nvPr>
        </p:nvSpPr>
        <p:spPr>
          <a:xfrm>
            <a:off x="913795" y="1709845"/>
            <a:ext cx="10771296" cy="4728533"/>
          </a:xfrm>
        </p:spPr>
        <p:txBody>
          <a:bodyPr vert="horz" lIns="91440" tIns="45720" rIns="91440" bIns="45720" rtlCol="0" anchor="t">
            <a:normAutofit/>
          </a:bodyPr>
          <a:lstStyle/>
          <a:p>
            <a:pPr algn="just"/>
            <a:r>
              <a:rPr lang="en-IN" dirty="0">
                <a:ea typeface="+mn-lt"/>
                <a:cs typeface="+mn-lt"/>
              </a:rPr>
              <a:t>This web application was successfully created and stored all the travel admin tourism package booking creating and managing tour details into the database using this application. The application was tested very well and the errors were properly debugged. Testing concluded that the performance of the system is satisfactory. All the necessary output is generated. This system provides an easy way to automate all the functionalities of consumption. If this application is implemented in few consumptions, it will be helpful. Further enhancements can be made to the project, so that the website works in a very attractive and useful manner than the present one. It is concluded that the application works well and satisfy the needs. It also acts as the sharing of files to the valuable resources.</a:t>
            </a:r>
            <a:endParaRPr lang="en-GB" dirty="0">
              <a:ea typeface="+mn-lt"/>
              <a:cs typeface="+mn-lt"/>
            </a:endParaRPr>
          </a:p>
        </p:txBody>
      </p:sp>
    </p:spTree>
    <p:extLst>
      <p:ext uri="{BB962C8B-B14F-4D97-AF65-F5344CB8AC3E}">
        <p14:creationId xmlns:p14="http://schemas.microsoft.com/office/powerpoint/2010/main" val="1900815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5997-D7C1-4D5F-A469-D4B3835A1A5C}"/>
              </a:ext>
            </a:extLst>
          </p:cNvPr>
          <p:cNvSpPr>
            <a:spLocks noGrp="1"/>
          </p:cNvSpPr>
          <p:nvPr>
            <p:ph type="title"/>
          </p:nvPr>
        </p:nvSpPr>
        <p:spPr>
          <a:xfrm>
            <a:off x="248575" y="609600"/>
            <a:ext cx="11594237" cy="4574959"/>
          </a:xfrm>
        </p:spPr>
        <p:txBody>
          <a:bodyPr/>
          <a:lstStyle/>
          <a:p>
            <a:endParaRPr lang="en-IN" dirty="0"/>
          </a:p>
        </p:txBody>
      </p:sp>
      <p:pic>
        <p:nvPicPr>
          <p:cNvPr id="5" name="Picture 4">
            <a:extLst>
              <a:ext uri="{FF2B5EF4-FFF2-40B4-BE49-F238E27FC236}">
                <a16:creationId xmlns:a16="http://schemas.microsoft.com/office/drawing/2014/main" id="{19906A53-C48A-4FC4-8AAE-EF418AE9E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152767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7715-4565-46A3-B032-A92DD2D026A0}"/>
              </a:ext>
            </a:extLst>
          </p:cNvPr>
          <p:cNvSpPr>
            <a:spLocks noGrp="1"/>
          </p:cNvSpPr>
          <p:nvPr>
            <p:ph type="title"/>
          </p:nvPr>
        </p:nvSpPr>
        <p:spPr/>
        <p:txBody>
          <a:bodyPr/>
          <a:lstStyle/>
          <a:p>
            <a:r>
              <a:rPr lang="en-US" u="sng" dirty="0" err="1">
                <a:solidFill>
                  <a:srgbClr val="FFFF00"/>
                </a:solidFill>
              </a:rPr>
              <a:t>aBSTRACT</a:t>
            </a:r>
            <a:endParaRPr lang="en-IN" u="sng" dirty="0">
              <a:solidFill>
                <a:srgbClr val="FFFF00"/>
              </a:solidFill>
            </a:endParaRPr>
          </a:p>
        </p:txBody>
      </p:sp>
      <p:sp>
        <p:nvSpPr>
          <p:cNvPr id="3" name="Content Placeholder 2">
            <a:extLst>
              <a:ext uri="{FF2B5EF4-FFF2-40B4-BE49-F238E27FC236}">
                <a16:creationId xmlns:a16="http://schemas.microsoft.com/office/drawing/2014/main" id="{1E1FB6AD-23DF-4987-A0FC-3232C6CCAC5E}"/>
              </a:ext>
            </a:extLst>
          </p:cNvPr>
          <p:cNvSpPr>
            <a:spLocks noGrp="1"/>
          </p:cNvSpPr>
          <p:nvPr>
            <p:ph idx="1"/>
          </p:nvPr>
        </p:nvSpPr>
        <p:spPr/>
        <p:txBody>
          <a:bodyPr vert="horz" lIns="91440" tIns="45720" rIns="91440" bIns="45720" rtlCol="0" anchor="t">
            <a:normAutofit fontScale="92500" lnSpcReduction="10000"/>
          </a:bodyPr>
          <a:lstStyle/>
          <a:p>
            <a:pPr marL="0" indent="0" algn="just">
              <a:buNone/>
            </a:pPr>
            <a:r>
              <a:rPr lang="en-US" dirty="0">
                <a:effectLst/>
              </a:rPr>
              <a:t>	This project “</a:t>
            </a:r>
            <a:r>
              <a:rPr lang="en-US" sz="2600" b="1" dirty="0">
                <a:solidFill>
                  <a:srgbClr val="FF0000"/>
                </a:solidFill>
                <a:effectLst/>
              </a:rPr>
              <a:t>TRAVEL AND TOURISM</a:t>
            </a:r>
            <a:r>
              <a:rPr lang="en-US" dirty="0">
                <a:effectLst/>
              </a:rPr>
              <a:t>” is used to automate all process of the travel and tourism, which deals with creation, booking and confirmation and user details. The project is designed HTML-PHP as front end and Microsoft SQL Server 2008 as backend which works in any browsers. The coding language used HTML and PHP. Travel and tourism management system is used to book a tour from anywhere in the world by a single dynamic website which will help the user to know all about the places and tour details in a single website. The admin can add packages to the website from a certain travel agents and hotels by create a tour page. Then the users can sign in and book each project, they can be confirmed by the admin in them manage booking page. The user can see the confirmation in my booking page. It is an easiest platform for all travelers which can be easily booked and know the all details.</a:t>
            </a:r>
            <a:endParaRPr lang="en-IN" dirty="0">
              <a:effectLst/>
            </a:endParaRPr>
          </a:p>
          <a:p>
            <a:pPr marL="0" indent="0">
              <a:buNone/>
            </a:pPr>
            <a:endParaRPr lang="en-IN" dirty="0"/>
          </a:p>
        </p:txBody>
      </p:sp>
    </p:spTree>
    <p:extLst>
      <p:ext uri="{BB962C8B-B14F-4D97-AF65-F5344CB8AC3E}">
        <p14:creationId xmlns:p14="http://schemas.microsoft.com/office/powerpoint/2010/main" val="3173887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rgbClr val="FFFF00"/>
                </a:solidFill>
                <a:effectLst/>
              </a:rPr>
              <a:t>LITERATURE SURVEY / EXISTING SYSTEM</a:t>
            </a:r>
            <a:r>
              <a:rPr lang="en-IN" b="0" dirty="0">
                <a:effectLst/>
              </a:rPr>
              <a:t> </a:t>
            </a:r>
            <a:r>
              <a:rPr lang="en-IN" dirty="0">
                <a:effectLst/>
              </a:rPr>
              <a:t> </a:t>
            </a:r>
            <a:br>
              <a:rPr lang="en-IN" dirty="0">
                <a:effectLst/>
              </a:rPr>
            </a:br>
            <a:endParaRPr lang="en-IN" dirty="0"/>
          </a:p>
        </p:txBody>
      </p:sp>
      <p:sp>
        <p:nvSpPr>
          <p:cNvPr id="3" name="Content Placeholder 2">
            <a:extLst>
              <a:ext uri="{FF2B5EF4-FFF2-40B4-BE49-F238E27FC236}">
                <a16:creationId xmlns:a16="http://schemas.microsoft.com/office/drawing/2014/main" id="{1F33AEE5-2A97-4816-A875-F02D0A93F6A6}"/>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0" indent="0" algn="just">
              <a:buNone/>
            </a:pPr>
            <a:r>
              <a:rPr lang="en-IN" dirty="0">
                <a:effectLst/>
              </a:rPr>
              <a:t>	In the existing system, each task is carried out manually and processing is also a tedious job. In previous system travellers were maintaining time table details manually in pen and paper, which was time taking and costly. The travellers are able to achieve its need in time and also the results may not accurate. Because of the manual maintenance there are number of difficulties and drawbacks exist in the system.   </a:t>
            </a:r>
            <a:endParaRPr lang="en-US" dirty="0"/>
          </a:p>
          <a:p>
            <a:pPr marL="0" indent="0">
              <a:buNone/>
            </a:pPr>
            <a:endParaRPr lang="en-IN" dirty="0"/>
          </a:p>
        </p:txBody>
      </p:sp>
    </p:spTree>
    <p:extLst>
      <p:ext uri="{BB962C8B-B14F-4D97-AF65-F5344CB8AC3E}">
        <p14:creationId xmlns:p14="http://schemas.microsoft.com/office/powerpoint/2010/main" val="2401816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rgbClr val="FFFF00"/>
                </a:solidFill>
                <a:effectLst/>
              </a:rPr>
              <a:t>Drawbacks of the Existing System:   </a:t>
            </a:r>
            <a:br>
              <a:rPr lang="en-IN" dirty="0">
                <a:effectLst/>
              </a:rPr>
            </a:br>
            <a:endParaRPr lang="en-IN" dirty="0"/>
          </a:p>
        </p:txBody>
      </p:sp>
      <p:sp>
        <p:nvSpPr>
          <p:cNvPr id="4" name="Content Placeholder 3"/>
          <p:cNvSpPr>
            <a:spLocks noGrp="1"/>
          </p:cNvSpPr>
          <p:nvPr>
            <p:ph idx="1"/>
          </p:nvPr>
        </p:nvSpPr>
        <p:spPr/>
        <p:txBody>
          <a:bodyPr/>
          <a:lstStyle/>
          <a:p>
            <a:pPr lvl="0" fontAlgn="base"/>
            <a:r>
              <a:rPr lang="en-IN" dirty="0">
                <a:effectLst/>
              </a:rPr>
              <a:t>Increased transaction leads to increased source document and hence maintenance becomes difficult.   </a:t>
            </a:r>
          </a:p>
          <a:p>
            <a:pPr lvl="0" fontAlgn="base"/>
            <a:r>
              <a:rPr lang="en-IN" dirty="0">
                <a:effectLst/>
              </a:rPr>
              <a:t>If any admin, user enter wrongly made then the maintenance becomes very difficult.  </a:t>
            </a:r>
          </a:p>
          <a:p>
            <a:pPr lvl="0" fontAlgn="base"/>
            <a:r>
              <a:rPr lang="en-IN" dirty="0">
                <a:effectLst/>
              </a:rPr>
              <a:t>If any user forgets his registration number, then it is very difficult to maintain it by admin. </a:t>
            </a:r>
          </a:p>
        </p:txBody>
      </p:sp>
    </p:spTree>
    <p:extLst>
      <p:ext uri="{BB962C8B-B14F-4D97-AF65-F5344CB8AC3E}">
        <p14:creationId xmlns:p14="http://schemas.microsoft.com/office/powerpoint/2010/main" val="9095514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rgbClr val="FFFF00"/>
                </a:solidFill>
              </a:rPr>
              <a:t>PROPOSED SYSTEM</a:t>
            </a:r>
          </a:p>
        </p:txBody>
      </p:sp>
      <p:sp>
        <p:nvSpPr>
          <p:cNvPr id="3" name="Content Placeholder 2">
            <a:extLst>
              <a:ext uri="{FF2B5EF4-FFF2-40B4-BE49-F238E27FC236}">
                <a16:creationId xmlns:a16="http://schemas.microsoft.com/office/drawing/2014/main" id="{47DB47AE-215E-42D6-A517-B87ADA17B7F8}"/>
              </a:ext>
            </a:extLst>
          </p:cNvPr>
          <p:cNvSpPr>
            <a:spLocks noGrp="1"/>
          </p:cNvSpPr>
          <p:nvPr>
            <p:ph idx="1"/>
          </p:nvPr>
        </p:nvSpPr>
        <p:spPr/>
        <p:txBody>
          <a:bodyPr vert="horz" lIns="91440" tIns="45720" rIns="91440" bIns="45720" rtlCol="0" anchor="t">
            <a:normAutofit/>
          </a:bodyPr>
          <a:lstStyle/>
          <a:p>
            <a:pPr marL="0" indent="0">
              <a:buNone/>
            </a:pPr>
            <a:r>
              <a:rPr lang="en-US" dirty="0"/>
              <a:t>	</a:t>
            </a:r>
          </a:p>
          <a:p>
            <a:pPr marL="0" indent="0">
              <a:buNone/>
            </a:pPr>
            <a:endParaRPr lang="en-US" dirty="0"/>
          </a:p>
          <a:p>
            <a:pPr marL="0" indent="0" algn="just">
              <a:buNone/>
            </a:pPr>
            <a:r>
              <a:rPr lang="en-US" dirty="0"/>
              <a:t>	The proposed system is designed to be more efficient than the manual system. It invokes all base tasks that are now carried out manually, such as the forms transactions and reports which is added advantage. The proposed System is completely computer-based application. Thousands of records can search and displayed without taking any significant time</a:t>
            </a:r>
            <a:endParaRPr lang="en-IN" dirty="0"/>
          </a:p>
        </p:txBody>
      </p:sp>
    </p:spTree>
    <p:extLst>
      <p:ext uri="{BB962C8B-B14F-4D97-AF65-F5344CB8AC3E}">
        <p14:creationId xmlns:p14="http://schemas.microsoft.com/office/powerpoint/2010/main" val="376065035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u="sng" dirty="0">
                <a:solidFill>
                  <a:srgbClr val="FFFF00"/>
                </a:solidFill>
              </a:rPr>
              <a:t>Advantages of the Proposed System: </a:t>
            </a:r>
            <a:endParaRPr lang="en-IN" u="sng" dirty="0">
              <a:solidFill>
                <a:srgbClr val="FFFF00"/>
              </a:solidFill>
            </a:endParaRPr>
          </a:p>
        </p:txBody>
      </p:sp>
      <p:sp>
        <p:nvSpPr>
          <p:cNvPr id="14" name="Content Placeholder 13"/>
          <p:cNvSpPr>
            <a:spLocks noGrp="1"/>
          </p:cNvSpPr>
          <p:nvPr>
            <p:ph idx="1"/>
          </p:nvPr>
        </p:nvSpPr>
        <p:spPr/>
        <p:txBody>
          <a:bodyPr/>
          <a:lstStyle/>
          <a:p>
            <a:r>
              <a:rPr lang="en-US" dirty="0"/>
              <a:t> Gives accurate information </a:t>
            </a:r>
          </a:p>
          <a:p>
            <a:r>
              <a:rPr lang="en-US" dirty="0"/>
              <a:t> Simplifies the manual work </a:t>
            </a:r>
          </a:p>
          <a:p>
            <a:r>
              <a:rPr lang="en-US" dirty="0"/>
              <a:t> It minimizes the documentation related work </a:t>
            </a:r>
          </a:p>
          <a:p>
            <a:r>
              <a:rPr lang="en-US" dirty="0"/>
              <a:t> Provides up to date information </a:t>
            </a:r>
          </a:p>
          <a:p>
            <a:r>
              <a:rPr lang="en-US" dirty="0"/>
              <a:t> Friendly Environment by providing warning messages. </a:t>
            </a:r>
          </a:p>
          <a:p>
            <a:r>
              <a:rPr lang="en-US" dirty="0"/>
              <a:t> </a:t>
            </a:r>
            <a:r>
              <a:rPr lang="en-US" dirty="0" err="1"/>
              <a:t>Traveller’s</a:t>
            </a:r>
            <a:r>
              <a:rPr lang="en-US" dirty="0"/>
              <a:t> details can be provided ∙</a:t>
            </a:r>
          </a:p>
          <a:p>
            <a:r>
              <a:rPr lang="en-US" dirty="0"/>
              <a:t> Booking confirmation notification </a:t>
            </a:r>
            <a:endParaRPr lang="en-IN" dirty="0"/>
          </a:p>
        </p:txBody>
      </p:sp>
    </p:spTree>
    <p:extLst>
      <p:ext uri="{BB962C8B-B14F-4D97-AF65-F5344CB8AC3E}">
        <p14:creationId xmlns:p14="http://schemas.microsoft.com/office/powerpoint/2010/main" val="1106021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A8060-6398-43B2-B70A-7D33FC249121}"/>
              </a:ext>
            </a:extLst>
          </p:cNvPr>
          <p:cNvSpPr>
            <a:spLocks noGrp="1"/>
          </p:cNvSpPr>
          <p:nvPr>
            <p:ph idx="1"/>
          </p:nvPr>
        </p:nvSpPr>
        <p:spPr>
          <a:xfrm>
            <a:off x="913795" y="790113"/>
            <a:ext cx="10353762" cy="5001087"/>
          </a:xfrm>
        </p:spPr>
        <p:txBody>
          <a:bodyPr vert="horz" lIns="91440" tIns="45720" rIns="91440" bIns="45720" rtlCol="0" anchor="t">
            <a:normAutofit fontScale="92500" lnSpcReduction="10000"/>
          </a:bodyPr>
          <a:lstStyle/>
          <a:p>
            <a:endParaRPr lang="en-IN" dirty="0"/>
          </a:p>
          <a:p>
            <a:pPr marL="0" indent="0">
              <a:buNone/>
            </a:pPr>
            <a:r>
              <a:rPr lang="en-IN" dirty="0"/>
              <a:t>				</a:t>
            </a:r>
            <a:r>
              <a:rPr lang="en-IN" sz="2800" b="1" u="sng" dirty="0">
                <a:solidFill>
                  <a:srgbClr val="FFFF00"/>
                </a:solidFill>
              </a:rPr>
              <a:t>PROCEDURE</a:t>
            </a:r>
          </a:p>
          <a:p>
            <a:pPr marL="0" indent="0">
              <a:buNone/>
            </a:pPr>
            <a:r>
              <a:rPr lang="en-IN" b="1" dirty="0">
                <a:solidFill>
                  <a:srgbClr val="FF0000"/>
                </a:solidFill>
              </a:rPr>
              <a:t>User Management :</a:t>
            </a:r>
          </a:p>
          <a:p>
            <a:r>
              <a:rPr lang="en-IN" dirty="0"/>
              <a:t>Login</a:t>
            </a:r>
          </a:p>
          <a:p>
            <a:r>
              <a:rPr lang="en-IN" dirty="0"/>
              <a:t>User Profile</a:t>
            </a:r>
          </a:p>
          <a:p>
            <a:r>
              <a:rPr lang="en-IN" dirty="0"/>
              <a:t>Update Information </a:t>
            </a:r>
          </a:p>
          <a:p>
            <a:r>
              <a:rPr lang="en-IN" dirty="0"/>
              <a:t>Role Based Rights</a:t>
            </a:r>
          </a:p>
          <a:p>
            <a:pPr marL="0" indent="0">
              <a:buNone/>
            </a:pPr>
            <a:r>
              <a:rPr lang="en-US" b="1" dirty="0">
                <a:solidFill>
                  <a:srgbClr val="FF0000"/>
                </a:solidFill>
              </a:rPr>
              <a:t>Transportation Module :</a:t>
            </a:r>
          </a:p>
          <a:p>
            <a:r>
              <a:rPr lang="en-US" dirty="0"/>
              <a:t> Flight </a:t>
            </a:r>
          </a:p>
          <a:p>
            <a:r>
              <a:rPr lang="en-US" dirty="0"/>
              <a:t> Train </a:t>
            </a:r>
          </a:p>
          <a:p>
            <a:r>
              <a:rPr lang="en-US" dirty="0"/>
              <a:t>Bus </a:t>
            </a:r>
            <a:endParaRPr lang="en-IN" dirty="0"/>
          </a:p>
        </p:txBody>
      </p:sp>
    </p:spTree>
    <p:extLst>
      <p:ext uri="{BB962C8B-B14F-4D97-AF65-F5344CB8AC3E}">
        <p14:creationId xmlns:p14="http://schemas.microsoft.com/office/powerpoint/2010/main" val="101275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0D01D-F7B9-405B-8B90-2E92C78BBA5D}"/>
              </a:ext>
            </a:extLst>
          </p:cNvPr>
          <p:cNvSpPr>
            <a:spLocks noGrp="1"/>
          </p:cNvSpPr>
          <p:nvPr>
            <p:ph idx="1"/>
          </p:nvPr>
        </p:nvSpPr>
        <p:spPr>
          <a:xfrm>
            <a:off x="913795" y="577049"/>
            <a:ext cx="10353762" cy="5214151"/>
          </a:xfrm>
        </p:spPr>
        <p:txBody>
          <a:bodyPr vert="horz" lIns="91440" tIns="45720" rIns="91440" bIns="45720" rtlCol="0" anchor="t">
            <a:normAutofit/>
          </a:bodyPr>
          <a:lstStyle/>
          <a:p>
            <a:pPr marL="0" indent="0">
              <a:buNone/>
            </a:pPr>
            <a:r>
              <a:rPr lang="en-US" b="1" dirty="0">
                <a:solidFill>
                  <a:srgbClr val="FF0000"/>
                </a:solidFill>
              </a:rPr>
              <a:t>      Package Module:</a:t>
            </a:r>
            <a:r>
              <a:rPr lang="en-US" dirty="0">
                <a:solidFill>
                  <a:srgbClr val="FF0000"/>
                </a:solidFill>
              </a:rPr>
              <a:t> </a:t>
            </a:r>
          </a:p>
          <a:p>
            <a:pPr marL="0" indent="0">
              <a:buNone/>
            </a:pPr>
            <a:r>
              <a:rPr lang="en-US" dirty="0"/>
              <a:t>	User can view different tour packages available for tourist. User can select any packages from this module he can also check the details of various travel agencies. A user can select any travel agency from this module. </a:t>
            </a:r>
          </a:p>
          <a:p>
            <a:pPr marL="0" indent="0">
              <a:buNone/>
            </a:pPr>
            <a:endParaRPr lang="en-US" dirty="0"/>
          </a:p>
          <a:p>
            <a:pPr marL="0" indent="0">
              <a:buNone/>
            </a:pPr>
            <a:r>
              <a:rPr lang="en-US" dirty="0">
                <a:solidFill>
                  <a:srgbClr val="FF0000"/>
                </a:solidFill>
              </a:rPr>
              <a:t>      </a:t>
            </a:r>
            <a:r>
              <a:rPr lang="en-US" b="1" dirty="0">
                <a:solidFill>
                  <a:srgbClr val="FF0000"/>
                </a:solidFill>
              </a:rPr>
              <a:t>Payment Modules:</a:t>
            </a:r>
          </a:p>
          <a:p>
            <a:pPr lvl="1"/>
            <a:r>
              <a:rPr lang="en-US" dirty="0"/>
              <a:t> Payment through PayPal, Remit2India etc.</a:t>
            </a:r>
          </a:p>
          <a:p>
            <a:pPr lvl="1"/>
            <a:endParaRPr lang="en-US" dirty="0"/>
          </a:p>
          <a:p>
            <a:pPr marL="457200" lvl="1" indent="0">
              <a:buNone/>
            </a:pPr>
            <a:endParaRPr lang="en-US" dirty="0"/>
          </a:p>
          <a:p>
            <a:pPr marL="457200" lvl="1" indent="0">
              <a:buNone/>
            </a:pPr>
            <a:r>
              <a:rPr lang="en-US" b="1" dirty="0">
                <a:solidFill>
                  <a:srgbClr val="FF0000"/>
                </a:solidFill>
              </a:rPr>
              <a:t>Search Module:</a:t>
            </a:r>
          </a:p>
          <a:p>
            <a:pPr lvl="1"/>
            <a:r>
              <a:rPr lang="en-US" dirty="0"/>
              <a:t> Search City wise hotels, Flights, Packages, Bus and Railways</a:t>
            </a:r>
          </a:p>
          <a:p>
            <a:pPr lvl="1"/>
            <a:endParaRPr lang="en-US" dirty="0"/>
          </a:p>
          <a:p>
            <a:pPr marL="457200" lvl="1" indent="0">
              <a:buNone/>
            </a:pPr>
            <a:endParaRPr lang="en-IN" dirty="0"/>
          </a:p>
        </p:txBody>
      </p:sp>
    </p:spTree>
    <p:extLst>
      <p:ext uri="{BB962C8B-B14F-4D97-AF65-F5344CB8AC3E}">
        <p14:creationId xmlns:p14="http://schemas.microsoft.com/office/powerpoint/2010/main" val="25922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BCAF9456861D408DEF4A7C730909B3" ma:contentTypeVersion="10" ma:contentTypeDescription="Create a new document." ma:contentTypeScope="" ma:versionID="1133c08ff3f968964d7bbfc73626c581">
  <xsd:schema xmlns:xsd="http://www.w3.org/2001/XMLSchema" xmlns:xs="http://www.w3.org/2001/XMLSchema" xmlns:p="http://schemas.microsoft.com/office/2006/metadata/properties" xmlns:ns2="33d4bc2d-63a6-4cf3-b201-ab6098a91716" targetNamespace="http://schemas.microsoft.com/office/2006/metadata/properties" ma:root="true" ma:fieldsID="38bdc588604362064357ceb79d14da97" ns2:_="">
    <xsd:import namespace="33d4bc2d-63a6-4cf3-b201-ab6098a917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d4bc2d-63a6-4cf3-b201-ab6098a917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252886-8C44-45B6-8A96-AD7AA23A8106}">
  <ds:schemaRef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purl.org/dc/terms/"/>
    <ds:schemaRef ds:uri="33d4bc2d-63a6-4cf3-b201-ab6098a91716"/>
  </ds:schemaRefs>
</ds:datastoreItem>
</file>

<file path=customXml/itemProps2.xml><?xml version="1.0" encoding="utf-8"?>
<ds:datastoreItem xmlns:ds="http://schemas.openxmlformats.org/officeDocument/2006/customXml" ds:itemID="{068A766C-EB1E-4FC5-A17B-B326FF305F1A}">
  <ds:schemaRefs>
    <ds:schemaRef ds:uri="http://schemas.microsoft.com/sharepoint/v3/contenttype/forms"/>
  </ds:schemaRefs>
</ds:datastoreItem>
</file>

<file path=customXml/itemProps3.xml><?xml version="1.0" encoding="utf-8"?>
<ds:datastoreItem xmlns:ds="http://schemas.openxmlformats.org/officeDocument/2006/customXml" ds:itemID="{7DE38CA8-99E3-496D-ABE6-EB17A6B25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d4bc2d-63a6-4cf3-b201-ab6098a91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TM04033921[[fn=Damask]]</Template>
  <TotalTime>312</TotalTime>
  <Words>1526</Words>
  <Application>Microsoft Office PowerPoint</Application>
  <PresentationFormat>Widescreen</PresentationFormat>
  <Paragraphs>139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Bookman Old Style</vt:lpstr>
      <vt:lpstr>Calibri</vt:lpstr>
      <vt:lpstr>Rockwell</vt:lpstr>
      <vt:lpstr>Symbol</vt:lpstr>
      <vt:lpstr>Wingdings</vt:lpstr>
      <vt:lpstr>Damask</vt:lpstr>
      <vt:lpstr>TRAVEL AND TOURISM</vt:lpstr>
      <vt:lpstr>PowerPoint Presentation</vt:lpstr>
      <vt:lpstr>aBSTRACT</vt:lpstr>
      <vt:lpstr>LITERATURE SURVEY / EXISTING SYSTEM   </vt:lpstr>
      <vt:lpstr>Drawbacks of the Existing System:    </vt:lpstr>
      <vt:lpstr>PROPOSED SYSTEM</vt:lpstr>
      <vt:lpstr>Advantages of the Proposed System: </vt:lpstr>
      <vt:lpstr>PowerPoint Presentation</vt:lpstr>
      <vt:lpstr>PowerPoint Presentation</vt:lpstr>
      <vt:lpstr>Hardware and software requirements</vt:lpstr>
      <vt:lpstr>PowerPoint Presentation</vt:lpstr>
      <vt:lpstr>PowerPoint Presentation</vt:lpstr>
      <vt:lpstr>Languages Identified</vt:lpstr>
      <vt:lpstr>PowerPoint Presentation</vt:lpstr>
      <vt:lpstr>PowerPoint Presentation</vt:lpstr>
      <vt:lpstr>System Architecture</vt:lpstr>
      <vt:lpstr>SEQUENCE DIAGRAM</vt:lpstr>
      <vt:lpstr>SCREENS</vt:lpstr>
      <vt:lpstr>Home Page</vt:lpstr>
      <vt:lpstr>                          Registration Page </vt:lpstr>
      <vt:lpstr>                                   Login Page </vt:lpstr>
      <vt:lpstr>Gallery Page</vt:lpstr>
      <vt:lpstr>PACKAGE PAGE</vt:lpstr>
      <vt:lpstr>                                  About Page </vt:lpstr>
      <vt:lpstr>                                Contact Page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AND TOUIRISM MANAGEMENT SYSTEM</dc:title>
  <dc:creator>dell</dc:creator>
  <cp:lastModifiedBy>sai syam</cp:lastModifiedBy>
  <cp:revision>341</cp:revision>
  <dcterms:created xsi:type="dcterms:W3CDTF">2021-06-14T15:48:05Z</dcterms:created>
  <dcterms:modified xsi:type="dcterms:W3CDTF">2021-09-18T04:58:54Z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0x01010043BCAF9456861D408DEF4A7C730909B3</vt:lpwstr>
  </property>
</Properties>
</file>