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Override1.xml" ContentType="application/vnd.openxmlformats-officedocument.themeOverride+xml"/>
  <Override PartName="/ppt/slides/slide9.xml" ContentType="application/vnd.openxmlformats-officedocument.presentationml.slide+xml"/>
  <Override PartName="/ppt/theme/themeOverride2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Administrator" initials="Adm" lastIdx="2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8EB9E2"/>
    <a:srgbClr val="E9629B"/>
    <a:srgbClr val="F5D45D"/>
    <a:srgbClr val="9393C7"/>
    <a:srgbClr val="9193C7"/>
    <a:srgbClr val="DE4483"/>
    <a:srgbClr val="6399D1"/>
    <a:srgbClr val="F5B75A"/>
    <a:srgbClr val="454E9E"/>
    <a:srgbClr val="E966A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" y="60"/>
      </p:cViewPr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tableStyles" Target="tableStyle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commentAuthors" Target="commentAuthors.xml"/><Relationship Id="rId34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027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1049028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029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02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104902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902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02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02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1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  <a:endParaRPr altLang="en-US" lang="zh-CN"/>
          </a:p>
        </p:txBody>
      </p:sp>
      <p:sp>
        <p:nvSpPr>
          <p:cNvPr id="10487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991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99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9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ly-arranged title and text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9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98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98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8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title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5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996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99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9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9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-column content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9001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9002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900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0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0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6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9007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9008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900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9010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901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1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1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97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7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7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and title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9015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9016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901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1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1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and title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985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986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98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8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8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tags" Target="../tags/tag1.xml"/><Relationship Id="rId3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574019" y="243527"/>
            <a:ext cx="10451253" cy="6370945"/>
          </a:xfrm>
          <a:prstGeom prst="rect"/>
        </p:spPr>
      </p:pic>
      <p:sp>
        <p:nvSpPr>
          <p:cNvPr id="1048717" name="椭圆 6"/>
          <p:cNvSpPr/>
          <p:nvPr/>
        </p:nvSpPr>
        <p:spPr>
          <a:xfrm>
            <a:off x="166728" y="-2442514"/>
            <a:ext cx="3545826" cy="3545826"/>
          </a:xfrm>
          <a:prstGeom prst="ellipse"/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18" name="椭圆 7"/>
          <p:cNvSpPr/>
          <p:nvPr/>
        </p:nvSpPr>
        <p:spPr>
          <a:xfrm>
            <a:off x="4418127" y="145701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19" name="椭圆 8"/>
          <p:cNvSpPr/>
          <p:nvPr/>
        </p:nvSpPr>
        <p:spPr>
          <a:xfrm>
            <a:off x="2000305" y="5804551"/>
            <a:ext cx="3325569" cy="3325569"/>
          </a:xfrm>
          <a:prstGeom prst="ellipse"/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20" name="椭圆 9"/>
          <p:cNvSpPr/>
          <p:nvPr/>
        </p:nvSpPr>
        <p:spPr>
          <a:xfrm>
            <a:off x="11205516" y="-1339438"/>
            <a:ext cx="1972968" cy="1972968"/>
          </a:xfrm>
          <a:prstGeom prst="ellipse"/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21" name="矩形 11"/>
          <p:cNvSpPr/>
          <p:nvPr/>
        </p:nvSpPr>
        <p:spPr>
          <a:xfrm>
            <a:off x="166727" y="1889760"/>
            <a:ext cx="6113483" cy="1539240"/>
          </a:xfrm>
          <a:prstGeom prst="rect"/>
        </p:spPr>
        <p:txBody>
          <a:bodyPr wrap="none">
            <a:spAutoFit/>
          </a:bodyPr>
          <a:p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endParaRPr altLang="zh-CN" b="1" sz="4800" lang="en-US">
              <a:solidFill>
                <a:srgbClr val="8585BF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</a:t>
            </a:r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</a:t>
            </a:r>
            <a:endParaRPr altLang="zh-CN" b="1" sz="4800" lang="en-US">
              <a:solidFill>
                <a:srgbClr val="8585BF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722" name=""/>
          <p:cNvSpPr txBox="1"/>
          <p:nvPr/>
        </p:nvSpPr>
        <p:spPr>
          <a:xfrm>
            <a:off x="418126" y="4215448"/>
            <a:ext cx="5304544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y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"/>
          <p:cNvSpPr txBox="1"/>
          <p:nvPr/>
        </p:nvSpPr>
        <p:spPr>
          <a:xfrm>
            <a:off x="1189959" y="1733698"/>
            <a:ext cx="11383613" cy="751840"/>
          </a:xfrm>
          <a:prstGeom prst="rect"/>
        </p:spPr>
        <p:txBody>
          <a:bodyPr wrap="square">
            <a:spAutoFit/>
          </a:bodyPr>
          <a:lstStyle>
            <a:lvl1pPr algn="l" defTabSz="914400" eaLnBrk="1" hangingPunct="1" latinLnBrk="0" marL="0" rtl="0">
              <a:def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400" eaLnBrk="1" hangingPunct="1" latinLnBrk="0" lvl="1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lvl="2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lvl="3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lvl="4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lvl="5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lvl="6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lvl="7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lvl="8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T</a:t>
            </a:r>
            <a:r>
              <a:t>a</a:t>
            </a:r>
            <a:r>
              <a:t>l</a:t>
            </a:r>
            <a:r>
              <a:t>e</a:t>
            </a:r>
            <a:r>
              <a:t>n</a:t>
            </a:r>
            <a:r>
              <a:t>t</a:t>
            </a:r>
            <a:r>
              <a:t> </a:t>
            </a:r>
            <a:r>
              <a:t>A</a:t>
            </a:r>
            <a:r>
              <a:t>c</a:t>
            </a:r>
            <a:r>
              <a:t>q</a:t>
            </a:r>
            <a:r>
              <a:t>u</a:t>
            </a:r>
            <a:r>
              <a:t>i</a:t>
            </a:r>
            <a:r>
              <a:t>s</a:t>
            </a:r>
            <a:r>
              <a:t>i</a:t>
            </a:r>
            <a:r>
              <a:t>t</a:t>
            </a:r>
            <a:r>
              <a:t>i</a:t>
            </a:r>
            <a:r>
              <a:t>o</a:t>
            </a:r>
            <a:r>
              <a:t>n</a:t>
            </a:r>
            <a:r>
              <a:t> </a:t>
            </a:r>
            <a:r>
              <a:t>U</a:t>
            </a:r>
            <a:r>
              <a:t>I</a:t>
            </a:r>
            <a:r>
              <a:t> </a:t>
            </a:r>
            <a:r>
              <a:t>d</a:t>
            </a:r>
            <a:r>
              <a:t>a</a:t>
            </a:r>
            <a:r>
              <a:t>s</a:t>
            </a:r>
            <a:r>
              <a:t>h</a:t>
            </a:r>
            <a:r>
              <a:t>b</a:t>
            </a:r>
            <a:r>
              <a:t>o</a:t>
            </a:r>
            <a:r>
              <a:t>a</a:t>
            </a:r>
            <a:r>
              <a:t>r</a:t>
            </a:r>
            <a:r>
              <a:t>d</a:t>
            </a:r>
            <a:r>
              <a:t> </a:t>
            </a:r>
            <a:r>
              <a:t>d</a:t>
            </a:r>
            <a:r>
              <a:t>e</a:t>
            </a:r>
            <a:r>
              <a:t>s</a:t>
            </a:r>
            <a:r>
              <a:t>i</a:t>
            </a:r>
            <a:r>
              <a:t>g</a:t>
            </a:r>
            <a:r>
              <a:t>n</a:t>
            </a:r>
            <a:r>
              <a:t> </a:t>
            </a:r>
          </a:p>
        </p:txBody>
      </p:sp>
      <p:sp>
        <p:nvSpPr>
          <p:cNvPr id="1048788" name=""/>
          <p:cNvSpPr txBox="1"/>
          <p:nvPr/>
        </p:nvSpPr>
        <p:spPr>
          <a:xfrm>
            <a:off x="1189959" y="2719220"/>
            <a:ext cx="10119976" cy="9296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789" name="椭圆 3"/>
          <p:cNvSpPr/>
          <p:nvPr/>
        </p:nvSpPr>
        <p:spPr>
          <a:xfrm>
            <a:off x="471528" y="-2137714"/>
            <a:ext cx="3396590" cy="3545826"/>
          </a:xfrm>
          <a:prstGeom prst="ellipse"/>
          <a:solidFill>
            <a:srgbClr val="E9629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90" name="椭圆 4"/>
          <p:cNvSpPr/>
          <p:nvPr/>
        </p:nvSpPr>
        <p:spPr>
          <a:xfrm>
            <a:off x="4418127" y="145701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91" name="椭圆 6"/>
          <p:cNvSpPr/>
          <p:nvPr/>
        </p:nvSpPr>
        <p:spPr>
          <a:xfrm>
            <a:off x="10702633" y="-1339438"/>
            <a:ext cx="2475851" cy="1972968"/>
          </a:xfrm>
          <a:prstGeom prst="ellipse"/>
          <a:solidFill>
            <a:srgbClr val="90B9E3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92" name="椭圆 5"/>
          <p:cNvSpPr/>
          <p:nvPr/>
        </p:nvSpPr>
        <p:spPr>
          <a:xfrm>
            <a:off x="2000305" y="5804551"/>
            <a:ext cx="3325569" cy="3325569"/>
          </a:xfrm>
          <a:prstGeom prst="ellipse"/>
          <a:solidFill>
            <a:srgbClr val="8FBAE4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93" name=""/>
          <p:cNvSpPr txBox="1"/>
          <p:nvPr/>
        </p:nvSpPr>
        <p:spPr>
          <a:xfrm>
            <a:off x="1189959" y="3691527"/>
            <a:ext cx="9999264" cy="929641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椭圆 3"/>
          <p:cNvSpPr/>
          <p:nvPr/>
        </p:nvSpPr>
        <p:spPr>
          <a:xfrm>
            <a:off x="471528" y="-2137714"/>
            <a:ext cx="3396590" cy="3545826"/>
          </a:xfrm>
          <a:prstGeom prst="ellipse"/>
          <a:solidFill>
            <a:srgbClr val="E9629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95" name="椭圆 4"/>
          <p:cNvSpPr/>
          <p:nvPr/>
        </p:nvSpPr>
        <p:spPr>
          <a:xfrm>
            <a:off x="4418127" y="145701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96" name="椭圆 6"/>
          <p:cNvSpPr/>
          <p:nvPr/>
        </p:nvSpPr>
        <p:spPr>
          <a:xfrm>
            <a:off x="10702633" y="-1339438"/>
            <a:ext cx="2475851" cy="1972968"/>
          </a:xfrm>
          <a:prstGeom prst="ellipse"/>
          <a:solidFill>
            <a:srgbClr val="90B9E3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97" name="椭圆 5"/>
          <p:cNvSpPr/>
          <p:nvPr/>
        </p:nvSpPr>
        <p:spPr>
          <a:xfrm>
            <a:off x="2000305" y="5804551"/>
            <a:ext cx="3325569" cy="3325569"/>
          </a:xfrm>
          <a:prstGeom prst="ellipse"/>
          <a:solidFill>
            <a:srgbClr val="8FBAE4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98" name=""/>
          <p:cNvSpPr txBox="1"/>
          <p:nvPr/>
        </p:nvSpPr>
        <p:spPr>
          <a:xfrm>
            <a:off x="1325874" y="1712257"/>
            <a:ext cx="9290214" cy="751839"/>
          </a:xfrm>
          <a:prstGeom prst="rect"/>
        </p:spPr>
        <p:txBody>
          <a:bodyPr wrap="square">
            <a:spAutoFit/>
          </a:bodyPr>
          <a:lstStyle>
            <a:lvl1pPr algn="l" defTabSz="914400" eaLnBrk="1" hangingPunct="1" latinLnBrk="0" marL="0" rtl="0">
              <a:def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400" eaLnBrk="1" hangingPunct="1" latinLnBrk="0" lvl="1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lvl="2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lvl="3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lvl="4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lvl="5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lvl="6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lvl="7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lvl="8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A</a:t>
            </a:r>
            <a:r>
              <a:t>n</a:t>
            </a:r>
            <a:r>
              <a:t>a</a:t>
            </a:r>
            <a:r>
              <a:t>l</a:t>
            </a:r>
            <a:r>
              <a:t>y</a:t>
            </a:r>
            <a:r>
              <a:t>s</a:t>
            </a:r>
            <a:r>
              <a:t>i</a:t>
            </a:r>
            <a:r>
              <a:t>s</a:t>
            </a:r>
            <a:r>
              <a:t> </a:t>
            </a:r>
            <a:r>
              <a:t>o</a:t>
            </a:r>
            <a:r>
              <a:t>f</a:t>
            </a:r>
            <a:r>
              <a:t> </a:t>
            </a:r>
            <a:r>
              <a:t>S</a:t>
            </a:r>
            <a:r>
              <a:t>e</a:t>
            </a:r>
            <a:r>
              <a:t>n</a:t>
            </a:r>
            <a:r>
              <a:t>t</a:t>
            </a:r>
            <a:r>
              <a:t>i</a:t>
            </a:r>
            <a:r>
              <a:t>m</a:t>
            </a:r>
            <a:r>
              <a:t>e</a:t>
            </a:r>
            <a:r>
              <a:t>n</a:t>
            </a:r>
            <a:r>
              <a:t>t</a:t>
            </a:r>
            <a:r>
              <a:t>s</a:t>
            </a:r>
          </a:p>
        </p:txBody>
      </p:sp>
      <p:sp>
        <p:nvSpPr>
          <p:cNvPr id="1048799" name=""/>
          <p:cNvSpPr txBox="1"/>
          <p:nvPr/>
        </p:nvSpPr>
        <p:spPr>
          <a:xfrm>
            <a:off x="1325874" y="2512861"/>
            <a:ext cx="10069128" cy="21869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800" name=""/>
          <p:cNvSpPr txBox="1"/>
          <p:nvPr/>
        </p:nvSpPr>
        <p:spPr>
          <a:xfrm>
            <a:off x="1380751" y="5165917"/>
            <a:ext cx="9180460" cy="5105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"/>
          <p:cNvSpPr txBox="1"/>
          <p:nvPr/>
        </p:nvSpPr>
        <p:spPr>
          <a:xfrm>
            <a:off x="471527" y="1212452"/>
            <a:ext cx="10608997" cy="751841"/>
          </a:xfrm>
          <a:prstGeom prst="rect"/>
        </p:spPr>
        <p:txBody>
          <a:bodyPr wrap="square">
            <a:spAutoFit/>
          </a:bodyPr>
          <a:lstStyle>
            <a:lvl1pPr algn="l" defTabSz="914400" eaLnBrk="1" hangingPunct="1" latinLnBrk="0" marL="0" rtl="0">
              <a:def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400" eaLnBrk="1" hangingPunct="1" latinLnBrk="0" lvl="1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lvl="2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lvl="3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lvl="4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lvl="5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lvl="6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lvl="7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lvl="8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D</a:t>
            </a:r>
            <a:r>
              <a:t>a</a:t>
            </a:r>
            <a:r>
              <a:t>t</a:t>
            </a:r>
            <a:r>
              <a:t>a</a:t>
            </a:r>
            <a:r>
              <a:t> </a:t>
            </a:r>
            <a:r>
              <a:t>I</a:t>
            </a:r>
            <a:r>
              <a:t>n</a:t>
            </a:r>
            <a:r>
              <a:t>t</a:t>
            </a:r>
            <a:r>
              <a:t>e</a:t>
            </a:r>
            <a:r>
              <a:t>p</a:t>
            </a:r>
            <a:r>
              <a:t>r</a:t>
            </a:r>
            <a:r>
              <a:t>e</a:t>
            </a:r>
            <a:r>
              <a:t>t</a:t>
            </a:r>
            <a:r>
              <a:t>a</a:t>
            </a:r>
            <a:r>
              <a:t>t</a:t>
            </a:r>
            <a:r>
              <a:t>i</a:t>
            </a:r>
            <a:r>
              <a:t>o</a:t>
            </a:r>
            <a:r>
              <a:t>n</a:t>
            </a:r>
            <a:r>
              <a:t> </a:t>
            </a:r>
            <a:r>
              <a:t>a</a:t>
            </a:r>
            <a:r>
              <a:t>n</a:t>
            </a:r>
            <a:r>
              <a:t>d</a:t>
            </a:r>
            <a:r>
              <a:t> </a:t>
            </a:r>
            <a:r>
              <a:t>D</a:t>
            </a:r>
            <a:r>
              <a:t>a</a:t>
            </a:r>
            <a:r>
              <a:t>t</a:t>
            </a:r>
            <a:r>
              <a:t>a</a:t>
            </a:r>
            <a:r>
              <a:t> </a:t>
            </a:r>
            <a:r>
              <a:t>A</a:t>
            </a:r>
            <a:r>
              <a:t>n</a:t>
            </a:r>
            <a:r>
              <a:t>a</a:t>
            </a:r>
            <a:r>
              <a:t>l</a:t>
            </a:r>
            <a:r>
              <a:t>y</a:t>
            </a:r>
            <a:r>
              <a:t>s</a:t>
            </a:r>
            <a:r>
              <a:t>i</a:t>
            </a:r>
            <a:r>
              <a:t>s</a:t>
            </a:r>
          </a:p>
        </p:txBody>
      </p:sp>
      <p:sp>
        <p:nvSpPr>
          <p:cNvPr id="1048802" name=""/>
          <p:cNvSpPr txBox="1"/>
          <p:nvPr/>
        </p:nvSpPr>
        <p:spPr>
          <a:xfrm>
            <a:off x="471526" y="1753341"/>
            <a:ext cx="7886106" cy="1348741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803" name=""/>
          <p:cNvSpPr txBox="1"/>
          <p:nvPr/>
        </p:nvSpPr>
        <p:spPr>
          <a:xfrm>
            <a:off x="471527" y="3102081"/>
            <a:ext cx="8168735" cy="21869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804" name=""/>
          <p:cNvSpPr txBox="1"/>
          <p:nvPr/>
        </p:nvSpPr>
        <p:spPr>
          <a:xfrm>
            <a:off x="7412597" y="-76051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805" name="椭圆 3"/>
          <p:cNvSpPr/>
          <p:nvPr/>
        </p:nvSpPr>
        <p:spPr>
          <a:xfrm>
            <a:off x="471528" y="-2137714"/>
            <a:ext cx="3396590" cy="3545826"/>
          </a:xfrm>
          <a:prstGeom prst="ellipse"/>
          <a:solidFill>
            <a:srgbClr val="E9629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06" name="椭圆 5"/>
          <p:cNvSpPr/>
          <p:nvPr/>
        </p:nvSpPr>
        <p:spPr>
          <a:xfrm>
            <a:off x="2000305" y="5804551"/>
            <a:ext cx="3325569" cy="3325569"/>
          </a:xfrm>
          <a:prstGeom prst="ellipse"/>
          <a:solidFill>
            <a:srgbClr val="8FBAE4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07" name="椭圆 4"/>
          <p:cNvSpPr/>
          <p:nvPr/>
        </p:nvSpPr>
        <p:spPr>
          <a:xfrm>
            <a:off x="4418127" y="145701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08" name="椭圆 6"/>
          <p:cNvSpPr/>
          <p:nvPr/>
        </p:nvSpPr>
        <p:spPr>
          <a:xfrm>
            <a:off x="10702633" y="-1339438"/>
            <a:ext cx="2475851" cy="1972968"/>
          </a:xfrm>
          <a:prstGeom prst="ellipse"/>
          <a:solidFill>
            <a:srgbClr val="90B9E3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pic>
        <p:nvPicPr>
          <p:cNvPr id="2097160" name="图片 2"/>
          <p:cNvPicPr>
            <a:picLocks/>
          </p:cNvPicPr>
          <p:nvPr/>
        </p:nvPicPr>
        <p:blipFill rotWithShape="1">
          <a:blip xmlns:r="http://schemas.openxmlformats.org/officeDocument/2006/relationships" r:embed="rId1" cstate="print"/>
          <a:srcRect/>
          <a:stretch>
            <a:fillRect/>
          </a:stretch>
        </p:blipFill>
        <p:spPr>
          <a:xfrm>
            <a:off x="8996623" y="1903423"/>
            <a:ext cx="2943935" cy="3712516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"/>
          <p:cNvSpPr txBox="1"/>
          <p:nvPr/>
        </p:nvSpPr>
        <p:spPr>
          <a:xfrm>
            <a:off x="1330784" y="1221969"/>
            <a:ext cx="9193316" cy="751840"/>
          </a:xfrm>
          <a:prstGeom prst="rect"/>
        </p:spPr>
        <p:txBody>
          <a:bodyPr wrap="square">
            <a:spAutoFit/>
          </a:bodyPr>
          <a:lstStyle>
            <a:lvl1pPr algn="l" defTabSz="914400" eaLnBrk="1" hangingPunct="1" latinLnBrk="0" marL="0" rtl="0">
              <a:def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400" eaLnBrk="1" hangingPunct="1" latinLnBrk="0" lvl="1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lvl="2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lvl="3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lvl="4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lvl="5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lvl="6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lvl="7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lvl="8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U</a:t>
            </a:r>
            <a:r>
              <a:t>s</a:t>
            </a:r>
            <a:r>
              <a:t>e</a:t>
            </a:r>
            <a:r>
              <a:t> </a:t>
            </a:r>
            <a:r>
              <a:t>o</a:t>
            </a:r>
            <a:r>
              <a:t>f</a:t>
            </a:r>
            <a:r>
              <a:t> </a:t>
            </a:r>
            <a:r>
              <a:t>M</a:t>
            </a:r>
            <a:r>
              <a:t>u</a:t>
            </a:r>
            <a:r>
              <a:t>l</a:t>
            </a:r>
            <a:r>
              <a:t>t</a:t>
            </a:r>
            <a:r>
              <a:t>i</a:t>
            </a:r>
            <a:r>
              <a:t>l</a:t>
            </a:r>
            <a:r>
              <a:t>i</a:t>
            </a:r>
            <a:r>
              <a:t>n</a:t>
            </a:r>
            <a:r>
              <a:t>g</a:t>
            </a:r>
            <a:r>
              <a:t>u</a:t>
            </a:r>
            <a:r>
              <a:t>a</a:t>
            </a:r>
            <a:r>
              <a:t>l</a:t>
            </a:r>
            <a:r>
              <a:t> </a:t>
            </a:r>
            <a:r>
              <a:t>S</a:t>
            </a:r>
            <a:r>
              <a:t>u</a:t>
            </a:r>
            <a:r>
              <a:t>p</a:t>
            </a:r>
            <a:r>
              <a:t>p</a:t>
            </a:r>
            <a:r>
              <a:t>o</a:t>
            </a:r>
            <a:r>
              <a:t>r</a:t>
            </a:r>
            <a:r>
              <a:t>t</a:t>
            </a:r>
          </a:p>
        </p:txBody>
      </p:sp>
      <p:sp>
        <p:nvSpPr>
          <p:cNvPr id="1048706" name=""/>
          <p:cNvSpPr txBox="1"/>
          <p:nvPr/>
        </p:nvSpPr>
        <p:spPr>
          <a:xfrm>
            <a:off x="87453" y="2557895"/>
            <a:ext cx="11067815" cy="1767839"/>
          </a:xfrm>
          <a:prstGeom prst="rect"/>
        </p:spPr>
        <p:txBody>
          <a:bodyPr rtlCol="0" wrap="square">
            <a:spAutoFit/>
          </a:bodyPr>
          <a:p>
            <a:pPr algn="l"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707" name=""/>
          <p:cNvSpPr txBox="1"/>
          <p:nvPr/>
        </p:nvSpPr>
        <p:spPr>
          <a:xfrm>
            <a:off x="81284" y="4312920"/>
            <a:ext cx="11073983" cy="1348741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708" name="椭圆 5"/>
          <p:cNvSpPr/>
          <p:nvPr/>
        </p:nvSpPr>
        <p:spPr>
          <a:xfrm>
            <a:off x="2000305" y="5804551"/>
            <a:ext cx="3325569" cy="3325569"/>
          </a:xfrm>
          <a:prstGeom prst="ellipse"/>
          <a:solidFill>
            <a:srgbClr val="8FBAE4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09" name="椭圆 3"/>
          <p:cNvSpPr/>
          <p:nvPr/>
        </p:nvSpPr>
        <p:spPr>
          <a:xfrm>
            <a:off x="471528" y="-2137714"/>
            <a:ext cx="3396590" cy="3545826"/>
          </a:xfrm>
          <a:prstGeom prst="ellipse"/>
          <a:solidFill>
            <a:srgbClr val="E9629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10" name="椭圆 6"/>
          <p:cNvSpPr/>
          <p:nvPr/>
        </p:nvSpPr>
        <p:spPr>
          <a:xfrm>
            <a:off x="10702633" y="-1339438"/>
            <a:ext cx="2475851" cy="1972968"/>
          </a:xfrm>
          <a:prstGeom prst="ellipse"/>
          <a:solidFill>
            <a:srgbClr val="90B9E3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11" name="椭圆 4"/>
          <p:cNvSpPr/>
          <p:nvPr/>
        </p:nvSpPr>
        <p:spPr>
          <a:xfrm>
            <a:off x="4418127" y="145701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椭圆 3"/>
          <p:cNvSpPr/>
          <p:nvPr/>
        </p:nvSpPr>
        <p:spPr>
          <a:xfrm>
            <a:off x="0" y="-2694465"/>
            <a:ext cx="3339428" cy="3339428"/>
          </a:xfrm>
          <a:prstGeom prst="ellipse"/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39" name="椭圆 4"/>
          <p:cNvSpPr/>
          <p:nvPr/>
        </p:nvSpPr>
        <p:spPr>
          <a:xfrm>
            <a:off x="11907832" y="4956326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40" name="椭圆 5"/>
          <p:cNvSpPr/>
          <p:nvPr/>
        </p:nvSpPr>
        <p:spPr>
          <a:xfrm>
            <a:off x="5714328" y="6400475"/>
            <a:ext cx="1941370" cy="1941370"/>
          </a:xfrm>
          <a:prstGeom prst="ellipse"/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41" name="椭圆 6"/>
          <p:cNvSpPr/>
          <p:nvPr/>
        </p:nvSpPr>
        <p:spPr>
          <a:xfrm>
            <a:off x="10464148" y="-1024751"/>
            <a:ext cx="1443684" cy="1443684"/>
          </a:xfrm>
          <a:prstGeom prst="ellipse"/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42" name="矩形 10"/>
          <p:cNvSpPr/>
          <p:nvPr/>
        </p:nvSpPr>
        <p:spPr>
          <a:xfrm>
            <a:off x="819290" y="4673601"/>
            <a:ext cx="1549400" cy="460375"/>
          </a:xfrm>
          <a:prstGeom prst="rect"/>
        </p:spPr>
        <p:txBody>
          <a:bodyPr wrap="square">
            <a:spAutoFit/>
          </a:bodyPr>
          <a:p>
            <a:pPr algn="ctr"/>
            <a:endParaRPr altLang="zh-CN" b="1" sz="2400" lang="en-US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3" name="矩形: 圆角 14"/>
          <p:cNvSpPr/>
          <p:nvPr/>
        </p:nvSpPr>
        <p:spPr>
          <a:xfrm>
            <a:off x="561560" y="911621"/>
            <a:ext cx="5533694" cy="565418"/>
          </a:xfrm>
          <a:prstGeom prst="roundRect">
            <a:avLst>
              <a:gd name="adj" fmla="val 50000"/>
            </a:avLst>
          </a:prstGeom>
          <a:solidFill>
            <a:srgbClr val="919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en-GB" sz="44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altLang="en-GB" sz="44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altLang="en-GB" sz="44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altLang="en-GB" sz="44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altLang="en-GB" sz="44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altLang="en-GB" sz="44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altLang="en-GB" sz="44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altLang="en-GB" sz="44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altLang="en-GB" sz="44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altLang="en-GB" sz="4400"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altLang="en-US" lang="zh-CN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48644" name=""/>
          <p:cNvSpPr txBox="1"/>
          <p:nvPr/>
        </p:nvSpPr>
        <p:spPr>
          <a:xfrm>
            <a:off x="819290" y="1743696"/>
            <a:ext cx="8968153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45" name=""/>
          <p:cNvSpPr txBox="1"/>
          <p:nvPr/>
        </p:nvSpPr>
        <p:spPr>
          <a:xfrm>
            <a:off x="819289" y="2404011"/>
            <a:ext cx="7527546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46" name=""/>
          <p:cNvSpPr txBox="1"/>
          <p:nvPr/>
        </p:nvSpPr>
        <p:spPr>
          <a:xfrm>
            <a:off x="819290" y="3208648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47" name=""/>
          <p:cNvSpPr txBox="1"/>
          <p:nvPr/>
        </p:nvSpPr>
        <p:spPr>
          <a:xfrm>
            <a:off x="819290" y="4171311"/>
            <a:ext cx="5553945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椭圆 3"/>
          <p:cNvSpPr/>
          <p:nvPr/>
        </p:nvSpPr>
        <p:spPr>
          <a:xfrm>
            <a:off x="0" y="-2694465"/>
            <a:ext cx="3339428" cy="3339428"/>
          </a:xfrm>
          <a:prstGeom prst="ellipse"/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11" name="椭圆 4"/>
          <p:cNvSpPr/>
          <p:nvPr/>
        </p:nvSpPr>
        <p:spPr>
          <a:xfrm>
            <a:off x="11907832" y="4956326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12" name="椭圆 5"/>
          <p:cNvSpPr/>
          <p:nvPr/>
        </p:nvSpPr>
        <p:spPr>
          <a:xfrm>
            <a:off x="2946114" y="6517940"/>
            <a:ext cx="1941370" cy="1941370"/>
          </a:xfrm>
          <a:prstGeom prst="ellipse"/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13" name="椭圆 6"/>
          <p:cNvSpPr/>
          <p:nvPr/>
        </p:nvSpPr>
        <p:spPr>
          <a:xfrm>
            <a:off x="10464148" y="-1024751"/>
            <a:ext cx="1443684" cy="1443684"/>
          </a:xfrm>
          <a:prstGeom prst="ellipse"/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14" name="矩形 7"/>
          <p:cNvSpPr/>
          <p:nvPr/>
        </p:nvSpPr>
        <p:spPr>
          <a:xfrm>
            <a:off x="3679191" y="182723"/>
            <a:ext cx="4354434" cy="510540"/>
          </a:xfrm>
          <a:prstGeom prst="rect"/>
        </p:spPr>
        <p:txBody>
          <a:bodyPr wrap="none">
            <a:spAutoFit/>
          </a:bodyPr>
          <a:p>
            <a:pPr algn="ctr"/>
            <a:r>
              <a:rPr altLang="zh-CN" b="1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Click here to add a subtitle</a:t>
            </a:r>
            <a:endParaRPr altLang="zh-CN" b="1" dirty="0" sz="2800" lang="en-US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154" name="图片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/>
          <a:stretch>
            <a:fillRect/>
          </a:stretch>
        </p:blipFill>
        <p:spPr>
          <a:xfrm>
            <a:off x="4373802" y="2702680"/>
            <a:ext cx="3444395" cy="2734438"/>
          </a:xfrm>
          <a:prstGeom prst="rect"/>
        </p:spPr>
      </p:pic>
      <p:grpSp>
        <p:nvGrpSpPr>
          <p:cNvPr id="45" name="组合 9"/>
          <p:cNvGrpSpPr/>
          <p:nvPr/>
        </p:nvGrpSpPr>
        <p:grpSpPr>
          <a:xfrm>
            <a:off x="1481612" y="2616714"/>
            <a:ext cx="1379606" cy="1379605"/>
            <a:chOff x="1001025" y="1299409"/>
            <a:chExt cx="1761424" cy="1761423"/>
          </a:xfrm>
        </p:grpSpPr>
        <p:sp>
          <p:nvSpPr>
            <p:cNvPr id="1048615" name="椭圆 10"/>
            <p:cNvSpPr/>
            <p:nvPr/>
          </p:nvSpPr>
          <p:spPr>
            <a:xfrm>
              <a:off x="1001026" y="1299409"/>
              <a:ext cx="1761423" cy="1761423"/>
            </a:xfrm>
            <a:prstGeom prst="ellipse"/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sz="1050" lang="zh-CN">
                <a:latin typeface="Arial" panose="020B0604020202020204" pitchFamily="34" charset="0"/>
              </a:endParaRPr>
            </a:p>
          </p:txBody>
        </p:sp>
        <p:sp>
          <p:nvSpPr>
            <p:cNvPr id="1048616" name="空心弧 11"/>
            <p:cNvSpPr/>
            <p:nvPr/>
          </p:nvSpPr>
          <p:spPr>
            <a:xfrm>
              <a:off x="1001025" y="1299409"/>
              <a:ext cx="1761423" cy="1761423"/>
            </a:xfrm>
            <a:prstGeom prst="blockArc">
              <a:avLst>
                <a:gd name="adj1" fmla="val 5561058"/>
                <a:gd name="adj2" fmla="val 21350420"/>
                <a:gd name="adj3" fmla="val 12332"/>
              </a:avLst>
            </a:prstGeom>
            <a:solidFill>
              <a:srgbClr val="919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sz="1050" lang="zh-CN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617" name="椭圆 12"/>
            <p:cNvSpPr/>
            <p:nvPr/>
          </p:nvSpPr>
          <p:spPr>
            <a:xfrm>
              <a:off x="1188716" y="1487100"/>
              <a:ext cx="1386039" cy="1386039"/>
            </a:xfrm>
            <a:prstGeom prst="ellipse"/>
            <a:solidFill>
              <a:srgbClr val="E96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sz="1050" lang="zh-CN">
                <a:latin typeface="Arial" panose="020B0604020202020204" pitchFamily="34" charset="0"/>
              </a:endParaRPr>
            </a:p>
          </p:txBody>
        </p:sp>
      </p:grpSp>
      <p:sp>
        <p:nvSpPr>
          <p:cNvPr id="1048618" name="文本框 13"/>
          <p:cNvSpPr txBox="1"/>
          <p:nvPr/>
        </p:nvSpPr>
        <p:spPr>
          <a:xfrm>
            <a:off x="1598646" y="3085310"/>
            <a:ext cx="1145536" cy="52322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sz="2800" lang="en-US">
                <a:solidFill>
                  <a:schemeClr val="bg1"/>
                </a:solidFill>
                <a:latin typeface="Arial" panose="020B0604020202020204" pitchFamily="34" charset="0"/>
              </a:rPr>
              <a:t>70%</a:t>
            </a:r>
            <a:endParaRPr altLang="en-US" sz="2800" lang="zh-CN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48619" name="矩形 14"/>
          <p:cNvSpPr/>
          <p:nvPr/>
        </p:nvSpPr>
        <p:spPr>
          <a:xfrm>
            <a:off x="1396714" y="4212826"/>
            <a:ext cx="1549400" cy="583565"/>
          </a:xfrm>
          <a:prstGeom prst="rect"/>
        </p:spPr>
        <p:txBody>
          <a:bodyPr wrap="square">
            <a:spAutoFit/>
          </a:bodyPr>
          <a:p>
            <a:pPr algn="ctr"/>
            <a:r>
              <a:rPr altLang="zh-CN" b="1" sz="32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</a:t>
            </a:r>
            <a:endParaRPr altLang="zh-CN" b="1" sz="3200" lang="en-US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20" name="矩形 15"/>
          <p:cNvSpPr/>
          <p:nvPr/>
        </p:nvSpPr>
        <p:spPr>
          <a:xfrm>
            <a:off x="1003400" y="4715193"/>
            <a:ext cx="2336028" cy="1170513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altLang="zh-CN" sz="1200" lang="en-US">
                <a:latin typeface="Arial" panose="020B0604020202020204" pitchFamily="34" charset="0"/>
              </a:rPr>
              <a:t>If you express your views properly, you can often get twice the result with half the effort.</a:t>
            </a:r>
            <a:endParaRPr altLang="en-US" dirty="0" sz="1200" lang="zh-CN">
              <a:latin typeface="Arial" panose="020B0604020202020204" pitchFamily="34" charset="0"/>
            </a:endParaRPr>
          </a:p>
        </p:txBody>
      </p:sp>
      <p:grpSp>
        <p:nvGrpSpPr>
          <p:cNvPr id="46" name="组合 16"/>
          <p:cNvGrpSpPr/>
          <p:nvPr/>
        </p:nvGrpSpPr>
        <p:grpSpPr>
          <a:xfrm>
            <a:off x="9330784" y="2616714"/>
            <a:ext cx="1379606" cy="1379605"/>
            <a:chOff x="1001025" y="1299409"/>
            <a:chExt cx="1761424" cy="1761423"/>
          </a:xfrm>
        </p:grpSpPr>
        <p:sp>
          <p:nvSpPr>
            <p:cNvPr id="1048621" name="椭圆 17"/>
            <p:cNvSpPr/>
            <p:nvPr/>
          </p:nvSpPr>
          <p:spPr>
            <a:xfrm>
              <a:off x="1001026" y="1299409"/>
              <a:ext cx="1761423" cy="1761423"/>
            </a:xfrm>
            <a:prstGeom prst="ellipse"/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sz="1050" lang="zh-CN">
                <a:latin typeface="Arial" panose="020B0604020202020204" pitchFamily="34" charset="0"/>
              </a:endParaRPr>
            </a:p>
          </p:txBody>
        </p:sp>
        <p:sp>
          <p:nvSpPr>
            <p:cNvPr id="1048622" name="空心弧 18"/>
            <p:cNvSpPr/>
            <p:nvPr/>
          </p:nvSpPr>
          <p:spPr>
            <a:xfrm>
              <a:off x="1001025" y="1299409"/>
              <a:ext cx="1761423" cy="1761423"/>
            </a:xfrm>
            <a:prstGeom prst="blockArc">
              <a:avLst>
                <a:gd name="adj1" fmla="val 5561058"/>
                <a:gd name="adj2" fmla="val 21350420"/>
                <a:gd name="adj3" fmla="val 12332"/>
              </a:avLst>
            </a:prstGeom>
            <a:solidFill>
              <a:srgbClr val="919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sz="1050" lang="zh-CN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623" name="椭圆 19"/>
            <p:cNvSpPr/>
            <p:nvPr/>
          </p:nvSpPr>
          <p:spPr>
            <a:xfrm>
              <a:off x="1188716" y="1487100"/>
              <a:ext cx="1386039" cy="1386039"/>
            </a:xfrm>
            <a:prstGeom prst="ellipse"/>
            <a:solidFill>
              <a:srgbClr val="E96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sz="1050" lang="zh-CN">
                <a:latin typeface="Arial" panose="020B0604020202020204" pitchFamily="34" charset="0"/>
              </a:endParaRPr>
            </a:p>
          </p:txBody>
        </p:sp>
      </p:grpSp>
      <p:sp>
        <p:nvSpPr>
          <p:cNvPr id="1048624" name="文本框 20"/>
          <p:cNvSpPr txBox="1"/>
          <p:nvPr/>
        </p:nvSpPr>
        <p:spPr>
          <a:xfrm>
            <a:off x="9447818" y="3085310"/>
            <a:ext cx="1145536" cy="52322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sz="2800" lang="en-US">
                <a:solidFill>
                  <a:schemeClr val="bg1"/>
                </a:solidFill>
                <a:latin typeface="Arial" panose="020B0604020202020204" pitchFamily="34" charset="0"/>
              </a:rPr>
              <a:t>70%</a:t>
            </a:r>
            <a:endParaRPr altLang="en-US" sz="2800" lang="zh-CN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48625" name="矩形 21"/>
          <p:cNvSpPr/>
          <p:nvPr/>
        </p:nvSpPr>
        <p:spPr>
          <a:xfrm>
            <a:off x="9245886" y="4212826"/>
            <a:ext cx="1549400" cy="583565"/>
          </a:xfrm>
          <a:prstGeom prst="rect"/>
        </p:spPr>
        <p:txBody>
          <a:bodyPr wrap="square">
            <a:spAutoFit/>
          </a:bodyPr>
          <a:p>
            <a:pPr algn="ctr"/>
            <a:r>
              <a:rPr altLang="zh-CN" b="1" sz="32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</a:t>
            </a:r>
            <a:endParaRPr altLang="zh-CN" b="1" sz="3200" lang="en-US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26" name="矩形 22"/>
          <p:cNvSpPr/>
          <p:nvPr/>
        </p:nvSpPr>
        <p:spPr>
          <a:xfrm>
            <a:off x="8852572" y="4715193"/>
            <a:ext cx="2336028" cy="1170513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altLang="zh-CN" sz="1200" lang="en-US">
                <a:latin typeface="Arial" panose="020B0604020202020204" pitchFamily="34" charset="0"/>
              </a:rPr>
              <a:t>If you express your views properly, you can often get twice the result with half the effort.</a:t>
            </a:r>
            <a:endParaRPr altLang="en-US" dirty="0" sz="1200" lang="zh-CN">
              <a:latin typeface="Arial" panose="020B0604020202020204" pitchFamily="34" charset="0"/>
            </a:endParaRPr>
          </a:p>
        </p:txBody>
      </p:sp>
      <p:sp>
        <p:nvSpPr>
          <p:cNvPr id="1048627" name="矩形 23"/>
          <p:cNvSpPr/>
          <p:nvPr/>
        </p:nvSpPr>
        <p:spPr>
          <a:xfrm>
            <a:off x="1200056" y="1248075"/>
            <a:ext cx="9791886" cy="617733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altLang="zh-CN" sz="12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Just as we all want to change the world and bring light to others, but more often we just need to sow a seed, naturally there is a breeze, rain and dew nourish. When you express your views properly, you often get twice the result with half the effort.</a:t>
            </a:r>
            <a:endParaRPr altLang="en-US" dirty="0" sz="1200" lang="zh-CN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椭圆 3"/>
          <p:cNvSpPr/>
          <p:nvPr/>
        </p:nvSpPr>
        <p:spPr>
          <a:xfrm>
            <a:off x="0" y="-2694465"/>
            <a:ext cx="3339428" cy="3339428"/>
          </a:xfrm>
          <a:prstGeom prst="ellipse"/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587" name="椭圆 4"/>
          <p:cNvSpPr/>
          <p:nvPr/>
        </p:nvSpPr>
        <p:spPr>
          <a:xfrm>
            <a:off x="11907832" y="4956326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588" name="椭圆 5"/>
          <p:cNvSpPr/>
          <p:nvPr/>
        </p:nvSpPr>
        <p:spPr>
          <a:xfrm>
            <a:off x="6819228" y="6476999"/>
            <a:ext cx="1941370" cy="1941370"/>
          </a:xfrm>
          <a:prstGeom prst="ellipse"/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589" name="椭圆 6"/>
          <p:cNvSpPr/>
          <p:nvPr/>
        </p:nvSpPr>
        <p:spPr>
          <a:xfrm>
            <a:off x="10464148" y="-1024751"/>
            <a:ext cx="1443684" cy="1443684"/>
          </a:xfrm>
          <a:prstGeom prst="ellipse"/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pic>
        <p:nvPicPr>
          <p:cNvPr id="2097152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013149" y="1722152"/>
            <a:ext cx="4280620" cy="3927656"/>
          </a:xfrm>
          <a:prstGeom prst="rect"/>
        </p:spPr>
      </p:pic>
      <p:sp>
        <p:nvSpPr>
          <p:cNvPr id="1048590" name="文本框 23"/>
          <p:cNvSpPr txBox="1"/>
          <p:nvPr>
            <p:custDataLst>
              <p:tags r:id="rId2"/>
            </p:custDataLst>
          </p:nvPr>
        </p:nvSpPr>
        <p:spPr>
          <a:xfrm>
            <a:off x="1181912" y="5310973"/>
            <a:ext cx="4940300" cy="322580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endParaRPr altLang="en-US" dirty="0" sz="1200" lang="zh-CN">
              <a:solidFill>
                <a:schemeClr val="tx1">
                  <a:lumMod val="75000"/>
                  <a:lumOff val="25000"/>
                </a:schemeClr>
              </a:solidFill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椭圆 3"/>
          <p:cNvSpPr/>
          <p:nvPr/>
        </p:nvSpPr>
        <p:spPr>
          <a:xfrm>
            <a:off x="0" y="-2694465"/>
            <a:ext cx="3339428" cy="3339428"/>
          </a:xfrm>
          <a:prstGeom prst="ellipse"/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592" name="椭圆 4"/>
          <p:cNvSpPr/>
          <p:nvPr/>
        </p:nvSpPr>
        <p:spPr>
          <a:xfrm>
            <a:off x="11907832" y="4956326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593" name="椭圆 5"/>
          <p:cNvSpPr/>
          <p:nvPr/>
        </p:nvSpPr>
        <p:spPr>
          <a:xfrm>
            <a:off x="-1207172" y="6095999"/>
            <a:ext cx="1941370" cy="1941370"/>
          </a:xfrm>
          <a:prstGeom prst="ellipse"/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594" name="椭圆 6"/>
          <p:cNvSpPr/>
          <p:nvPr/>
        </p:nvSpPr>
        <p:spPr>
          <a:xfrm>
            <a:off x="10464148" y="-1024751"/>
            <a:ext cx="1443684" cy="1443684"/>
          </a:xfrm>
          <a:prstGeom prst="ellipse"/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595" name="矩形 7"/>
          <p:cNvSpPr/>
          <p:nvPr/>
        </p:nvSpPr>
        <p:spPr>
          <a:xfrm>
            <a:off x="3652062" y="182723"/>
            <a:ext cx="4354433" cy="510540"/>
          </a:xfrm>
          <a:prstGeom prst="rect"/>
        </p:spPr>
        <p:txBody>
          <a:bodyPr wrap="none">
            <a:spAutoFit/>
          </a:bodyPr>
          <a:p>
            <a:pPr algn="ctr"/>
            <a:r>
              <a:rPr altLang="zh-CN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Click here to add a subtitle</a:t>
            </a:r>
            <a:endParaRPr altLang="en-US" dirty="0" sz="2800" lang="zh-CN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153" name="图片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/>
          <a:stretch>
            <a:fillRect/>
          </a:stretch>
        </p:blipFill>
        <p:spPr>
          <a:xfrm>
            <a:off x="518298" y="1230573"/>
            <a:ext cx="4762500" cy="4571101"/>
          </a:xfrm>
          <a:prstGeom prst="rect"/>
        </p:spPr>
      </p:pic>
      <p:sp>
        <p:nvSpPr>
          <p:cNvPr id="1048596" name="矩形 10"/>
          <p:cNvSpPr/>
          <p:nvPr/>
        </p:nvSpPr>
        <p:spPr>
          <a:xfrm>
            <a:off x="6157207" y="4036132"/>
            <a:ext cx="975446" cy="461665"/>
          </a:xfrm>
          <a:prstGeom prst="rect"/>
        </p:spPr>
        <p:txBody>
          <a:bodyPr wrap="square">
            <a:spAutoFit/>
          </a:bodyPr>
          <a:p>
            <a:r>
              <a:rPr altLang="zh-CN" sz="2400" lang="en-US">
                <a:solidFill>
                  <a:srgbClr val="9193C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</a:t>
            </a:r>
            <a:endParaRPr altLang="en-US" sz="2400" lang="zh-CN">
              <a:solidFill>
                <a:srgbClr val="9193C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7" name="矩形: 圆角 11"/>
          <p:cNvSpPr/>
          <p:nvPr/>
        </p:nvSpPr>
        <p:spPr>
          <a:xfrm>
            <a:off x="7754824" y="4080667"/>
            <a:ext cx="3276599" cy="37259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598" name="矩形: 圆角 12"/>
          <p:cNvSpPr/>
          <p:nvPr/>
        </p:nvSpPr>
        <p:spPr>
          <a:xfrm>
            <a:off x="7856425" y="4155671"/>
            <a:ext cx="1389175" cy="222587"/>
          </a:xfrm>
          <a:prstGeom prst="roundRect">
            <a:avLst>
              <a:gd name="adj" fmla="val 50000"/>
            </a:avLst>
          </a:prstGeom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599" name="矩形 15"/>
          <p:cNvSpPr/>
          <p:nvPr/>
        </p:nvSpPr>
        <p:spPr>
          <a:xfrm>
            <a:off x="6157207" y="4709554"/>
            <a:ext cx="975446" cy="461665"/>
          </a:xfrm>
          <a:prstGeom prst="rect"/>
        </p:spPr>
        <p:txBody>
          <a:bodyPr wrap="square">
            <a:spAutoFit/>
          </a:bodyPr>
          <a:p>
            <a:r>
              <a:rPr altLang="zh-CN" sz="2400" lang="en-US">
                <a:solidFill>
                  <a:srgbClr val="9193C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</a:t>
            </a:r>
            <a:endParaRPr altLang="en-US" sz="2400" lang="zh-CN">
              <a:solidFill>
                <a:srgbClr val="9193C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00" name="矩形: 圆角 16"/>
          <p:cNvSpPr/>
          <p:nvPr/>
        </p:nvSpPr>
        <p:spPr>
          <a:xfrm>
            <a:off x="7754824" y="4754089"/>
            <a:ext cx="3276599" cy="37259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01" name="矩形: 圆角 17"/>
          <p:cNvSpPr/>
          <p:nvPr/>
        </p:nvSpPr>
        <p:spPr>
          <a:xfrm>
            <a:off x="7856425" y="4829093"/>
            <a:ext cx="1917495" cy="222587"/>
          </a:xfrm>
          <a:prstGeom prst="roundRect">
            <a:avLst>
              <a:gd name="adj" fmla="val 50000"/>
            </a:avLst>
          </a:prstGeom>
          <a:solidFill>
            <a:srgbClr val="8E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02" name="矩形 20"/>
          <p:cNvSpPr/>
          <p:nvPr/>
        </p:nvSpPr>
        <p:spPr>
          <a:xfrm>
            <a:off x="6157207" y="5382976"/>
            <a:ext cx="975446" cy="461665"/>
          </a:xfrm>
          <a:prstGeom prst="rect"/>
        </p:spPr>
        <p:txBody>
          <a:bodyPr wrap="square">
            <a:spAutoFit/>
          </a:bodyPr>
          <a:p>
            <a:r>
              <a:rPr altLang="zh-CN" sz="2400" lang="en-US">
                <a:solidFill>
                  <a:srgbClr val="9193C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</a:t>
            </a:r>
            <a:endParaRPr altLang="en-US" sz="2400" lang="zh-CN">
              <a:solidFill>
                <a:srgbClr val="9193C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03" name="矩形: 圆角 21"/>
          <p:cNvSpPr/>
          <p:nvPr/>
        </p:nvSpPr>
        <p:spPr>
          <a:xfrm>
            <a:off x="7754824" y="5427511"/>
            <a:ext cx="3276599" cy="37259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04" name="矩形: 圆角 22"/>
          <p:cNvSpPr/>
          <p:nvPr/>
        </p:nvSpPr>
        <p:spPr>
          <a:xfrm>
            <a:off x="7856425" y="5502515"/>
            <a:ext cx="952295" cy="222587"/>
          </a:xfrm>
          <a:prstGeom prst="roundRect">
            <a:avLst>
              <a:gd name="adj" fmla="val 50000"/>
            </a:avLst>
          </a:prstGeom>
          <a:solidFill>
            <a:srgbClr val="F5D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05" name="矩形 25"/>
          <p:cNvSpPr/>
          <p:nvPr/>
        </p:nvSpPr>
        <p:spPr>
          <a:xfrm>
            <a:off x="6157207" y="6056397"/>
            <a:ext cx="975446" cy="461665"/>
          </a:xfrm>
          <a:prstGeom prst="rect"/>
        </p:spPr>
        <p:txBody>
          <a:bodyPr wrap="square">
            <a:spAutoFit/>
          </a:bodyPr>
          <a:p>
            <a:r>
              <a:rPr altLang="zh-CN" sz="2400" lang="en-US">
                <a:solidFill>
                  <a:srgbClr val="9193C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</a:t>
            </a:r>
            <a:endParaRPr altLang="en-US" sz="2400" lang="zh-CN">
              <a:solidFill>
                <a:srgbClr val="9193C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06" name="矩形: 圆角 26"/>
          <p:cNvSpPr/>
          <p:nvPr/>
        </p:nvSpPr>
        <p:spPr>
          <a:xfrm>
            <a:off x="7754824" y="6100932"/>
            <a:ext cx="3276599" cy="37259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07" name="矩形: 圆角 27"/>
          <p:cNvSpPr/>
          <p:nvPr/>
        </p:nvSpPr>
        <p:spPr>
          <a:xfrm>
            <a:off x="7856425" y="6175936"/>
            <a:ext cx="2501695" cy="222587"/>
          </a:xfrm>
          <a:prstGeom prst="roundRect">
            <a:avLst>
              <a:gd name="adj" fmla="val 50000"/>
            </a:avLst>
          </a:prstGeom>
          <a:solidFill>
            <a:srgbClr val="939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08" name="矩形 28"/>
          <p:cNvSpPr/>
          <p:nvPr/>
        </p:nvSpPr>
        <p:spPr>
          <a:xfrm>
            <a:off x="6040901" y="2259005"/>
            <a:ext cx="5106827" cy="1171731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altLang="zh-CN" sz="1200" lang="en-US">
                <a:latin typeface="Arial" panose="020B0604020202020204" pitchFamily="34" charset="0"/>
              </a:rPr>
              <a:t>Just as we all want to change the world and bring light to others, but more often we just need to sow a seed, naturally there is a breeze, rain and dew nourish. When you express your views properly, you often get twice the result with half the effort.</a:t>
            </a:r>
            <a:endParaRPr altLang="en-US" dirty="0" sz="1200" lang="zh-CN">
              <a:latin typeface="Arial" panose="020B0604020202020204" pitchFamily="34" charset="0"/>
            </a:endParaRPr>
          </a:p>
        </p:txBody>
      </p:sp>
      <p:sp>
        <p:nvSpPr>
          <p:cNvPr id="1048609" name="矩形 29"/>
          <p:cNvSpPr/>
          <p:nvPr/>
        </p:nvSpPr>
        <p:spPr>
          <a:xfrm>
            <a:off x="6040901" y="1460688"/>
            <a:ext cx="4839982" cy="751840"/>
          </a:xfrm>
          <a:prstGeom prst="rect"/>
        </p:spPr>
        <p:txBody>
          <a:bodyPr wrap="square">
            <a:spAutoFit/>
          </a:bodyPr>
          <a:p>
            <a:r>
              <a:rPr altLang="zh-CN" sz="4400" lang="en-US">
                <a:solidFill>
                  <a:srgbClr val="9193C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 here</a:t>
            </a:r>
            <a:endParaRPr altLang="en-US" sz="4400" lang="zh-CN">
              <a:solidFill>
                <a:srgbClr val="9193C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椭圆 3"/>
          <p:cNvSpPr/>
          <p:nvPr/>
        </p:nvSpPr>
        <p:spPr>
          <a:xfrm>
            <a:off x="0" y="-2694465"/>
            <a:ext cx="3339428" cy="3339428"/>
          </a:xfrm>
          <a:prstGeom prst="ellipse"/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29" name="椭圆 4"/>
          <p:cNvSpPr/>
          <p:nvPr/>
        </p:nvSpPr>
        <p:spPr>
          <a:xfrm>
            <a:off x="11907832" y="4956326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30" name="椭圆 5"/>
          <p:cNvSpPr/>
          <p:nvPr/>
        </p:nvSpPr>
        <p:spPr>
          <a:xfrm>
            <a:off x="1727351" y="6590654"/>
            <a:ext cx="1941370" cy="1941370"/>
          </a:xfrm>
          <a:prstGeom prst="ellipse"/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31" name="椭圆 6"/>
          <p:cNvSpPr/>
          <p:nvPr/>
        </p:nvSpPr>
        <p:spPr>
          <a:xfrm>
            <a:off x="10464148" y="-1024751"/>
            <a:ext cx="1443684" cy="1443684"/>
          </a:xfrm>
          <a:prstGeom prst="ellipse"/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32" name="矩形 7"/>
          <p:cNvSpPr/>
          <p:nvPr/>
        </p:nvSpPr>
        <p:spPr>
          <a:xfrm>
            <a:off x="3679191" y="182723"/>
            <a:ext cx="4354434" cy="510540"/>
          </a:xfrm>
          <a:prstGeom prst="rect"/>
        </p:spPr>
        <p:txBody>
          <a:bodyPr wrap="none">
            <a:spAutoFit/>
          </a:bodyPr>
          <a:p>
            <a:pPr algn="ctr"/>
            <a:r>
              <a:rPr altLang="zh-CN" b="1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Click here to add a subtitle</a:t>
            </a:r>
            <a:endParaRPr altLang="zh-CN" b="1" dirty="0" sz="2800" lang="en-US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155" name="图片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/>
          <a:stretch>
            <a:fillRect/>
          </a:stretch>
        </p:blipFill>
        <p:spPr>
          <a:xfrm>
            <a:off x="5334225" y="1849000"/>
            <a:ext cx="1523549" cy="2650575"/>
          </a:xfrm>
          <a:prstGeom prst="rect"/>
        </p:spPr>
      </p:pic>
      <p:sp>
        <p:nvSpPr>
          <p:cNvPr id="1048633" name="矩形 8"/>
          <p:cNvSpPr/>
          <p:nvPr/>
        </p:nvSpPr>
        <p:spPr>
          <a:xfrm>
            <a:off x="646273" y="3174288"/>
            <a:ext cx="3532027" cy="1170513"/>
          </a:xfrm>
          <a:prstGeom prst="rect"/>
        </p:spPr>
        <p:txBody>
          <a:bodyPr wrap="square">
            <a:spAutoFit/>
          </a:bodyPr>
          <a:p>
            <a:pPr algn="r">
              <a:lnSpc>
                <a:spcPct val="150000"/>
              </a:lnSpc>
            </a:pPr>
            <a:r>
              <a:rPr altLang="zh-CN" sz="1200" lang="en-US">
                <a:latin typeface="Arial" panose="020B0604020202020204" pitchFamily="34" charset="0"/>
              </a:rPr>
              <a:t>Just as we all want to change the world and bring light to others, but more often we just need to sow a seed, naturally there is a breeze, rain and dew nourish. </a:t>
            </a:r>
            <a:endParaRPr altLang="en-US" dirty="0" sz="1200" lang="zh-CN">
              <a:latin typeface="Arial" panose="020B0604020202020204" pitchFamily="34" charset="0"/>
            </a:endParaRPr>
          </a:p>
        </p:txBody>
      </p:sp>
      <p:sp>
        <p:nvSpPr>
          <p:cNvPr id="1048634" name="矩形 9"/>
          <p:cNvSpPr/>
          <p:nvPr/>
        </p:nvSpPr>
        <p:spPr>
          <a:xfrm>
            <a:off x="1217773" y="2024492"/>
            <a:ext cx="2960527" cy="768350"/>
          </a:xfrm>
          <a:prstGeom prst="rect"/>
        </p:spPr>
        <p:txBody>
          <a:bodyPr wrap="square">
            <a:spAutoFit/>
          </a:bodyPr>
          <a:p>
            <a:pPr algn="r"/>
            <a:r>
              <a:rPr altLang="zh-CN" b="1" sz="4400" lang="en-US">
                <a:solidFill>
                  <a:srgbClr val="9193C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Idear</a:t>
            </a:r>
            <a:endParaRPr altLang="zh-CN" b="1" sz="4400" lang="en-US">
              <a:solidFill>
                <a:srgbClr val="9193C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5" name="矩形 10"/>
          <p:cNvSpPr/>
          <p:nvPr/>
        </p:nvSpPr>
        <p:spPr>
          <a:xfrm>
            <a:off x="8013700" y="3174288"/>
            <a:ext cx="3532027" cy="1170513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altLang="zh-CN" sz="1200" lang="en-US">
                <a:latin typeface="Arial" panose="020B0604020202020204" pitchFamily="34" charset="0"/>
              </a:rPr>
              <a:t>Just as we all want to change the world and bring light to others, but more often we just need to sow a seed, naturally there is a breeze, rain and dew nourish. </a:t>
            </a:r>
            <a:endParaRPr altLang="en-US" dirty="0" sz="1200" lang="zh-CN">
              <a:latin typeface="Arial" panose="020B0604020202020204" pitchFamily="34" charset="0"/>
            </a:endParaRPr>
          </a:p>
        </p:txBody>
      </p:sp>
      <p:sp>
        <p:nvSpPr>
          <p:cNvPr id="1048636" name="矩形 11"/>
          <p:cNvSpPr/>
          <p:nvPr/>
        </p:nvSpPr>
        <p:spPr>
          <a:xfrm>
            <a:off x="8013700" y="2024492"/>
            <a:ext cx="2960527" cy="768350"/>
          </a:xfrm>
          <a:prstGeom prst="rect"/>
        </p:spPr>
        <p:txBody>
          <a:bodyPr wrap="square">
            <a:spAutoFit/>
          </a:bodyPr>
          <a:p>
            <a:r>
              <a:rPr altLang="zh-CN" b="1" sz="4400" lang="en-US">
                <a:solidFill>
                  <a:srgbClr val="9193C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Idear</a:t>
            </a:r>
            <a:endParaRPr altLang="zh-CN" b="1" sz="4400" lang="en-US">
              <a:solidFill>
                <a:srgbClr val="9193C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45728" name="直接连接符 13"/>
          <p:cNvCxnSpPr>
            <a:cxnSpLocks/>
          </p:cNvCxnSpPr>
          <p:nvPr/>
        </p:nvCxnSpPr>
        <p:spPr>
          <a:xfrm>
            <a:off x="381000" y="4667307"/>
            <a:ext cx="11315700" cy="0"/>
          </a:xfrm>
          <a:prstGeom prst="line"/>
          <a:ln>
            <a:solidFill>
              <a:srgbClr val="9393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7" name="矩形 14"/>
          <p:cNvSpPr/>
          <p:nvPr/>
        </p:nvSpPr>
        <p:spPr>
          <a:xfrm>
            <a:off x="1200056" y="5018787"/>
            <a:ext cx="9791886" cy="617733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altLang="zh-CN" sz="12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Just as we all want to change the world and bring light to others, but more often we just need to sow a seed, naturally there is a breeze, rain and dew nourish. When you express your views properly, you often get twice the result with half the effort.</a:t>
            </a:r>
            <a:endParaRPr altLang="en-US" dirty="0" sz="1200" lang="zh-CN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椭圆 3"/>
          <p:cNvSpPr/>
          <p:nvPr/>
        </p:nvSpPr>
        <p:spPr>
          <a:xfrm>
            <a:off x="0" y="-2694465"/>
            <a:ext cx="3339428" cy="3339428"/>
          </a:xfrm>
          <a:prstGeom prst="ellipse"/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49" name="椭圆 4"/>
          <p:cNvSpPr/>
          <p:nvPr/>
        </p:nvSpPr>
        <p:spPr>
          <a:xfrm>
            <a:off x="11907832" y="4956326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50" name="椭圆 5"/>
          <p:cNvSpPr/>
          <p:nvPr/>
        </p:nvSpPr>
        <p:spPr>
          <a:xfrm>
            <a:off x="3339428" y="6337299"/>
            <a:ext cx="1941370" cy="1941370"/>
          </a:xfrm>
          <a:prstGeom prst="ellipse"/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51" name="椭圆 6"/>
          <p:cNvSpPr/>
          <p:nvPr/>
        </p:nvSpPr>
        <p:spPr>
          <a:xfrm>
            <a:off x="10464148" y="-1024751"/>
            <a:ext cx="1443684" cy="1443684"/>
          </a:xfrm>
          <a:prstGeom prst="ellipse"/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52" name="矩形 7"/>
          <p:cNvSpPr/>
          <p:nvPr/>
        </p:nvSpPr>
        <p:spPr>
          <a:xfrm>
            <a:off x="3679191" y="182723"/>
            <a:ext cx="4354434" cy="510540"/>
          </a:xfrm>
          <a:prstGeom prst="rect"/>
        </p:spPr>
        <p:txBody>
          <a:bodyPr wrap="none">
            <a:spAutoFit/>
          </a:bodyPr>
          <a:p>
            <a:pPr algn="ctr"/>
            <a:r>
              <a:rPr altLang="zh-CN" b="1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Click here to add a subtitle</a:t>
            </a:r>
            <a:endParaRPr altLang="zh-CN" b="1" dirty="0" sz="2800" lang="en-US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156" name="图片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/>
          <a:stretch>
            <a:fillRect/>
          </a:stretch>
        </p:blipFill>
        <p:spPr>
          <a:xfrm rot="2911193">
            <a:off x="10350325" y="1037961"/>
            <a:ext cx="1276370" cy="2571286"/>
          </a:xfrm>
          <a:prstGeom prst="rect"/>
        </p:spPr>
      </p:pic>
      <p:sp>
        <p:nvSpPr>
          <p:cNvPr id="1048653" name="任意多边形: 形状 8"/>
          <p:cNvSpPr/>
          <p:nvPr/>
        </p:nvSpPr>
        <p:spPr>
          <a:xfrm>
            <a:off x="-1" y="2858109"/>
            <a:ext cx="10160000" cy="1516152"/>
          </a:xfrm>
          <a:custGeom>
            <a:avLst/>
            <a:gdLst>
              <a:gd name="connsiteX0" fmla="*/ 10160000 w 10160000"/>
              <a:gd name="connsiteY0" fmla="*/ 309652 h 1516152"/>
              <a:gd name="connsiteX1" fmla="*/ 9156700 w 10160000"/>
              <a:gd name="connsiteY1" fmla="*/ 779552 h 1516152"/>
              <a:gd name="connsiteX2" fmla="*/ 6273800 w 10160000"/>
              <a:gd name="connsiteY2" fmla="*/ 4852 h 1516152"/>
              <a:gd name="connsiteX3" fmla="*/ 3289300 w 10160000"/>
              <a:gd name="connsiteY3" fmla="*/ 1224052 h 1516152"/>
              <a:gd name="connsiteX4" fmla="*/ 1168400 w 10160000"/>
              <a:gd name="connsiteY4" fmla="*/ 335052 h 1516152"/>
              <a:gd name="connsiteX5" fmla="*/ 0 w 10160000"/>
              <a:gd name="connsiteY5" fmla="*/ 1516152 h 151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00" h="1516152">
                <a:moveTo>
                  <a:pt x="10160000" y="309652"/>
                </a:moveTo>
                <a:cubicBezTo>
                  <a:pt x="9982200" y="570002"/>
                  <a:pt x="9804400" y="830352"/>
                  <a:pt x="9156700" y="779552"/>
                </a:cubicBezTo>
                <a:cubicBezTo>
                  <a:pt x="8509000" y="728752"/>
                  <a:pt x="7251700" y="-69231"/>
                  <a:pt x="6273800" y="4852"/>
                </a:cubicBezTo>
                <a:cubicBezTo>
                  <a:pt x="5295900" y="78935"/>
                  <a:pt x="4140200" y="1169019"/>
                  <a:pt x="3289300" y="1224052"/>
                </a:cubicBezTo>
                <a:cubicBezTo>
                  <a:pt x="2438400" y="1279085"/>
                  <a:pt x="1716617" y="286369"/>
                  <a:pt x="1168400" y="335052"/>
                </a:cubicBezTo>
                <a:cubicBezTo>
                  <a:pt x="620183" y="383735"/>
                  <a:pt x="310091" y="949943"/>
                  <a:pt x="0" y="1516152"/>
                </a:cubicBezTo>
              </a:path>
            </a:pathLst>
          </a:custGeom>
          <a:noFill/>
          <a:ln>
            <a:solidFill>
              <a:srgbClr val="939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54" name="椭圆 49"/>
          <p:cNvSpPr/>
          <p:nvPr/>
        </p:nvSpPr>
        <p:spPr>
          <a:xfrm>
            <a:off x="775571" y="2871372"/>
            <a:ext cx="668388" cy="668388"/>
          </a:xfrm>
          <a:prstGeom prst="ellipse"/>
          <a:solidFill>
            <a:srgbClr val="939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55" name="椭圆 50"/>
          <p:cNvSpPr/>
          <p:nvPr/>
        </p:nvSpPr>
        <p:spPr>
          <a:xfrm>
            <a:off x="3436845" y="3628713"/>
            <a:ext cx="668388" cy="668388"/>
          </a:xfrm>
          <a:prstGeom prst="ellipse"/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56" name="椭圆 51"/>
          <p:cNvSpPr/>
          <p:nvPr/>
        </p:nvSpPr>
        <p:spPr>
          <a:xfrm>
            <a:off x="5679983" y="2590235"/>
            <a:ext cx="668388" cy="668388"/>
          </a:xfrm>
          <a:prstGeom prst="ellipse"/>
          <a:solidFill>
            <a:srgbClr val="F5D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657" name="椭圆 52"/>
          <p:cNvSpPr/>
          <p:nvPr/>
        </p:nvSpPr>
        <p:spPr>
          <a:xfrm>
            <a:off x="8913360" y="3222219"/>
            <a:ext cx="668388" cy="668388"/>
          </a:xfrm>
          <a:prstGeom prst="ellipse"/>
          <a:solidFill>
            <a:srgbClr val="8E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grpSp>
        <p:nvGrpSpPr>
          <p:cNvPr id="50" name="组合 9"/>
          <p:cNvGrpSpPr/>
          <p:nvPr/>
        </p:nvGrpSpPr>
        <p:grpSpPr>
          <a:xfrm>
            <a:off x="9091993" y="3422650"/>
            <a:ext cx="300018" cy="267525"/>
            <a:chOff x="21741787" y="8952774"/>
            <a:chExt cx="868644" cy="774567"/>
          </a:xfrm>
          <a:solidFill>
            <a:schemeClr val="bg1"/>
          </a:solidFill>
        </p:grpSpPr>
        <p:sp>
          <p:nvSpPr>
            <p:cNvPr id="1048658" name="Freeform 123"/>
            <p:cNvSpPr/>
            <p:nvPr/>
          </p:nvSpPr>
          <p:spPr>
            <a:xfrm>
              <a:off x="21741787" y="8952774"/>
              <a:ext cx="868644" cy="774567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16" y="0"/>
                  </a:moveTo>
                  <a:cubicBezTo>
                    <a:pt x="684" y="0"/>
                    <a:pt x="684" y="0"/>
                    <a:pt x="684" y="0"/>
                  </a:cubicBezTo>
                  <a:cubicBezTo>
                    <a:pt x="293" y="0"/>
                    <a:pt x="0" y="439"/>
                    <a:pt x="0" y="877"/>
                  </a:cubicBezTo>
                  <a:cubicBezTo>
                    <a:pt x="0" y="20832"/>
                    <a:pt x="0" y="20832"/>
                    <a:pt x="0" y="20832"/>
                  </a:cubicBezTo>
                  <a:cubicBezTo>
                    <a:pt x="0" y="21271"/>
                    <a:pt x="293" y="21600"/>
                    <a:pt x="684" y="21600"/>
                  </a:cubicBezTo>
                  <a:cubicBezTo>
                    <a:pt x="20916" y="21600"/>
                    <a:pt x="20916" y="21600"/>
                    <a:pt x="20916" y="21600"/>
                  </a:cubicBezTo>
                  <a:cubicBezTo>
                    <a:pt x="21307" y="21600"/>
                    <a:pt x="21600" y="21271"/>
                    <a:pt x="21600" y="20832"/>
                  </a:cubicBezTo>
                  <a:cubicBezTo>
                    <a:pt x="21600" y="877"/>
                    <a:pt x="21600" y="877"/>
                    <a:pt x="21600" y="877"/>
                  </a:cubicBezTo>
                  <a:cubicBezTo>
                    <a:pt x="21600" y="439"/>
                    <a:pt x="21307" y="0"/>
                    <a:pt x="20916" y="0"/>
                  </a:cubicBezTo>
                  <a:close/>
                  <a:moveTo>
                    <a:pt x="16615" y="1754"/>
                  </a:moveTo>
                  <a:cubicBezTo>
                    <a:pt x="17104" y="1754"/>
                    <a:pt x="17593" y="2193"/>
                    <a:pt x="17593" y="2741"/>
                  </a:cubicBezTo>
                  <a:cubicBezTo>
                    <a:pt x="17593" y="3289"/>
                    <a:pt x="17104" y="3728"/>
                    <a:pt x="16615" y="3728"/>
                  </a:cubicBezTo>
                  <a:cubicBezTo>
                    <a:pt x="16127" y="3728"/>
                    <a:pt x="15736" y="3289"/>
                    <a:pt x="15736" y="2741"/>
                  </a:cubicBezTo>
                  <a:cubicBezTo>
                    <a:pt x="15736" y="2193"/>
                    <a:pt x="16127" y="1754"/>
                    <a:pt x="16615" y="1754"/>
                  </a:cubicBezTo>
                  <a:close/>
                  <a:moveTo>
                    <a:pt x="13976" y="1754"/>
                  </a:moveTo>
                  <a:cubicBezTo>
                    <a:pt x="14465" y="1754"/>
                    <a:pt x="14856" y="2193"/>
                    <a:pt x="14856" y="2741"/>
                  </a:cubicBezTo>
                  <a:cubicBezTo>
                    <a:pt x="14856" y="3289"/>
                    <a:pt x="14465" y="3728"/>
                    <a:pt x="13976" y="3728"/>
                  </a:cubicBezTo>
                  <a:cubicBezTo>
                    <a:pt x="13390" y="3728"/>
                    <a:pt x="12999" y="3289"/>
                    <a:pt x="12999" y="2741"/>
                  </a:cubicBezTo>
                  <a:cubicBezTo>
                    <a:pt x="12999" y="2193"/>
                    <a:pt x="13390" y="1754"/>
                    <a:pt x="13976" y="1754"/>
                  </a:cubicBezTo>
                  <a:close/>
                  <a:moveTo>
                    <a:pt x="20232" y="20065"/>
                  </a:moveTo>
                  <a:cubicBezTo>
                    <a:pt x="1368" y="20065"/>
                    <a:pt x="1368" y="20065"/>
                    <a:pt x="1368" y="20065"/>
                  </a:cubicBezTo>
                  <a:cubicBezTo>
                    <a:pt x="1368" y="5482"/>
                    <a:pt x="1368" y="5482"/>
                    <a:pt x="1368" y="5482"/>
                  </a:cubicBezTo>
                  <a:cubicBezTo>
                    <a:pt x="20232" y="5482"/>
                    <a:pt x="20232" y="5482"/>
                    <a:pt x="20232" y="5482"/>
                  </a:cubicBezTo>
                  <a:lnTo>
                    <a:pt x="20232" y="20065"/>
                  </a:lnTo>
                  <a:close/>
                  <a:moveTo>
                    <a:pt x="19352" y="3728"/>
                  </a:moveTo>
                  <a:cubicBezTo>
                    <a:pt x="18863" y="3728"/>
                    <a:pt x="18375" y="3289"/>
                    <a:pt x="18375" y="2741"/>
                  </a:cubicBezTo>
                  <a:cubicBezTo>
                    <a:pt x="18375" y="2193"/>
                    <a:pt x="18863" y="1754"/>
                    <a:pt x="19352" y="1754"/>
                  </a:cubicBezTo>
                  <a:cubicBezTo>
                    <a:pt x="19841" y="1754"/>
                    <a:pt x="20232" y="2193"/>
                    <a:pt x="20232" y="2741"/>
                  </a:cubicBezTo>
                  <a:cubicBezTo>
                    <a:pt x="20232" y="3289"/>
                    <a:pt x="19841" y="3728"/>
                    <a:pt x="19352" y="372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59" name="Freeform 124"/>
            <p:cNvSpPr/>
            <p:nvPr/>
          </p:nvSpPr>
          <p:spPr>
            <a:xfrm>
              <a:off x="21976980" y="9611311"/>
              <a:ext cx="56448" cy="81534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60" name="Freeform 125"/>
            <p:cNvSpPr/>
            <p:nvPr/>
          </p:nvSpPr>
          <p:spPr>
            <a:xfrm>
              <a:off x="22093006" y="9611311"/>
              <a:ext cx="53311" cy="81534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61" name="Freeform 126"/>
            <p:cNvSpPr/>
            <p:nvPr/>
          </p:nvSpPr>
          <p:spPr>
            <a:xfrm>
              <a:off x="22205899" y="9611311"/>
              <a:ext cx="56448" cy="81534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62" name="Freeform 127"/>
            <p:cNvSpPr/>
            <p:nvPr/>
          </p:nvSpPr>
          <p:spPr>
            <a:xfrm>
              <a:off x="22325063" y="9611311"/>
              <a:ext cx="53311" cy="81534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63" name="Freeform 128"/>
            <p:cNvSpPr/>
            <p:nvPr/>
          </p:nvSpPr>
          <p:spPr>
            <a:xfrm>
              <a:off x="22437955" y="9611311"/>
              <a:ext cx="56448" cy="81534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64" name="Freeform 129"/>
            <p:cNvSpPr/>
            <p:nvPr/>
          </p:nvSpPr>
          <p:spPr>
            <a:xfrm>
              <a:off x="21766874" y="9426292"/>
              <a:ext cx="84670" cy="53312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65" name="Freeform 130"/>
            <p:cNvSpPr/>
            <p:nvPr/>
          </p:nvSpPr>
          <p:spPr>
            <a:xfrm>
              <a:off x="21766874" y="9310264"/>
              <a:ext cx="84670" cy="56448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66" name="Freeform 131"/>
            <p:cNvSpPr/>
            <p:nvPr/>
          </p:nvSpPr>
          <p:spPr>
            <a:xfrm>
              <a:off x="21766874" y="9197373"/>
              <a:ext cx="84670" cy="56448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67" name="Freeform 132"/>
            <p:cNvSpPr/>
            <p:nvPr/>
          </p:nvSpPr>
          <p:spPr>
            <a:xfrm>
              <a:off x="21754331" y="9222461"/>
              <a:ext cx="714984" cy="498608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" y="21600"/>
                  </a:moveTo>
                  <a:lnTo>
                    <a:pt x="0" y="19698"/>
                  </a:lnTo>
                  <a:lnTo>
                    <a:pt x="7484" y="6113"/>
                  </a:lnTo>
                  <a:lnTo>
                    <a:pt x="13453" y="11140"/>
                  </a:lnTo>
                  <a:lnTo>
                    <a:pt x="20084" y="0"/>
                  </a:lnTo>
                  <a:lnTo>
                    <a:pt x="21600" y="1630"/>
                  </a:lnTo>
                  <a:lnTo>
                    <a:pt x="13737" y="14943"/>
                  </a:lnTo>
                  <a:lnTo>
                    <a:pt x="7958" y="9781"/>
                  </a:lnTo>
                  <a:lnTo>
                    <a:pt x="1516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68" name="Freeform 133"/>
            <p:cNvSpPr/>
            <p:nvPr/>
          </p:nvSpPr>
          <p:spPr>
            <a:xfrm>
              <a:off x="22378374" y="9203645"/>
              <a:ext cx="109759" cy="112892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</p:grpSp>
      <p:grpSp>
        <p:nvGrpSpPr>
          <p:cNvPr id="51" name="组合 21"/>
          <p:cNvGrpSpPr/>
          <p:nvPr/>
        </p:nvGrpSpPr>
        <p:grpSpPr>
          <a:xfrm>
            <a:off x="952133" y="3067385"/>
            <a:ext cx="315263" cy="315181"/>
            <a:chOff x="13114719" y="6453470"/>
            <a:chExt cx="912782" cy="912544"/>
          </a:xfrm>
          <a:solidFill>
            <a:schemeClr val="bg1"/>
          </a:solidFill>
        </p:grpSpPr>
        <p:sp>
          <p:nvSpPr>
            <p:cNvPr id="1048669" name="Freeform 250"/>
            <p:cNvSpPr/>
            <p:nvPr/>
          </p:nvSpPr>
          <p:spPr>
            <a:xfrm>
              <a:off x="13114719" y="6720021"/>
              <a:ext cx="872015" cy="645993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1600" extrusionOk="0">
                  <a:moveTo>
                    <a:pt x="10536" y="21600"/>
                  </a:moveTo>
                  <a:cubicBezTo>
                    <a:pt x="9084" y="21600"/>
                    <a:pt x="7632" y="21073"/>
                    <a:pt x="6180" y="20151"/>
                  </a:cubicBezTo>
                  <a:cubicBezTo>
                    <a:pt x="916" y="16727"/>
                    <a:pt x="-1444" y="7639"/>
                    <a:pt x="916" y="0"/>
                  </a:cubicBezTo>
                  <a:cubicBezTo>
                    <a:pt x="4455" y="2239"/>
                    <a:pt x="4455" y="2239"/>
                    <a:pt x="4455" y="2239"/>
                  </a:cubicBezTo>
                  <a:cubicBezTo>
                    <a:pt x="2912" y="7112"/>
                    <a:pt x="4455" y="12907"/>
                    <a:pt x="7813" y="15146"/>
                  </a:cubicBezTo>
                  <a:cubicBezTo>
                    <a:pt x="11171" y="17385"/>
                    <a:pt x="15164" y="15146"/>
                    <a:pt x="16617" y="10273"/>
                  </a:cubicBezTo>
                  <a:cubicBezTo>
                    <a:pt x="20156" y="12512"/>
                    <a:pt x="20156" y="12512"/>
                    <a:pt x="20156" y="12512"/>
                  </a:cubicBezTo>
                  <a:cubicBezTo>
                    <a:pt x="18976" y="16332"/>
                    <a:pt x="16889" y="19098"/>
                    <a:pt x="14257" y="20546"/>
                  </a:cubicBezTo>
                  <a:cubicBezTo>
                    <a:pt x="13077" y="21205"/>
                    <a:pt x="11806" y="21600"/>
                    <a:pt x="10536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70" name="Freeform 251"/>
            <p:cNvSpPr/>
            <p:nvPr/>
          </p:nvSpPr>
          <p:spPr>
            <a:xfrm>
              <a:off x="13174539" y="6453470"/>
              <a:ext cx="354357" cy="297911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160" y="853"/>
                    <a:pt x="7200" y="5116"/>
                    <a:pt x="2400" y="12221"/>
                  </a:cubicBezTo>
                  <a:cubicBezTo>
                    <a:pt x="1440" y="13642"/>
                    <a:pt x="720" y="15063"/>
                    <a:pt x="0" y="16484"/>
                  </a:cubicBezTo>
                  <a:cubicBezTo>
                    <a:pt x="9360" y="21600"/>
                    <a:pt x="9360" y="21600"/>
                    <a:pt x="9360" y="21600"/>
                  </a:cubicBezTo>
                  <a:cubicBezTo>
                    <a:pt x="9600" y="21032"/>
                    <a:pt x="10080" y="20463"/>
                    <a:pt x="10320" y="19611"/>
                  </a:cubicBezTo>
                  <a:cubicBezTo>
                    <a:pt x="13200" y="15632"/>
                    <a:pt x="17280" y="12789"/>
                    <a:pt x="21600" y="12221"/>
                  </a:cubicBez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71" name="Freeform 252"/>
            <p:cNvSpPr/>
            <p:nvPr/>
          </p:nvSpPr>
          <p:spPr>
            <a:xfrm>
              <a:off x="13851890" y="6948940"/>
              <a:ext cx="175611" cy="106620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0" y="0"/>
                  </a:moveTo>
                  <a:cubicBezTo>
                    <a:pt x="960" y="3200"/>
                    <a:pt x="480" y="5600"/>
                    <a:pt x="0" y="8000"/>
                  </a:cubicBezTo>
                  <a:cubicBezTo>
                    <a:pt x="18720" y="21600"/>
                    <a:pt x="18720" y="21600"/>
                    <a:pt x="18720" y="21600"/>
                  </a:cubicBezTo>
                  <a:cubicBezTo>
                    <a:pt x="20160" y="15200"/>
                    <a:pt x="21120" y="8000"/>
                    <a:pt x="21600" y="0"/>
                  </a:cubicBezTo>
                  <a:lnTo>
                    <a:pt x="96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72" name="Freeform 253"/>
            <p:cNvSpPr/>
            <p:nvPr/>
          </p:nvSpPr>
          <p:spPr>
            <a:xfrm>
              <a:off x="13569660" y="6453470"/>
              <a:ext cx="457841" cy="454707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3779" y="21600"/>
                    <a:pt x="13779" y="21600"/>
                    <a:pt x="13779" y="21600"/>
                  </a:cubicBezTo>
                  <a:cubicBezTo>
                    <a:pt x="13779" y="13966"/>
                    <a:pt x="7634" y="7821"/>
                    <a:pt x="0" y="78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917" y="0"/>
                    <a:pt x="21600" y="9683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73" name="Rectangle 254"/>
            <p:cNvSpPr/>
            <p:nvPr/>
          </p:nvSpPr>
          <p:spPr>
            <a:xfrm>
              <a:off x="13406594" y="6964620"/>
              <a:ext cx="81532" cy="106621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74" name="Rectangle 255"/>
            <p:cNvSpPr/>
            <p:nvPr/>
          </p:nvSpPr>
          <p:spPr>
            <a:xfrm>
              <a:off x="13528895" y="6829777"/>
              <a:ext cx="84668" cy="241466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75" name="Rectangle 256"/>
            <p:cNvSpPr/>
            <p:nvPr/>
          </p:nvSpPr>
          <p:spPr>
            <a:xfrm>
              <a:off x="13654331" y="6760786"/>
              <a:ext cx="81532" cy="310455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</p:grpSp>
      <p:grpSp>
        <p:nvGrpSpPr>
          <p:cNvPr id="52" name="组合 29"/>
          <p:cNvGrpSpPr/>
          <p:nvPr/>
        </p:nvGrpSpPr>
        <p:grpSpPr>
          <a:xfrm>
            <a:off x="3575338" y="3829144"/>
            <a:ext cx="391401" cy="267525"/>
            <a:chOff x="13080462" y="8952774"/>
            <a:chExt cx="1133225" cy="774567"/>
          </a:xfrm>
          <a:solidFill>
            <a:schemeClr val="bg1"/>
          </a:solidFill>
        </p:grpSpPr>
        <p:sp>
          <p:nvSpPr>
            <p:cNvPr id="1048676" name="Freeform 327"/>
            <p:cNvSpPr/>
            <p:nvPr/>
          </p:nvSpPr>
          <p:spPr>
            <a:xfrm>
              <a:off x="13080462" y="8952774"/>
              <a:ext cx="868644" cy="774567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16" y="0"/>
                  </a:moveTo>
                  <a:cubicBezTo>
                    <a:pt x="684" y="0"/>
                    <a:pt x="684" y="0"/>
                    <a:pt x="684" y="0"/>
                  </a:cubicBezTo>
                  <a:cubicBezTo>
                    <a:pt x="293" y="0"/>
                    <a:pt x="0" y="439"/>
                    <a:pt x="0" y="877"/>
                  </a:cubicBezTo>
                  <a:cubicBezTo>
                    <a:pt x="0" y="20832"/>
                    <a:pt x="0" y="20832"/>
                    <a:pt x="0" y="20832"/>
                  </a:cubicBezTo>
                  <a:cubicBezTo>
                    <a:pt x="0" y="21271"/>
                    <a:pt x="293" y="21600"/>
                    <a:pt x="684" y="21600"/>
                  </a:cubicBezTo>
                  <a:cubicBezTo>
                    <a:pt x="20916" y="21600"/>
                    <a:pt x="20916" y="21600"/>
                    <a:pt x="20916" y="21600"/>
                  </a:cubicBezTo>
                  <a:cubicBezTo>
                    <a:pt x="21307" y="21600"/>
                    <a:pt x="21600" y="21271"/>
                    <a:pt x="21600" y="20832"/>
                  </a:cubicBezTo>
                  <a:cubicBezTo>
                    <a:pt x="21600" y="877"/>
                    <a:pt x="21600" y="877"/>
                    <a:pt x="21600" y="877"/>
                  </a:cubicBezTo>
                  <a:cubicBezTo>
                    <a:pt x="21600" y="439"/>
                    <a:pt x="21307" y="0"/>
                    <a:pt x="20916" y="0"/>
                  </a:cubicBezTo>
                  <a:close/>
                  <a:moveTo>
                    <a:pt x="16615" y="1754"/>
                  </a:moveTo>
                  <a:cubicBezTo>
                    <a:pt x="17104" y="1754"/>
                    <a:pt x="17495" y="2193"/>
                    <a:pt x="17495" y="2741"/>
                  </a:cubicBezTo>
                  <a:cubicBezTo>
                    <a:pt x="17495" y="3289"/>
                    <a:pt x="17104" y="3728"/>
                    <a:pt x="16615" y="3728"/>
                  </a:cubicBezTo>
                  <a:cubicBezTo>
                    <a:pt x="16127" y="3728"/>
                    <a:pt x="15736" y="3289"/>
                    <a:pt x="15736" y="2741"/>
                  </a:cubicBezTo>
                  <a:cubicBezTo>
                    <a:pt x="15736" y="2193"/>
                    <a:pt x="16127" y="1754"/>
                    <a:pt x="16615" y="1754"/>
                  </a:cubicBezTo>
                  <a:close/>
                  <a:moveTo>
                    <a:pt x="13976" y="1754"/>
                  </a:moveTo>
                  <a:cubicBezTo>
                    <a:pt x="14465" y="1754"/>
                    <a:pt x="14856" y="2193"/>
                    <a:pt x="14856" y="2741"/>
                  </a:cubicBezTo>
                  <a:cubicBezTo>
                    <a:pt x="14856" y="3289"/>
                    <a:pt x="14465" y="3728"/>
                    <a:pt x="13976" y="3728"/>
                  </a:cubicBezTo>
                  <a:cubicBezTo>
                    <a:pt x="13390" y="3728"/>
                    <a:pt x="12999" y="3289"/>
                    <a:pt x="12999" y="2741"/>
                  </a:cubicBezTo>
                  <a:cubicBezTo>
                    <a:pt x="12999" y="2193"/>
                    <a:pt x="13390" y="1754"/>
                    <a:pt x="13976" y="1754"/>
                  </a:cubicBezTo>
                  <a:close/>
                  <a:moveTo>
                    <a:pt x="20232" y="20065"/>
                  </a:moveTo>
                  <a:cubicBezTo>
                    <a:pt x="1368" y="20065"/>
                    <a:pt x="1368" y="20065"/>
                    <a:pt x="1368" y="20065"/>
                  </a:cubicBezTo>
                  <a:cubicBezTo>
                    <a:pt x="1368" y="5482"/>
                    <a:pt x="1368" y="5482"/>
                    <a:pt x="1368" y="5482"/>
                  </a:cubicBezTo>
                  <a:cubicBezTo>
                    <a:pt x="20232" y="5482"/>
                    <a:pt x="20232" y="5482"/>
                    <a:pt x="20232" y="5482"/>
                  </a:cubicBezTo>
                  <a:lnTo>
                    <a:pt x="20232" y="20065"/>
                  </a:lnTo>
                  <a:close/>
                  <a:moveTo>
                    <a:pt x="19352" y="3728"/>
                  </a:moveTo>
                  <a:cubicBezTo>
                    <a:pt x="18766" y="3728"/>
                    <a:pt x="18375" y="3289"/>
                    <a:pt x="18375" y="2741"/>
                  </a:cubicBezTo>
                  <a:cubicBezTo>
                    <a:pt x="18375" y="2193"/>
                    <a:pt x="18766" y="1754"/>
                    <a:pt x="19352" y="1754"/>
                  </a:cubicBezTo>
                  <a:cubicBezTo>
                    <a:pt x="19841" y="1754"/>
                    <a:pt x="20232" y="2193"/>
                    <a:pt x="20232" y="2741"/>
                  </a:cubicBezTo>
                  <a:cubicBezTo>
                    <a:pt x="20232" y="3289"/>
                    <a:pt x="19841" y="3728"/>
                    <a:pt x="19352" y="372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77" name="Rectangle 328"/>
            <p:cNvSpPr/>
            <p:nvPr/>
          </p:nvSpPr>
          <p:spPr>
            <a:xfrm>
              <a:off x="13193353" y="9216190"/>
              <a:ext cx="630315" cy="119164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78" name="Rectangle 329"/>
            <p:cNvSpPr/>
            <p:nvPr/>
          </p:nvSpPr>
          <p:spPr>
            <a:xfrm>
              <a:off x="13193353" y="9385527"/>
              <a:ext cx="200696" cy="210106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79" name="Rectangle 330"/>
            <p:cNvSpPr/>
            <p:nvPr/>
          </p:nvSpPr>
          <p:spPr>
            <a:xfrm>
              <a:off x="13428546" y="9388662"/>
              <a:ext cx="213240" cy="28225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80" name="Rectangle 331"/>
            <p:cNvSpPr/>
            <p:nvPr/>
          </p:nvSpPr>
          <p:spPr>
            <a:xfrm>
              <a:off x="13428546" y="9473330"/>
              <a:ext cx="213240" cy="28226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81" name="Rectangle 332"/>
            <p:cNvSpPr/>
            <p:nvPr/>
          </p:nvSpPr>
          <p:spPr>
            <a:xfrm>
              <a:off x="13428546" y="9558001"/>
              <a:ext cx="213240" cy="28225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82" name="Freeform 333"/>
            <p:cNvSpPr/>
            <p:nvPr/>
          </p:nvSpPr>
          <p:spPr>
            <a:xfrm>
              <a:off x="13735864" y="9517233"/>
              <a:ext cx="81534" cy="81534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46" y="0"/>
                  </a:moveTo>
                  <a:lnTo>
                    <a:pt x="6646" y="1662"/>
                  </a:lnTo>
                  <a:lnTo>
                    <a:pt x="0" y="21600"/>
                  </a:lnTo>
                  <a:lnTo>
                    <a:pt x="19938" y="14954"/>
                  </a:lnTo>
                  <a:lnTo>
                    <a:pt x="21600" y="14954"/>
                  </a:lnTo>
                  <a:lnTo>
                    <a:pt x="6646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83" name="Freeform 334"/>
            <p:cNvSpPr/>
            <p:nvPr/>
          </p:nvSpPr>
          <p:spPr>
            <a:xfrm>
              <a:off x="14061996" y="9120944"/>
              <a:ext cx="151691" cy="151691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23" extrusionOk="0">
                  <a:moveTo>
                    <a:pt x="16062" y="21323"/>
                  </a:moveTo>
                  <a:cubicBezTo>
                    <a:pt x="20492" y="16892"/>
                    <a:pt x="20492" y="16892"/>
                    <a:pt x="20492" y="16892"/>
                  </a:cubicBezTo>
                  <a:cubicBezTo>
                    <a:pt x="21600" y="15785"/>
                    <a:pt x="21600" y="13569"/>
                    <a:pt x="20492" y="11908"/>
                  </a:cubicBezTo>
                  <a:cubicBezTo>
                    <a:pt x="9415" y="831"/>
                    <a:pt x="9415" y="831"/>
                    <a:pt x="9415" y="831"/>
                  </a:cubicBezTo>
                  <a:cubicBezTo>
                    <a:pt x="7754" y="-277"/>
                    <a:pt x="5538" y="-277"/>
                    <a:pt x="3877" y="831"/>
                  </a:cubicBezTo>
                  <a:cubicBezTo>
                    <a:pt x="0" y="5261"/>
                    <a:pt x="0" y="5261"/>
                    <a:pt x="0" y="5261"/>
                  </a:cubicBezTo>
                  <a:lnTo>
                    <a:pt x="16062" y="21323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84" name="Freeform 335"/>
            <p:cNvSpPr/>
            <p:nvPr/>
          </p:nvSpPr>
          <p:spPr>
            <a:xfrm>
              <a:off x="13801540" y="9169149"/>
              <a:ext cx="363942" cy="363943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426" extrusionOk="0">
                  <a:moveTo>
                    <a:pt x="14691" y="0"/>
                  </a:moveTo>
                  <a:cubicBezTo>
                    <a:pt x="14458" y="0"/>
                    <a:pt x="14458" y="0"/>
                    <a:pt x="14458" y="232"/>
                  </a:cubicBezTo>
                  <a:cubicBezTo>
                    <a:pt x="523" y="14168"/>
                    <a:pt x="523" y="14168"/>
                    <a:pt x="523" y="14168"/>
                  </a:cubicBezTo>
                  <a:cubicBezTo>
                    <a:pt x="-174" y="14865"/>
                    <a:pt x="-174" y="15794"/>
                    <a:pt x="523" y="16490"/>
                  </a:cubicBezTo>
                  <a:cubicBezTo>
                    <a:pt x="523" y="16490"/>
                    <a:pt x="523" y="16490"/>
                    <a:pt x="523" y="16490"/>
                  </a:cubicBezTo>
                  <a:cubicBezTo>
                    <a:pt x="987" y="16955"/>
                    <a:pt x="1684" y="17187"/>
                    <a:pt x="2149" y="16955"/>
                  </a:cubicBezTo>
                  <a:cubicBezTo>
                    <a:pt x="2149" y="17419"/>
                    <a:pt x="2149" y="18116"/>
                    <a:pt x="2613" y="18581"/>
                  </a:cubicBezTo>
                  <a:cubicBezTo>
                    <a:pt x="2845" y="18813"/>
                    <a:pt x="2845" y="18813"/>
                    <a:pt x="2845" y="18813"/>
                  </a:cubicBezTo>
                  <a:cubicBezTo>
                    <a:pt x="3310" y="19277"/>
                    <a:pt x="3774" y="19277"/>
                    <a:pt x="4471" y="19045"/>
                  </a:cubicBezTo>
                  <a:cubicBezTo>
                    <a:pt x="4239" y="19742"/>
                    <a:pt x="4239" y="20439"/>
                    <a:pt x="4703" y="20671"/>
                  </a:cubicBezTo>
                  <a:cubicBezTo>
                    <a:pt x="4936" y="20903"/>
                    <a:pt x="4936" y="20903"/>
                    <a:pt x="4936" y="20903"/>
                  </a:cubicBezTo>
                  <a:cubicBezTo>
                    <a:pt x="5632" y="21600"/>
                    <a:pt x="6561" y="21600"/>
                    <a:pt x="7258" y="20903"/>
                  </a:cubicBezTo>
                  <a:cubicBezTo>
                    <a:pt x="21194" y="6968"/>
                    <a:pt x="21194" y="6968"/>
                    <a:pt x="21194" y="6968"/>
                  </a:cubicBezTo>
                  <a:cubicBezTo>
                    <a:pt x="21194" y="6968"/>
                    <a:pt x="21194" y="6735"/>
                    <a:pt x="21426" y="6735"/>
                  </a:cubicBezTo>
                  <a:lnTo>
                    <a:pt x="14691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</p:grpSp>
      <p:grpSp>
        <p:nvGrpSpPr>
          <p:cNvPr id="53" name="组合 39"/>
          <p:cNvGrpSpPr/>
          <p:nvPr/>
        </p:nvGrpSpPr>
        <p:grpSpPr>
          <a:xfrm>
            <a:off x="5863085" y="2785326"/>
            <a:ext cx="302183" cy="267525"/>
            <a:chOff x="15288128" y="8952774"/>
            <a:chExt cx="874914" cy="774567"/>
          </a:xfrm>
          <a:solidFill>
            <a:schemeClr val="bg1"/>
          </a:solidFill>
        </p:grpSpPr>
        <p:sp>
          <p:nvSpPr>
            <p:cNvPr id="1048685" name="Freeform 336"/>
            <p:cNvSpPr/>
            <p:nvPr/>
          </p:nvSpPr>
          <p:spPr>
            <a:xfrm>
              <a:off x="15288128" y="8952774"/>
              <a:ext cx="874914" cy="774567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19" y="0"/>
                  </a:moveTo>
                  <a:cubicBezTo>
                    <a:pt x="681" y="0"/>
                    <a:pt x="681" y="0"/>
                    <a:pt x="681" y="0"/>
                  </a:cubicBezTo>
                  <a:cubicBezTo>
                    <a:pt x="389" y="0"/>
                    <a:pt x="0" y="439"/>
                    <a:pt x="0" y="877"/>
                  </a:cubicBezTo>
                  <a:cubicBezTo>
                    <a:pt x="0" y="20832"/>
                    <a:pt x="0" y="20832"/>
                    <a:pt x="0" y="20832"/>
                  </a:cubicBezTo>
                  <a:cubicBezTo>
                    <a:pt x="0" y="21271"/>
                    <a:pt x="389" y="21600"/>
                    <a:pt x="681" y="21600"/>
                  </a:cubicBezTo>
                  <a:cubicBezTo>
                    <a:pt x="20919" y="21600"/>
                    <a:pt x="20919" y="21600"/>
                    <a:pt x="20919" y="21600"/>
                  </a:cubicBezTo>
                  <a:cubicBezTo>
                    <a:pt x="21308" y="21600"/>
                    <a:pt x="21600" y="21271"/>
                    <a:pt x="21600" y="20832"/>
                  </a:cubicBezTo>
                  <a:cubicBezTo>
                    <a:pt x="21600" y="877"/>
                    <a:pt x="21600" y="877"/>
                    <a:pt x="21600" y="877"/>
                  </a:cubicBezTo>
                  <a:cubicBezTo>
                    <a:pt x="21600" y="439"/>
                    <a:pt x="21308" y="0"/>
                    <a:pt x="20919" y="0"/>
                  </a:cubicBezTo>
                  <a:close/>
                  <a:moveTo>
                    <a:pt x="16638" y="1754"/>
                  </a:moveTo>
                  <a:cubicBezTo>
                    <a:pt x="17124" y="1754"/>
                    <a:pt x="17514" y="2193"/>
                    <a:pt x="17514" y="2741"/>
                  </a:cubicBezTo>
                  <a:cubicBezTo>
                    <a:pt x="17514" y="3289"/>
                    <a:pt x="17124" y="3728"/>
                    <a:pt x="16638" y="3728"/>
                  </a:cubicBezTo>
                  <a:cubicBezTo>
                    <a:pt x="16151" y="3728"/>
                    <a:pt x="15762" y="3289"/>
                    <a:pt x="15762" y="2741"/>
                  </a:cubicBezTo>
                  <a:cubicBezTo>
                    <a:pt x="15762" y="2193"/>
                    <a:pt x="16151" y="1754"/>
                    <a:pt x="16638" y="1754"/>
                  </a:cubicBezTo>
                  <a:close/>
                  <a:moveTo>
                    <a:pt x="13914" y="1754"/>
                  </a:moveTo>
                  <a:cubicBezTo>
                    <a:pt x="14497" y="1754"/>
                    <a:pt x="14886" y="2193"/>
                    <a:pt x="14886" y="2741"/>
                  </a:cubicBezTo>
                  <a:cubicBezTo>
                    <a:pt x="14886" y="3289"/>
                    <a:pt x="14497" y="3728"/>
                    <a:pt x="13914" y="3728"/>
                  </a:cubicBezTo>
                  <a:cubicBezTo>
                    <a:pt x="13427" y="3728"/>
                    <a:pt x="13038" y="3289"/>
                    <a:pt x="13038" y="2741"/>
                  </a:cubicBezTo>
                  <a:cubicBezTo>
                    <a:pt x="13038" y="2193"/>
                    <a:pt x="13427" y="1754"/>
                    <a:pt x="13914" y="1754"/>
                  </a:cubicBezTo>
                  <a:close/>
                  <a:moveTo>
                    <a:pt x="20238" y="20065"/>
                  </a:moveTo>
                  <a:cubicBezTo>
                    <a:pt x="1362" y="20065"/>
                    <a:pt x="1362" y="20065"/>
                    <a:pt x="1362" y="20065"/>
                  </a:cubicBezTo>
                  <a:cubicBezTo>
                    <a:pt x="1362" y="5482"/>
                    <a:pt x="1362" y="5482"/>
                    <a:pt x="1362" y="5482"/>
                  </a:cubicBezTo>
                  <a:cubicBezTo>
                    <a:pt x="20238" y="5482"/>
                    <a:pt x="20238" y="5482"/>
                    <a:pt x="20238" y="5482"/>
                  </a:cubicBezTo>
                  <a:lnTo>
                    <a:pt x="20238" y="20065"/>
                  </a:lnTo>
                  <a:close/>
                  <a:moveTo>
                    <a:pt x="19362" y="3728"/>
                  </a:moveTo>
                  <a:cubicBezTo>
                    <a:pt x="18778" y="3728"/>
                    <a:pt x="18389" y="3289"/>
                    <a:pt x="18389" y="2741"/>
                  </a:cubicBezTo>
                  <a:cubicBezTo>
                    <a:pt x="18389" y="2193"/>
                    <a:pt x="18778" y="1754"/>
                    <a:pt x="19362" y="1754"/>
                  </a:cubicBezTo>
                  <a:cubicBezTo>
                    <a:pt x="19849" y="1754"/>
                    <a:pt x="20238" y="2193"/>
                    <a:pt x="20238" y="2741"/>
                  </a:cubicBezTo>
                  <a:cubicBezTo>
                    <a:pt x="20238" y="3289"/>
                    <a:pt x="19849" y="3728"/>
                    <a:pt x="19362" y="372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86" name="Freeform 337"/>
            <p:cNvSpPr/>
            <p:nvPr/>
          </p:nvSpPr>
          <p:spPr>
            <a:xfrm>
              <a:off x="15843182" y="9187965"/>
              <a:ext cx="84670" cy="72128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800"/>
                  </a:moveTo>
                  <a:cubicBezTo>
                    <a:pt x="21600" y="19200"/>
                    <a:pt x="19543" y="21600"/>
                    <a:pt x="17486" y="21600"/>
                  </a:cubicBezTo>
                  <a:cubicBezTo>
                    <a:pt x="3086" y="21600"/>
                    <a:pt x="3086" y="21600"/>
                    <a:pt x="3086" y="21600"/>
                  </a:cubicBezTo>
                  <a:cubicBezTo>
                    <a:pt x="1029" y="21600"/>
                    <a:pt x="0" y="19200"/>
                    <a:pt x="0" y="1680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0" y="2400"/>
                    <a:pt x="1029" y="0"/>
                    <a:pt x="3086" y="0"/>
                  </a:cubicBezTo>
                  <a:cubicBezTo>
                    <a:pt x="17486" y="0"/>
                    <a:pt x="17486" y="0"/>
                    <a:pt x="17486" y="0"/>
                  </a:cubicBezTo>
                  <a:cubicBezTo>
                    <a:pt x="19543" y="0"/>
                    <a:pt x="21600" y="2400"/>
                    <a:pt x="21600" y="3600"/>
                  </a:cubicBezTo>
                  <a:lnTo>
                    <a:pt x="21600" y="168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87" name="Freeform 338"/>
            <p:cNvSpPr/>
            <p:nvPr/>
          </p:nvSpPr>
          <p:spPr>
            <a:xfrm>
              <a:off x="15719091" y="9249966"/>
              <a:ext cx="90436" cy="98736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0608" extrusionOk="0">
                  <a:moveTo>
                    <a:pt x="19491" y="5310"/>
                  </a:moveTo>
                  <a:cubicBezTo>
                    <a:pt x="20391" y="6141"/>
                    <a:pt x="21291" y="7803"/>
                    <a:pt x="20391" y="8633"/>
                  </a:cubicBezTo>
                  <a:cubicBezTo>
                    <a:pt x="14091" y="19433"/>
                    <a:pt x="14091" y="19433"/>
                    <a:pt x="14091" y="19433"/>
                  </a:cubicBezTo>
                  <a:cubicBezTo>
                    <a:pt x="13191" y="20264"/>
                    <a:pt x="11391" y="21095"/>
                    <a:pt x="9591" y="20264"/>
                  </a:cubicBezTo>
                  <a:cubicBezTo>
                    <a:pt x="1491" y="15280"/>
                    <a:pt x="1491" y="15280"/>
                    <a:pt x="1491" y="15280"/>
                  </a:cubicBezTo>
                  <a:cubicBezTo>
                    <a:pt x="-309" y="14449"/>
                    <a:pt x="-309" y="12787"/>
                    <a:pt x="591" y="11957"/>
                  </a:cubicBezTo>
                  <a:cubicBezTo>
                    <a:pt x="6891" y="1987"/>
                    <a:pt x="6891" y="1987"/>
                    <a:pt x="6891" y="1987"/>
                  </a:cubicBezTo>
                  <a:cubicBezTo>
                    <a:pt x="7791" y="326"/>
                    <a:pt x="9591" y="-505"/>
                    <a:pt x="10491" y="326"/>
                  </a:cubicBezTo>
                  <a:lnTo>
                    <a:pt x="19491" y="531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88" name="Freeform 339"/>
            <p:cNvSpPr/>
            <p:nvPr/>
          </p:nvSpPr>
          <p:spPr>
            <a:xfrm>
              <a:off x="15723176" y="9396268"/>
              <a:ext cx="90436" cy="93602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0797" extrusionOk="0">
                  <a:moveTo>
                    <a:pt x="10273" y="568"/>
                  </a:moveTo>
                  <a:cubicBezTo>
                    <a:pt x="11173" y="-296"/>
                    <a:pt x="12973" y="-296"/>
                    <a:pt x="13873" y="1432"/>
                  </a:cubicBezTo>
                  <a:cubicBezTo>
                    <a:pt x="20173" y="11800"/>
                    <a:pt x="20173" y="11800"/>
                    <a:pt x="20173" y="11800"/>
                  </a:cubicBezTo>
                  <a:cubicBezTo>
                    <a:pt x="21073" y="13528"/>
                    <a:pt x="21073" y="15256"/>
                    <a:pt x="19273" y="16120"/>
                  </a:cubicBezTo>
                  <a:cubicBezTo>
                    <a:pt x="11173" y="20440"/>
                    <a:pt x="11173" y="20440"/>
                    <a:pt x="11173" y="20440"/>
                  </a:cubicBezTo>
                  <a:cubicBezTo>
                    <a:pt x="9373" y="21304"/>
                    <a:pt x="7573" y="20440"/>
                    <a:pt x="6673" y="19576"/>
                  </a:cubicBezTo>
                  <a:cubicBezTo>
                    <a:pt x="373" y="8344"/>
                    <a:pt x="373" y="8344"/>
                    <a:pt x="373" y="8344"/>
                  </a:cubicBezTo>
                  <a:cubicBezTo>
                    <a:pt x="-527" y="7480"/>
                    <a:pt x="373" y="5752"/>
                    <a:pt x="1273" y="4888"/>
                  </a:cubicBezTo>
                  <a:lnTo>
                    <a:pt x="10273" y="56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89" name="Freeform 340"/>
            <p:cNvSpPr/>
            <p:nvPr/>
          </p:nvSpPr>
          <p:spPr>
            <a:xfrm>
              <a:off x="15855724" y="9473330"/>
              <a:ext cx="78400" cy="68990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800"/>
                  </a:moveTo>
                  <a:cubicBezTo>
                    <a:pt x="0" y="2400"/>
                    <a:pt x="1080" y="0"/>
                    <a:pt x="3240" y="0"/>
                  </a:cubicBezTo>
                  <a:cubicBezTo>
                    <a:pt x="18360" y="0"/>
                    <a:pt x="18360" y="0"/>
                    <a:pt x="18360" y="0"/>
                  </a:cubicBezTo>
                  <a:cubicBezTo>
                    <a:pt x="20520" y="0"/>
                    <a:pt x="21600" y="2400"/>
                    <a:pt x="21600" y="4800"/>
                  </a:cubicBezTo>
                  <a:cubicBezTo>
                    <a:pt x="21600" y="18000"/>
                    <a:pt x="21600" y="18000"/>
                    <a:pt x="21600" y="18000"/>
                  </a:cubicBezTo>
                  <a:cubicBezTo>
                    <a:pt x="21600" y="19200"/>
                    <a:pt x="20520" y="21600"/>
                    <a:pt x="18360" y="21600"/>
                  </a:cubicBezTo>
                  <a:cubicBezTo>
                    <a:pt x="3240" y="21600"/>
                    <a:pt x="3240" y="21600"/>
                    <a:pt x="3240" y="21600"/>
                  </a:cubicBezTo>
                  <a:cubicBezTo>
                    <a:pt x="1080" y="21600"/>
                    <a:pt x="0" y="19200"/>
                    <a:pt x="0" y="18000"/>
                  </a:cubicBezTo>
                  <a:lnTo>
                    <a:pt x="0" y="48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90" name="Freeform 341"/>
            <p:cNvSpPr/>
            <p:nvPr/>
          </p:nvSpPr>
          <p:spPr>
            <a:xfrm>
              <a:off x="15969962" y="9384809"/>
              <a:ext cx="90437" cy="98648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0590" extrusionOk="0">
                  <a:moveTo>
                    <a:pt x="1491" y="15280"/>
                  </a:moveTo>
                  <a:cubicBezTo>
                    <a:pt x="-309" y="14449"/>
                    <a:pt x="-309" y="12787"/>
                    <a:pt x="591" y="11957"/>
                  </a:cubicBezTo>
                  <a:cubicBezTo>
                    <a:pt x="6891" y="1987"/>
                    <a:pt x="6891" y="1987"/>
                    <a:pt x="6891" y="1987"/>
                  </a:cubicBezTo>
                  <a:cubicBezTo>
                    <a:pt x="6891" y="326"/>
                    <a:pt x="9591" y="-505"/>
                    <a:pt x="10491" y="326"/>
                  </a:cubicBezTo>
                  <a:cubicBezTo>
                    <a:pt x="19491" y="5310"/>
                    <a:pt x="19491" y="5310"/>
                    <a:pt x="19491" y="5310"/>
                  </a:cubicBezTo>
                  <a:cubicBezTo>
                    <a:pt x="20391" y="6141"/>
                    <a:pt x="21291" y="7803"/>
                    <a:pt x="20391" y="8633"/>
                  </a:cubicBezTo>
                  <a:cubicBezTo>
                    <a:pt x="14091" y="18603"/>
                    <a:pt x="14091" y="18603"/>
                    <a:pt x="14091" y="18603"/>
                  </a:cubicBezTo>
                  <a:cubicBezTo>
                    <a:pt x="13191" y="20264"/>
                    <a:pt x="11391" y="21095"/>
                    <a:pt x="9591" y="20264"/>
                  </a:cubicBezTo>
                  <a:lnTo>
                    <a:pt x="1491" y="1528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91" name="Freeform 342"/>
            <p:cNvSpPr/>
            <p:nvPr/>
          </p:nvSpPr>
          <p:spPr>
            <a:xfrm>
              <a:off x="15964642" y="9243553"/>
              <a:ext cx="90437" cy="94936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1094" extrusionOk="0">
                  <a:moveTo>
                    <a:pt x="11173" y="21094"/>
                  </a:moveTo>
                  <a:cubicBezTo>
                    <a:pt x="9373" y="21094"/>
                    <a:pt x="7573" y="21094"/>
                    <a:pt x="6673" y="19366"/>
                  </a:cubicBezTo>
                  <a:cubicBezTo>
                    <a:pt x="373" y="8998"/>
                    <a:pt x="373" y="8998"/>
                    <a:pt x="373" y="8998"/>
                  </a:cubicBezTo>
                  <a:cubicBezTo>
                    <a:pt x="-527" y="7270"/>
                    <a:pt x="373" y="5542"/>
                    <a:pt x="1273" y="5542"/>
                  </a:cubicBezTo>
                  <a:cubicBezTo>
                    <a:pt x="10273" y="358"/>
                    <a:pt x="10273" y="358"/>
                    <a:pt x="10273" y="358"/>
                  </a:cubicBezTo>
                  <a:cubicBezTo>
                    <a:pt x="11173" y="-506"/>
                    <a:pt x="12973" y="358"/>
                    <a:pt x="13873" y="1222"/>
                  </a:cubicBezTo>
                  <a:cubicBezTo>
                    <a:pt x="20173" y="12454"/>
                    <a:pt x="20173" y="12454"/>
                    <a:pt x="20173" y="12454"/>
                  </a:cubicBezTo>
                  <a:cubicBezTo>
                    <a:pt x="21073" y="13318"/>
                    <a:pt x="21073" y="15046"/>
                    <a:pt x="19273" y="15910"/>
                  </a:cubicBezTo>
                  <a:lnTo>
                    <a:pt x="11173" y="2109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92" name="Freeform 343"/>
            <p:cNvSpPr/>
            <p:nvPr/>
          </p:nvSpPr>
          <p:spPr>
            <a:xfrm>
              <a:off x="15761649" y="9241275"/>
              <a:ext cx="254008" cy="250872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66" y="0"/>
                  </a:moveTo>
                  <a:cubicBezTo>
                    <a:pt x="4985" y="0"/>
                    <a:pt x="0" y="4725"/>
                    <a:pt x="0" y="10800"/>
                  </a:cubicBezTo>
                  <a:cubicBezTo>
                    <a:pt x="0" y="16875"/>
                    <a:pt x="4985" y="21600"/>
                    <a:pt x="10966" y="21600"/>
                  </a:cubicBezTo>
                  <a:cubicBezTo>
                    <a:pt x="16948" y="21600"/>
                    <a:pt x="21600" y="16875"/>
                    <a:pt x="21600" y="10800"/>
                  </a:cubicBezTo>
                  <a:cubicBezTo>
                    <a:pt x="21600" y="4725"/>
                    <a:pt x="16948" y="0"/>
                    <a:pt x="10966" y="0"/>
                  </a:cubicBezTo>
                  <a:close/>
                  <a:moveTo>
                    <a:pt x="10966" y="16200"/>
                  </a:moveTo>
                  <a:cubicBezTo>
                    <a:pt x="7975" y="16200"/>
                    <a:pt x="5649" y="13837"/>
                    <a:pt x="5649" y="10800"/>
                  </a:cubicBezTo>
                  <a:cubicBezTo>
                    <a:pt x="5649" y="8100"/>
                    <a:pt x="7975" y="5738"/>
                    <a:pt x="10966" y="5738"/>
                  </a:cubicBezTo>
                  <a:cubicBezTo>
                    <a:pt x="13625" y="5738"/>
                    <a:pt x="15951" y="8100"/>
                    <a:pt x="15951" y="10800"/>
                  </a:cubicBezTo>
                  <a:cubicBezTo>
                    <a:pt x="15951" y="13837"/>
                    <a:pt x="13625" y="16200"/>
                    <a:pt x="10966" y="162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693" name="Freeform 344"/>
            <p:cNvSpPr/>
            <p:nvPr/>
          </p:nvSpPr>
          <p:spPr>
            <a:xfrm>
              <a:off x="15394748" y="9203645"/>
              <a:ext cx="314902" cy="401394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1600" extrusionOk="0">
                  <a:moveTo>
                    <a:pt x="9333" y="21388"/>
                  </a:moveTo>
                  <a:cubicBezTo>
                    <a:pt x="9333" y="21388"/>
                    <a:pt x="9333" y="21388"/>
                    <a:pt x="9600" y="21388"/>
                  </a:cubicBezTo>
                  <a:cubicBezTo>
                    <a:pt x="9600" y="21600"/>
                    <a:pt x="9600" y="21600"/>
                    <a:pt x="9600" y="21600"/>
                  </a:cubicBezTo>
                  <a:cubicBezTo>
                    <a:pt x="9867" y="21600"/>
                    <a:pt x="9867" y="21600"/>
                    <a:pt x="9867" y="21600"/>
                  </a:cubicBezTo>
                  <a:cubicBezTo>
                    <a:pt x="10133" y="21600"/>
                    <a:pt x="10133" y="21600"/>
                    <a:pt x="10133" y="21600"/>
                  </a:cubicBezTo>
                  <a:cubicBezTo>
                    <a:pt x="10400" y="21600"/>
                    <a:pt x="10400" y="21600"/>
                    <a:pt x="10667" y="21600"/>
                  </a:cubicBezTo>
                  <a:cubicBezTo>
                    <a:pt x="10667" y="21600"/>
                    <a:pt x="10667" y="21600"/>
                    <a:pt x="10667" y="21600"/>
                  </a:cubicBezTo>
                  <a:cubicBezTo>
                    <a:pt x="10667" y="21600"/>
                    <a:pt x="10667" y="21600"/>
                    <a:pt x="10667" y="21600"/>
                  </a:cubicBezTo>
                  <a:cubicBezTo>
                    <a:pt x="10667" y="21600"/>
                    <a:pt x="10933" y="21600"/>
                    <a:pt x="11200" y="21600"/>
                  </a:cubicBezTo>
                  <a:cubicBezTo>
                    <a:pt x="11200" y="21600"/>
                    <a:pt x="11200" y="21600"/>
                    <a:pt x="11200" y="21600"/>
                  </a:cubicBezTo>
                  <a:cubicBezTo>
                    <a:pt x="11200" y="21600"/>
                    <a:pt x="11467" y="21600"/>
                    <a:pt x="11467" y="21600"/>
                  </a:cubicBezTo>
                  <a:cubicBezTo>
                    <a:pt x="11467" y="21600"/>
                    <a:pt x="11733" y="21600"/>
                    <a:pt x="11733" y="21388"/>
                  </a:cubicBezTo>
                  <a:cubicBezTo>
                    <a:pt x="11733" y="21388"/>
                    <a:pt x="12000" y="21388"/>
                    <a:pt x="12000" y="21388"/>
                  </a:cubicBezTo>
                  <a:cubicBezTo>
                    <a:pt x="12000" y="21388"/>
                    <a:pt x="12000" y="21388"/>
                    <a:pt x="12000" y="21388"/>
                  </a:cubicBezTo>
                  <a:cubicBezTo>
                    <a:pt x="12000" y="21388"/>
                    <a:pt x="12000" y="21388"/>
                    <a:pt x="12267" y="21176"/>
                  </a:cubicBezTo>
                  <a:cubicBezTo>
                    <a:pt x="20267" y="16518"/>
                    <a:pt x="20267" y="16518"/>
                    <a:pt x="20267" y="16518"/>
                  </a:cubicBezTo>
                  <a:cubicBezTo>
                    <a:pt x="21333" y="15882"/>
                    <a:pt x="21600" y="14612"/>
                    <a:pt x="20800" y="13765"/>
                  </a:cubicBezTo>
                  <a:cubicBezTo>
                    <a:pt x="20000" y="12706"/>
                    <a:pt x="18400" y="12494"/>
                    <a:pt x="17067" y="13129"/>
                  </a:cubicBezTo>
                  <a:cubicBezTo>
                    <a:pt x="13333" y="15459"/>
                    <a:pt x="13333" y="15459"/>
                    <a:pt x="13333" y="15459"/>
                  </a:cubicBezTo>
                  <a:cubicBezTo>
                    <a:pt x="13333" y="2118"/>
                    <a:pt x="13333" y="2118"/>
                    <a:pt x="13333" y="2118"/>
                  </a:cubicBezTo>
                  <a:cubicBezTo>
                    <a:pt x="13333" y="847"/>
                    <a:pt x="12000" y="0"/>
                    <a:pt x="10667" y="0"/>
                  </a:cubicBezTo>
                  <a:cubicBezTo>
                    <a:pt x="9067" y="0"/>
                    <a:pt x="8000" y="847"/>
                    <a:pt x="8000" y="2118"/>
                  </a:cubicBezTo>
                  <a:cubicBezTo>
                    <a:pt x="8000" y="15459"/>
                    <a:pt x="8000" y="15459"/>
                    <a:pt x="8000" y="15459"/>
                  </a:cubicBezTo>
                  <a:cubicBezTo>
                    <a:pt x="4000" y="13129"/>
                    <a:pt x="4000" y="13129"/>
                    <a:pt x="4000" y="13129"/>
                  </a:cubicBezTo>
                  <a:cubicBezTo>
                    <a:pt x="2933" y="12494"/>
                    <a:pt x="1333" y="12706"/>
                    <a:pt x="267" y="13765"/>
                  </a:cubicBezTo>
                  <a:cubicBezTo>
                    <a:pt x="0" y="13976"/>
                    <a:pt x="0" y="14400"/>
                    <a:pt x="0" y="14824"/>
                  </a:cubicBezTo>
                  <a:cubicBezTo>
                    <a:pt x="0" y="15671"/>
                    <a:pt x="267" y="16306"/>
                    <a:pt x="1067" y="16518"/>
                  </a:cubicBezTo>
                  <a:cubicBezTo>
                    <a:pt x="9067" y="21176"/>
                    <a:pt x="9067" y="21176"/>
                    <a:pt x="9067" y="21176"/>
                  </a:cubicBezTo>
                  <a:cubicBezTo>
                    <a:pt x="9067" y="21388"/>
                    <a:pt x="9067" y="21388"/>
                    <a:pt x="9067" y="21388"/>
                  </a:cubicBezTo>
                  <a:cubicBezTo>
                    <a:pt x="9067" y="21388"/>
                    <a:pt x="9067" y="21388"/>
                    <a:pt x="9333" y="2138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</p:grpSp>
      <p:sp>
        <p:nvSpPr>
          <p:cNvPr id="1048694" name="矩形 53"/>
          <p:cNvSpPr/>
          <p:nvPr/>
        </p:nvSpPr>
        <p:spPr>
          <a:xfrm>
            <a:off x="650491" y="4120898"/>
            <a:ext cx="1549400" cy="398780"/>
          </a:xfrm>
          <a:prstGeom prst="rect"/>
        </p:spPr>
        <p:txBody>
          <a:bodyPr wrap="square">
            <a:spAutoFit/>
          </a:bodyPr>
          <a:p>
            <a:pPr algn="ctr"/>
            <a:r>
              <a:rPr altLang="zh-CN" b="1" sz="2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</a:t>
            </a:r>
            <a:endParaRPr altLang="zh-CN" b="1" sz="2000" lang="en-US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95" name="矩形 54"/>
          <p:cNvSpPr/>
          <p:nvPr/>
        </p:nvSpPr>
        <p:spPr>
          <a:xfrm>
            <a:off x="257177" y="4507080"/>
            <a:ext cx="2336028" cy="1170513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altLang="zh-CN" sz="1200" lang="en-US">
                <a:latin typeface="Arial" panose="020B0604020202020204" pitchFamily="34" charset="0"/>
              </a:rPr>
              <a:t>If you express your views properly, you can often get twice the result with half the effort.</a:t>
            </a:r>
            <a:endParaRPr altLang="en-US" dirty="0" sz="1200" lang="zh-CN">
              <a:latin typeface="Arial" panose="020B0604020202020204" pitchFamily="34" charset="0"/>
            </a:endParaRPr>
          </a:p>
        </p:txBody>
      </p:sp>
      <p:sp>
        <p:nvSpPr>
          <p:cNvPr id="1048696" name="矩形 55"/>
          <p:cNvSpPr/>
          <p:nvPr/>
        </p:nvSpPr>
        <p:spPr>
          <a:xfrm>
            <a:off x="2823327" y="1480055"/>
            <a:ext cx="1549400" cy="398780"/>
          </a:xfrm>
          <a:prstGeom prst="rect"/>
        </p:spPr>
        <p:txBody>
          <a:bodyPr wrap="square">
            <a:spAutoFit/>
          </a:bodyPr>
          <a:p>
            <a:pPr algn="ctr"/>
            <a:r>
              <a:rPr altLang="zh-CN" b="1" sz="2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</a:t>
            </a:r>
            <a:endParaRPr altLang="zh-CN" b="1" sz="2000" lang="en-US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97" name="矩形 56"/>
          <p:cNvSpPr/>
          <p:nvPr/>
        </p:nvSpPr>
        <p:spPr>
          <a:xfrm>
            <a:off x="2430013" y="1866237"/>
            <a:ext cx="2336028" cy="1170513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altLang="zh-CN" sz="1200" lang="en-US">
                <a:latin typeface="Arial" panose="020B0604020202020204" pitchFamily="34" charset="0"/>
              </a:rPr>
              <a:t>If you express your views properly, you can often get twice the result with half the effort.</a:t>
            </a:r>
            <a:endParaRPr altLang="en-US" dirty="0" sz="1200" lang="zh-CN">
              <a:latin typeface="Arial" panose="020B0604020202020204" pitchFamily="34" charset="0"/>
            </a:endParaRPr>
          </a:p>
        </p:txBody>
      </p:sp>
      <p:sp>
        <p:nvSpPr>
          <p:cNvPr id="1048698" name="矩形 57"/>
          <p:cNvSpPr/>
          <p:nvPr/>
        </p:nvSpPr>
        <p:spPr>
          <a:xfrm>
            <a:off x="5268469" y="3920466"/>
            <a:ext cx="1549400" cy="398780"/>
          </a:xfrm>
          <a:prstGeom prst="rect"/>
        </p:spPr>
        <p:txBody>
          <a:bodyPr wrap="square">
            <a:spAutoFit/>
          </a:bodyPr>
          <a:p>
            <a:pPr algn="ctr"/>
            <a:r>
              <a:rPr altLang="zh-CN" b="1" sz="2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</a:t>
            </a:r>
            <a:endParaRPr altLang="zh-CN" b="1" sz="2000" lang="en-US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99" name="矩形 58"/>
          <p:cNvSpPr/>
          <p:nvPr/>
        </p:nvSpPr>
        <p:spPr>
          <a:xfrm>
            <a:off x="4875155" y="4306648"/>
            <a:ext cx="2336028" cy="1170513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altLang="zh-CN" sz="1200" lang="en-US">
                <a:latin typeface="Arial" panose="020B0604020202020204" pitchFamily="34" charset="0"/>
              </a:rPr>
              <a:t>If you express your views properly, you can often get twice the result with half the effort.</a:t>
            </a:r>
            <a:endParaRPr altLang="en-US" dirty="0" sz="1200" lang="zh-CN">
              <a:latin typeface="Arial" panose="020B0604020202020204" pitchFamily="34" charset="0"/>
            </a:endParaRPr>
          </a:p>
        </p:txBody>
      </p:sp>
      <p:sp>
        <p:nvSpPr>
          <p:cNvPr id="1048700" name="矩形 59"/>
          <p:cNvSpPr/>
          <p:nvPr/>
        </p:nvSpPr>
        <p:spPr>
          <a:xfrm>
            <a:off x="8607331" y="4358388"/>
            <a:ext cx="1549400" cy="398780"/>
          </a:xfrm>
          <a:prstGeom prst="rect"/>
        </p:spPr>
        <p:txBody>
          <a:bodyPr wrap="square">
            <a:spAutoFit/>
          </a:bodyPr>
          <a:p>
            <a:pPr algn="ctr"/>
            <a:r>
              <a:rPr altLang="zh-CN" b="1" sz="2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</a:t>
            </a:r>
            <a:endParaRPr altLang="zh-CN" b="1" sz="2000" lang="en-US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701" name="矩形 60"/>
          <p:cNvSpPr/>
          <p:nvPr/>
        </p:nvSpPr>
        <p:spPr>
          <a:xfrm>
            <a:off x="8214017" y="4744570"/>
            <a:ext cx="2336028" cy="1170513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altLang="zh-CN" sz="1200" lang="en-US">
                <a:latin typeface="Arial" panose="020B0604020202020204" pitchFamily="34" charset="0"/>
              </a:rPr>
              <a:t>If you express your views properly, you can often get twice the result with half the effort.</a:t>
            </a:r>
            <a:endParaRPr altLang="en-US" dirty="0" sz="1200" 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直接连接符 15"/>
          <p:cNvCxnSpPr>
            <a:cxnSpLocks/>
          </p:cNvCxnSpPr>
          <p:nvPr/>
        </p:nvCxnSpPr>
        <p:spPr>
          <a:xfrm flipH="1">
            <a:off x="7790630" y="1645767"/>
            <a:ext cx="10395" cy="2699362"/>
          </a:xfrm>
          <a:prstGeom prst="line"/>
          <a:ln w="19050">
            <a:solidFill>
              <a:srgbClr val="8585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8" name="图片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/>
          <a:stretch>
            <a:fillRect/>
          </a:stretch>
        </p:blipFill>
        <p:spPr>
          <a:xfrm flipH="1">
            <a:off x="414941" y="741295"/>
            <a:ext cx="4611637" cy="5375409"/>
          </a:xfrm>
          <a:prstGeom prst="rect"/>
        </p:spPr>
      </p:pic>
      <p:sp>
        <p:nvSpPr>
          <p:cNvPr id="1048723" name="椭圆 5"/>
          <p:cNvSpPr/>
          <p:nvPr/>
        </p:nvSpPr>
        <p:spPr>
          <a:xfrm flipH="1">
            <a:off x="8922407" y="-1684155"/>
            <a:ext cx="2405991" cy="2405991"/>
          </a:xfrm>
          <a:prstGeom prst="ellipse"/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24" name="椭圆 6"/>
          <p:cNvSpPr/>
          <p:nvPr/>
        </p:nvSpPr>
        <p:spPr>
          <a:xfrm flipH="1">
            <a:off x="7379739" y="-405729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25" name="椭圆 7"/>
          <p:cNvSpPr/>
          <p:nvPr/>
        </p:nvSpPr>
        <p:spPr>
          <a:xfrm flipH="1">
            <a:off x="4990751" y="6156344"/>
            <a:ext cx="2649353" cy="2649353"/>
          </a:xfrm>
          <a:prstGeom prst="ellipse"/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26" name="椭圆 8"/>
          <p:cNvSpPr/>
          <p:nvPr/>
        </p:nvSpPr>
        <p:spPr>
          <a:xfrm flipH="1">
            <a:off x="-708621" y="-1339438"/>
            <a:ext cx="1972968" cy="1972968"/>
          </a:xfrm>
          <a:prstGeom prst="ellipse"/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27" name="椭圆 10"/>
          <p:cNvSpPr/>
          <p:nvPr/>
        </p:nvSpPr>
        <p:spPr>
          <a:xfrm>
            <a:off x="7494858" y="1473469"/>
            <a:ext cx="661916" cy="661916"/>
          </a:xfrm>
          <a:prstGeom prst="ellipse"/>
          <a:solidFill>
            <a:schemeClr val="bg1"/>
          </a:solidFill>
          <a:ln>
            <a:solidFill>
              <a:srgbClr val="858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sz="28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1</a:t>
            </a:r>
            <a:endParaRPr altLang="en-US" sz="2800" lang="zh-CN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48728" name="椭圆 11"/>
          <p:cNvSpPr/>
          <p:nvPr/>
        </p:nvSpPr>
        <p:spPr>
          <a:xfrm>
            <a:off x="7494858" y="2615667"/>
            <a:ext cx="661916" cy="661916"/>
          </a:xfrm>
          <a:prstGeom prst="ellipse"/>
          <a:solidFill>
            <a:schemeClr val="bg1"/>
          </a:solidFill>
          <a:ln>
            <a:solidFill>
              <a:srgbClr val="858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sz="28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2</a:t>
            </a:r>
            <a:endParaRPr altLang="en-US" sz="2800" lang="zh-CN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48729" name="椭圆 12"/>
          <p:cNvSpPr/>
          <p:nvPr/>
        </p:nvSpPr>
        <p:spPr>
          <a:xfrm>
            <a:off x="7494858" y="3757865"/>
            <a:ext cx="661916" cy="661916"/>
          </a:xfrm>
          <a:prstGeom prst="ellipse"/>
          <a:solidFill>
            <a:schemeClr val="bg1"/>
          </a:solidFill>
          <a:ln>
            <a:solidFill>
              <a:srgbClr val="858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altLang="zh-CN" sz="28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3</a:t>
            </a:r>
            <a:endParaRPr altLang="en-US" sz="2800" lang="zh-CN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48730" name="文本框 16"/>
          <p:cNvSpPr txBox="1"/>
          <p:nvPr/>
        </p:nvSpPr>
        <p:spPr>
          <a:xfrm>
            <a:off x="8574359" y="1427499"/>
            <a:ext cx="2741339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A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p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p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r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o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a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c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h</a:t>
            </a:r>
            <a:endParaRPr altLang="en-US" sz="2400" lang="zh-CN">
              <a:solidFill>
                <a:srgbClr val="E966A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48731" name="矩形 17"/>
          <p:cNvSpPr/>
          <p:nvPr/>
        </p:nvSpPr>
        <p:spPr>
          <a:xfrm>
            <a:off x="8574360" y="1889164"/>
            <a:ext cx="182881" cy="269240"/>
          </a:xfrm>
          <a:prstGeom prst="rect"/>
        </p:spPr>
        <p:txBody>
          <a:bodyPr wrap="none">
            <a:spAutoFit/>
          </a:bodyPr>
          <a:p>
            <a:endParaRPr altLang="en-US" sz="1200" lang="zh-CN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48732" name="文本框 18"/>
          <p:cNvSpPr txBox="1"/>
          <p:nvPr/>
        </p:nvSpPr>
        <p:spPr>
          <a:xfrm>
            <a:off x="8574359" y="2573326"/>
            <a:ext cx="2741339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L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L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M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 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T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o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o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l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s</a:t>
            </a:r>
            <a:endParaRPr altLang="en-US" sz="2400" lang="zh-CN">
              <a:solidFill>
                <a:srgbClr val="E966A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48733" name="文本框 20"/>
          <p:cNvSpPr txBox="1"/>
          <p:nvPr/>
        </p:nvSpPr>
        <p:spPr>
          <a:xfrm>
            <a:off x="8574359" y="3702690"/>
            <a:ext cx="2741339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R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e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s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o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u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r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c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e</a:t>
            </a:r>
            <a:r>
              <a:rPr altLang="en-GB" sz="2400" lang="en-US">
                <a:solidFill>
                  <a:srgbClr val="E966A0"/>
                </a:solidFill>
                <a:latin typeface="Century Gothic" panose="020B0502020202020204" pitchFamily="34" charset="0"/>
              </a:rPr>
              <a:t>s</a:t>
            </a:r>
            <a:endParaRPr altLang="en-US" sz="2400" lang="zh-CN">
              <a:solidFill>
                <a:srgbClr val="E966A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48734" name="矩形 24"/>
          <p:cNvSpPr/>
          <p:nvPr/>
        </p:nvSpPr>
        <p:spPr>
          <a:xfrm rot="16224261">
            <a:off x="8893287" y="-1422508"/>
            <a:ext cx="843280" cy="4855416"/>
          </a:xfrm>
          <a:prstGeom prst="rect"/>
        </p:spPr>
        <p:txBody>
          <a:bodyPr vert="eaVert" wrap="square">
            <a:spAutoFit/>
          </a:bodyPr>
          <a:p>
            <a:r>
              <a:rPr altLang="zh-CN" b="1" sz="44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</a:t>
            </a:r>
            <a:r>
              <a:rPr altLang="zh-CN" b="1" sz="44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altLang="zh-CN" b="1" sz="44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ENTS</a:t>
            </a:r>
            <a:endParaRPr altLang="zh-CN" b="1" sz="4400" lang="en-US">
              <a:solidFill>
                <a:srgbClr val="8585BF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椭圆 3"/>
          <p:cNvSpPr/>
          <p:nvPr/>
        </p:nvSpPr>
        <p:spPr>
          <a:xfrm>
            <a:off x="0" y="-2694465"/>
            <a:ext cx="3339428" cy="3339428"/>
          </a:xfrm>
          <a:prstGeom prst="ellipse"/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10" name="椭圆 4"/>
          <p:cNvSpPr/>
          <p:nvPr/>
        </p:nvSpPr>
        <p:spPr>
          <a:xfrm>
            <a:off x="11907832" y="4956326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11" name="椭圆 5"/>
          <p:cNvSpPr/>
          <p:nvPr/>
        </p:nvSpPr>
        <p:spPr>
          <a:xfrm>
            <a:off x="3339428" y="6337299"/>
            <a:ext cx="1941370" cy="1941370"/>
          </a:xfrm>
          <a:prstGeom prst="ellipse"/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12" name="椭圆 6"/>
          <p:cNvSpPr/>
          <p:nvPr/>
        </p:nvSpPr>
        <p:spPr>
          <a:xfrm>
            <a:off x="10464148" y="-1024751"/>
            <a:ext cx="1443684" cy="1443684"/>
          </a:xfrm>
          <a:prstGeom prst="ellipse"/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13" name="矩形 7"/>
          <p:cNvSpPr/>
          <p:nvPr/>
        </p:nvSpPr>
        <p:spPr>
          <a:xfrm>
            <a:off x="3679191" y="182723"/>
            <a:ext cx="4354434" cy="510540"/>
          </a:xfrm>
          <a:prstGeom prst="rect"/>
        </p:spPr>
        <p:txBody>
          <a:bodyPr wrap="none">
            <a:spAutoFit/>
          </a:bodyPr>
          <a:p>
            <a:pPr algn="ctr"/>
            <a:r>
              <a:rPr altLang="zh-CN" b="1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Click here to add a subtitle</a:t>
            </a:r>
            <a:endParaRPr altLang="zh-CN" b="1" dirty="0" sz="2800" lang="en-US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161" name="图片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/>
          <a:stretch>
            <a:fillRect/>
          </a:stretch>
        </p:blipFill>
        <p:spPr>
          <a:xfrm>
            <a:off x="8136466" y="1133371"/>
            <a:ext cx="2590801" cy="4971097"/>
          </a:xfrm>
          <a:prstGeom prst="rect"/>
        </p:spPr>
      </p:pic>
      <p:grpSp>
        <p:nvGrpSpPr>
          <p:cNvPr id="70" name="组合 8"/>
          <p:cNvGrpSpPr/>
          <p:nvPr/>
        </p:nvGrpSpPr>
        <p:grpSpPr>
          <a:xfrm>
            <a:off x="931232" y="1799801"/>
            <a:ext cx="643890" cy="643890"/>
            <a:chOff x="1963" y="2817"/>
            <a:chExt cx="1014" cy="1014"/>
          </a:xfrm>
        </p:grpSpPr>
        <p:sp>
          <p:nvSpPr>
            <p:cNvPr id="1048814" name="椭圆 9"/>
            <p:cNvSpPr/>
            <p:nvPr/>
          </p:nvSpPr>
          <p:spPr>
            <a:xfrm>
              <a:off x="1963" y="2817"/>
              <a:ext cx="1015" cy="1015"/>
            </a:xfrm>
            <a:prstGeom prst="ellipse"/>
            <a:solidFill>
              <a:srgbClr val="939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latin typeface="Arial" panose="020B0604020202020204" pitchFamily="34" charset="0"/>
              </a:endParaRPr>
            </a:p>
          </p:txBody>
        </p:sp>
        <p:grpSp>
          <p:nvGrpSpPr>
            <p:cNvPr id="71" name="Group 39"/>
            <p:cNvGrpSpPr/>
            <p:nvPr/>
          </p:nvGrpSpPr>
          <p:grpSpPr>
            <a:xfrm>
              <a:off x="2220" y="3042"/>
              <a:ext cx="565" cy="565"/>
              <a:chOff x="1839913" y="1474788"/>
              <a:chExt cx="358775" cy="358775"/>
            </a:xfrm>
            <a:solidFill>
              <a:schemeClr val="bg1"/>
            </a:solidFill>
          </p:grpSpPr>
          <p:sp>
            <p:nvSpPr>
              <p:cNvPr id="1048815" name="Freeform 12"/>
              <p:cNvSpPr/>
              <p:nvPr/>
            </p:nvSpPr>
            <p:spPr bwMode="auto">
              <a:xfrm>
                <a:off x="1930400" y="1565276"/>
                <a:ext cx="138112" cy="136525"/>
              </a:xfrm>
              <a:custGeom>
                <a:avLst/>
                <a:gdLst>
                  <a:gd name="T0" fmla="*/ 58 w 87"/>
                  <a:gd name="T1" fmla="*/ 0 h 86"/>
                  <a:gd name="T2" fmla="*/ 29 w 87"/>
                  <a:gd name="T3" fmla="*/ 0 h 86"/>
                  <a:gd name="T4" fmla="*/ 29 w 87"/>
                  <a:gd name="T5" fmla="*/ 29 h 86"/>
                  <a:gd name="T6" fmla="*/ 0 w 87"/>
                  <a:gd name="T7" fmla="*/ 29 h 86"/>
                  <a:gd name="T8" fmla="*/ 0 w 87"/>
                  <a:gd name="T9" fmla="*/ 58 h 86"/>
                  <a:gd name="T10" fmla="*/ 29 w 87"/>
                  <a:gd name="T11" fmla="*/ 58 h 86"/>
                  <a:gd name="T12" fmla="*/ 29 w 87"/>
                  <a:gd name="T13" fmla="*/ 86 h 86"/>
                  <a:gd name="T14" fmla="*/ 58 w 87"/>
                  <a:gd name="T15" fmla="*/ 86 h 86"/>
                  <a:gd name="T16" fmla="*/ 58 w 87"/>
                  <a:gd name="T17" fmla="*/ 58 h 86"/>
                  <a:gd name="T18" fmla="*/ 87 w 87"/>
                  <a:gd name="T19" fmla="*/ 58 h 86"/>
                  <a:gd name="T20" fmla="*/ 87 w 87"/>
                  <a:gd name="T21" fmla="*/ 29 h 86"/>
                  <a:gd name="T22" fmla="*/ 58 w 87"/>
                  <a:gd name="T23" fmla="*/ 29 h 86"/>
                  <a:gd name="T24" fmla="*/ 58 w 87"/>
                  <a:gd name="T25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86">
                    <a:moveTo>
                      <a:pt x="58" y="0"/>
                    </a:moveTo>
                    <a:lnTo>
                      <a:pt x="29" y="0"/>
                    </a:lnTo>
                    <a:lnTo>
                      <a:pt x="29" y="29"/>
                    </a:lnTo>
                    <a:lnTo>
                      <a:pt x="0" y="29"/>
                    </a:lnTo>
                    <a:lnTo>
                      <a:pt x="0" y="58"/>
                    </a:lnTo>
                    <a:lnTo>
                      <a:pt x="29" y="58"/>
                    </a:lnTo>
                    <a:lnTo>
                      <a:pt x="29" y="86"/>
                    </a:lnTo>
                    <a:lnTo>
                      <a:pt x="58" y="86"/>
                    </a:lnTo>
                    <a:lnTo>
                      <a:pt x="58" y="58"/>
                    </a:lnTo>
                    <a:lnTo>
                      <a:pt x="87" y="58"/>
                    </a:lnTo>
                    <a:lnTo>
                      <a:pt x="87" y="29"/>
                    </a:lnTo>
                    <a:lnTo>
                      <a:pt x="58" y="29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id-ID">
                  <a:latin typeface="Arial" panose="020B0604020202020204" pitchFamily="34" charset="0"/>
                </a:endParaRPr>
              </a:p>
            </p:txBody>
          </p:sp>
          <p:sp>
            <p:nvSpPr>
              <p:cNvPr id="1048816" name="Freeform 13"/>
              <p:cNvSpPr>
                <a:spLocks noEditPoints="1"/>
              </p:cNvSpPr>
              <p:nvPr/>
            </p:nvSpPr>
            <p:spPr bwMode="auto">
              <a:xfrm>
                <a:off x="1839913" y="1474788"/>
                <a:ext cx="358775" cy="358775"/>
              </a:xfrm>
              <a:custGeom>
                <a:avLst/>
                <a:gdLst>
                  <a:gd name="T0" fmla="*/ 62 w 63"/>
                  <a:gd name="T1" fmla="*/ 54 h 63"/>
                  <a:gd name="T2" fmla="*/ 51 w 63"/>
                  <a:gd name="T3" fmla="*/ 43 h 63"/>
                  <a:gd name="T4" fmla="*/ 56 w 63"/>
                  <a:gd name="T5" fmla="*/ 28 h 63"/>
                  <a:gd name="T6" fmla="*/ 28 w 63"/>
                  <a:gd name="T7" fmla="*/ 0 h 63"/>
                  <a:gd name="T8" fmla="*/ 0 w 63"/>
                  <a:gd name="T9" fmla="*/ 28 h 63"/>
                  <a:gd name="T10" fmla="*/ 28 w 63"/>
                  <a:gd name="T11" fmla="*/ 56 h 63"/>
                  <a:gd name="T12" fmla="*/ 43 w 63"/>
                  <a:gd name="T13" fmla="*/ 52 h 63"/>
                  <a:gd name="T14" fmla="*/ 54 w 63"/>
                  <a:gd name="T15" fmla="*/ 63 h 63"/>
                  <a:gd name="T16" fmla="*/ 57 w 63"/>
                  <a:gd name="T17" fmla="*/ 63 h 63"/>
                  <a:gd name="T18" fmla="*/ 62 w 63"/>
                  <a:gd name="T19" fmla="*/ 57 h 63"/>
                  <a:gd name="T20" fmla="*/ 62 w 63"/>
                  <a:gd name="T21" fmla="*/ 54 h 63"/>
                  <a:gd name="T22" fmla="*/ 28 w 63"/>
                  <a:gd name="T23" fmla="*/ 48 h 63"/>
                  <a:gd name="T24" fmla="*/ 8 w 63"/>
                  <a:gd name="T25" fmla="*/ 28 h 63"/>
                  <a:gd name="T26" fmla="*/ 28 w 63"/>
                  <a:gd name="T27" fmla="*/ 8 h 63"/>
                  <a:gd name="T28" fmla="*/ 48 w 63"/>
                  <a:gd name="T29" fmla="*/ 28 h 63"/>
                  <a:gd name="T30" fmla="*/ 28 w 63"/>
                  <a:gd name="T31" fmla="*/ 4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3">
                    <a:moveTo>
                      <a:pt x="62" y="54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4" y="39"/>
                      <a:pt x="56" y="34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ubicBezTo>
                      <a:pt x="12" y="0"/>
                      <a:pt x="0" y="13"/>
                      <a:pt x="0" y="28"/>
                    </a:cubicBezTo>
                    <a:cubicBezTo>
                      <a:pt x="0" y="43"/>
                      <a:pt x="12" y="56"/>
                      <a:pt x="28" y="56"/>
                    </a:cubicBezTo>
                    <a:cubicBezTo>
                      <a:pt x="33" y="56"/>
                      <a:pt x="39" y="54"/>
                      <a:pt x="43" y="52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5" y="63"/>
                      <a:pt x="56" y="63"/>
                      <a:pt x="57" y="63"/>
                    </a:cubicBezTo>
                    <a:cubicBezTo>
                      <a:pt x="62" y="57"/>
                      <a:pt x="62" y="57"/>
                      <a:pt x="62" y="57"/>
                    </a:cubicBezTo>
                    <a:cubicBezTo>
                      <a:pt x="63" y="56"/>
                      <a:pt x="63" y="55"/>
                      <a:pt x="62" y="54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39"/>
                      <a:pt x="8" y="28"/>
                    </a:cubicBezTo>
                    <a:cubicBezTo>
                      <a:pt x="8" y="17"/>
                      <a:pt x="17" y="8"/>
                      <a:pt x="28" y="8"/>
                    </a:cubicBezTo>
                    <a:cubicBezTo>
                      <a:pt x="39" y="8"/>
                      <a:pt x="48" y="17"/>
                      <a:pt x="48" y="28"/>
                    </a:cubicBezTo>
                    <a:cubicBezTo>
                      <a:pt x="48" y="39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id-ID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72" name="组合 13"/>
          <p:cNvGrpSpPr/>
          <p:nvPr/>
        </p:nvGrpSpPr>
        <p:grpSpPr>
          <a:xfrm>
            <a:off x="951552" y="4788111"/>
            <a:ext cx="643890" cy="643890"/>
            <a:chOff x="1995" y="8113"/>
            <a:chExt cx="1014" cy="1014"/>
          </a:xfrm>
        </p:grpSpPr>
        <p:sp>
          <p:nvSpPr>
            <p:cNvPr id="1048817" name="椭圆 14"/>
            <p:cNvSpPr/>
            <p:nvPr/>
          </p:nvSpPr>
          <p:spPr>
            <a:xfrm>
              <a:off x="1995" y="8113"/>
              <a:ext cx="1015" cy="1015"/>
            </a:xfrm>
            <a:prstGeom prst="ellipse"/>
            <a:solidFill>
              <a:srgbClr val="F5D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latin typeface="Arial" panose="020B0604020202020204" pitchFamily="34" charset="0"/>
              </a:endParaRPr>
            </a:p>
          </p:txBody>
        </p:sp>
        <p:grpSp>
          <p:nvGrpSpPr>
            <p:cNvPr id="73" name="Group 52"/>
            <p:cNvGrpSpPr/>
            <p:nvPr/>
          </p:nvGrpSpPr>
          <p:grpSpPr>
            <a:xfrm>
              <a:off x="2111" y="8230"/>
              <a:ext cx="783" cy="782"/>
              <a:chOff x="3275013" y="2108200"/>
              <a:chExt cx="376238" cy="376238"/>
            </a:xfrm>
            <a:solidFill>
              <a:schemeClr val="bg1"/>
            </a:solidFill>
          </p:grpSpPr>
          <p:sp>
            <p:nvSpPr>
              <p:cNvPr id="1048818" name="Freeform 58"/>
              <p:cNvSpPr/>
              <p:nvPr/>
            </p:nvSpPr>
            <p:spPr bwMode="auto">
              <a:xfrm>
                <a:off x="3333750" y="2149475"/>
                <a:ext cx="41275" cy="41275"/>
              </a:xfrm>
              <a:custGeom>
                <a:avLst/>
                <a:gdLst>
                  <a:gd name="T0" fmla="*/ 6 w 7"/>
                  <a:gd name="T1" fmla="*/ 4 h 7"/>
                  <a:gd name="T2" fmla="*/ 4 w 7"/>
                  <a:gd name="T3" fmla="*/ 1 h 7"/>
                  <a:gd name="T4" fmla="*/ 1 w 7"/>
                  <a:gd name="T5" fmla="*/ 1 h 7"/>
                  <a:gd name="T6" fmla="*/ 1 w 7"/>
                  <a:gd name="T7" fmla="*/ 4 h 7"/>
                  <a:gd name="T8" fmla="*/ 4 w 7"/>
                  <a:gd name="T9" fmla="*/ 7 h 7"/>
                  <a:gd name="T10" fmla="*/ 6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6"/>
                      <a:pt x="7" y="5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id-ID">
                  <a:latin typeface="Arial" panose="020B0604020202020204" pitchFamily="34" charset="0"/>
                </a:endParaRPr>
              </a:p>
            </p:txBody>
          </p:sp>
          <p:sp>
            <p:nvSpPr>
              <p:cNvPr id="1048819" name="Freeform 59"/>
              <p:cNvSpPr/>
              <p:nvPr/>
            </p:nvSpPr>
            <p:spPr bwMode="auto">
              <a:xfrm>
                <a:off x="3275013" y="2273300"/>
                <a:ext cx="47625" cy="22225"/>
              </a:xfrm>
              <a:custGeom>
                <a:avLst/>
                <a:gdLst>
                  <a:gd name="T0" fmla="*/ 6 w 8"/>
                  <a:gd name="T1" fmla="*/ 0 h 4"/>
                  <a:gd name="T2" fmla="*/ 2 w 8"/>
                  <a:gd name="T3" fmla="*/ 0 h 4"/>
                  <a:gd name="T4" fmla="*/ 0 w 8"/>
                  <a:gd name="T5" fmla="*/ 2 h 4"/>
                  <a:gd name="T6" fmla="*/ 2 w 8"/>
                  <a:gd name="T7" fmla="*/ 4 h 4"/>
                  <a:gd name="T8" fmla="*/ 6 w 8"/>
                  <a:gd name="T9" fmla="*/ 4 h 4"/>
                  <a:gd name="T10" fmla="*/ 8 w 8"/>
                  <a:gd name="T11" fmla="*/ 2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id-ID">
                  <a:latin typeface="Arial" panose="020B0604020202020204" pitchFamily="34" charset="0"/>
                </a:endParaRPr>
              </a:p>
            </p:txBody>
          </p:sp>
          <p:sp>
            <p:nvSpPr>
              <p:cNvPr id="1048820" name="Freeform 60"/>
              <p:cNvSpPr/>
              <p:nvPr/>
            </p:nvSpPr>
            <p:spPr bwMode="auto">
              <a:xfrm>
                <a:off x="3605213" y="2295525"/>
                <a:ext cx="46038" cy="23813"/>
              </a:xfrm>
              <a:custGeom>
                <a:avLst/>
                <a:gdLst>
                  <a:gd name="T0" fmla="*/ 6 w 8"/>
                  <a:gd name="T1" fmla="*/ 0 h 4"/>
                  <a:gd name="T2" fmla="*/ 2 w 8"/>
                  <a:gd name="T3" fmla="*/ 0 h 4"/>
                  <a:gd name="T4" fmla="*/ 0 w 8"/>
                  <a:gd name="T5" fmla="*/ 2 h 4"/>
                  <a:gd name="T6" fmla="*/ 2 w 8"/>
                  <a:gd name="T7" fmla="*/ 4 h 4"/>
                  <a:gd name="T8" fmla="*/ 6 w 8"/>
                  <a:gd name="T9" fmla="*/ 4 h 4"/>
                  <a:gd name="T10" fmla="*/ 8 w 8"/>
                  <a:gd name="T11" fmla="*/ 2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id-ID">
                  <a:latin typeface="Arial" panose="020B0604020202020204" pitchFamily="34" charset="0"/>
                </a:endParaRPr>
              </a:p>
            </p:txBody>
          </p:sp>
          <p:sp>
            <p:nvSpPr>
              <p:cNvPr id="1048821" name="Freeform 61"/>
              <p:cNvSpPr/>
              <p:nvPr/>
            </p:nvSpPr>
            <p:spPr bwMode="auto">
              <a:xfrm>
                <a:off x="3568700" y="2166938"/>
                <a:ext cx="41275" cy="41275"/>
              </a:xfrm>
              <a:custGeom>
                <a:avLst/>
                <a:gdLst>
                  <a:gd name="T0" fmla="*/ 6 w 7"/>
                  <a:gd name="T1" fmla="*/ 1 h 7"/>
                  <a:gd name="T2" fmla="*/ 3 w 7"/>
                  <a:gd name="T3" fmla="*/ 1 h 7"/>
                  <a:gd name="T4" fmla="*/ 0 w 7"/>
                  <a:gd name="T5" fmla="*/ 4 h 7"/>
                  <a:gd name="T6" fmla="*/ 0 w 7"/>
                  <a:gd name="T7" fmla="*/ 6 h 7"/>
                  <a:gd name="T8" fmla="*/ 3 w 7"/>
                  <a:gd name="T9" fmla="*/ 6 h 7"/>
                  <a:gd name="T10" fmla="*/ 6 w 7"/>
                  <a:gd name="T11" fmla="*/ 4 h 7"/>
                  <a:gd name="T12" fmla="*/ 6 w 7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1"/>
                    </a:moveTo>
                    <a:cubicBezTo>
                      <a:pt x="5" y="0"/>
                      <a:pt x="4" y="0"/>
                      <a:pt x="3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6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2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id-ID">
                  <a:latin typeface="Arial" panose="020B0604020202020204" pitchFamily="34" charset="0"/>
                </a:endParaRPr>
              </a:p>
            </p:txBody>
          </p:sp>
          <p:sp>
            <p:nvSpPr>
              <p:cNvPr id="1048822" name="Freeform 62"/>
              <p:cNvSpPr/>
              <p:nvPr/>
            </p:nvSpPr>
            <p:spPr bwMode="auto">
              <a:xfrm>
                <a:off x="3463925" y="2108200"/>
                <a:ext cx="23813" cy="47625"/>
              </a:xfrm>
              <a:custGeom>
                <a:avLst/>
                <a:gdLst>
                  <a:gd name="T0" fmla="*/ 2 w 4"/>
                  <a:gd name="T1" fmla="*/ 8 h 8"/>
                  <a:gd name="T2" fmla="*/ 3 w 4"/>
                  <a:gd name="T3" fmla="*/ 7 h 8"/>
                  <a:gd name="T4" fmla="*/ 4 w 4"/>
                  <a:gd name="T5" fmla="*/ 6 h 8"/>
                  <a:gd name="T6" fmla="*/ 4 w 4"/>
                  <a:gd name="T7" fmla="*/ 2 h 8"/>
                  <a:gd name="T8" fmla="*/ 2 w 4"/>
                  <a:gd name="T9" fmla="*/ 0 h 8"/>
                  <a:gd name="T10" fmla="*/ 0 w 4"/>
                  <a:gd name="T11" fmla="*/ 1 h 8"/>
                  <a:gd name="T12" fmla="*/ 0 w 4"/>
                  <a:gd name="T13" fmla="*/ 2 h 8"/>
                  <a:gd name="T14" fmla="*/ 0 w 4"/>
                  <a:gd name="T15" fmla="*/ 6 h 8"/>
                  <a:gd name="T16" fmla="*/ 2 w 4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cubicBezTo>
                      <a:pt x="3" y="8"/>
                      <a:pt x="3" y="8"/>
                      <a:pt x="3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id-ID">
                  <a:latin typeface="Arial" panose="020B0604020202020204" pitchFamily="34" charset="0"/>
                </a:endParaRPr>
              </a:p>
            </p:txBody>
          </p:sp>
          <p:sp>
            <p:nvSpPr>
              <p:cNvPr id="1048823" name="Freeform 63"/>
              <p:cNvSpPr>
                <a:spLocks noEditPoints="1"/>
              </p:cNvSpPr>
              <p:nvPr/>
            </p:nvSpPr>
            <p:spPr bwMode="auto">
              <a:xfrm>
                <a:off x="3368675" y="2201863"/>
                <a:ext cx="188913" cy="211138"/>
              </a:xfrm>
              <a:custGeom>
                <a:avLst/>
                <a:gdLst>
                  <a:gd name="T0" fmla="*/ 16 w 32"/>
                  <a:gd name="T1" fmla="*/ 0 h 36"/>
                  <a:gd name="T2" fmla="*/ 0 w 32"/>
                  <a:gd name="T3" fmla="*/ 16 h 36"/>
                  <a:gd name="T4" fmla="*/ 8 w 32"/>
                  <a:gd name="T5" fmla="*/ 30 h 36"/>
                  <a:gd name="T6" fmla="*/ 8 w 32"/>
                  <a:gd name="T7" fmla="*/ 36 h 36"/>
                  <a:gd name="T8" fmla="*/ 24 w 32"/>
                  <a:gd name="T9" fmla="*/ 36 h 36"/>
                  <a:gd name="T10" fmla="*/ 24 w 32"/>
                  <a:gd name="T11" fmla="*/ 30 h 36"/>
                  <a:gd name="T12" fmla="*/ 32 w 32"/>
                  <a:gd name="T13" fmla="*/ 16 h 36"/>
                  <a:gd name="T14" fmla="*/ 16 w 32"/>
                  <a:gd name="T15" fmla="*/ 0 h 36"/>
                  <a:gd name="T16" fmla="*/ 22 w 32"/>
                  <a:gd name="T17" fmla="*/ 26 h 36"/>
                  <a:gd name="T18" fmla="*/ 20 w 32"/>
                  <a:gd name="T19" fmla="*/ 27 h 36"/>
                  <a:gd name="T20" fmla="*/ 20 w 32"/>
                  <a:gd name="T21" fmla="*/ 30 h 36"/>
                  <a:gd name="T22" fmla="*/ 20 w 32"/>
                  <a:gd name="T23" fmla="*/ 32 h 36"/>
                  <a:gd name="T24" fmla="*/ 12 w 32"/>
                  <a:gd name="T25" fmla="*/ 32 h 36"/>
                  <a:gd name="T26" fmla="*/ 12 w 32"/>
                  <a:gd name="T27" fmla="*/ 30 h 36"/>
                  <a:gd name="T28" fmla="*/ 12 w 32"/>
                  <a:gd name="T29" fmla="*/ 27 h 36"/>
                  <a:gd name="T30" fmla="*/ 10 w 32"/>
                  <a:gd name="T31" fmla="*/ 26 h 36"/>
                  <a:gd name="T32" fmla="*/ 4 w 32"/>
                  <a:gd name="T33" fmla="*/ 16 h 36"/>
                  <a:gd name="T34" fmla="*/ 16 w 32"/>
                  <a:gd name="T35" fmla="*/ 4 h 36"/>
                  <a:gd name="T36" fmla="*/ 28 w 32"/>
                  <a:gd name="T37" fmla="*/ 16 h 36"/>
                  <a:gd name="T38" fmla="*/ 22 w 32"/>
                  <a:gd name="T39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6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2"/>
                      <a:pt x="3" y="27"/>
                      <a:pt x="8" y="30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9" y="27"/>
                      <a:pt x="32" y="22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22" y="26"/>
                    </a:move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6" y="24"/>
                      <a:pt x="4" y="20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0"/>
                      <a:pt x="26" y="24"/>
                      <a:pt x="22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id-ID">
                  <a:latin typeface="Arial" panose="020B0604020202020204" pitchFamily="34" charset="0"/>
                </a:endParaRPr>
              </a:p>
            </p:txBody>
          </p:sp>
          <p:sp>
            <p:nvSpPr>
              <p:cNvPr id="1048824" name="Freeform 64"/>
              <p:cNvSpPr/>
              <p:nvPr/>
            </p:nvSpPr>
            <p:spPr bwMode="auto">
              <a:xfrm>
                <a:off x="3416300" y="2436813"/>
                <a:ext cx="93663" cy="47625"/>
              </a:xfrm>
              <a:custGeom>
                <a:avLst/>
                <a:gdLst>
                  <a:gd name="T0" fmla="*/ 0 w 16"/>
                  <a:gd name="T1" fmla="*/ 4 h 8"/>
                  <a:gd name="T2" fmla="*/ 4 w 16"/>
                  <a:gd name="T3" fmla="*/ 4 h 8"/>
                  <a:gd name="T4" fmla="*/ 4 w 16"/>
                  <a:gd name="T5" fmla="*/ 4 h 8"/>
                  <a:gd name="T6" fmla="*/ 8 w 16"/>
                  <a:gd name="T7" fmla="*/ 8 h 8"/>
                  <a:gd name="T8" fmla="*/ 12 w 16"/>
                  <a:gd name="T9" fmla="*/ 4 h 8"/>
                  <a:gd name="T10" fmla="*/ 12 w 16"/>
                  <a:gd name="T11" fmla="*/ 4 h 8"/>
                  <a:gd name="T12" fmla="*/ 16 w 16"/>
                  <a:gd name="T13" fmla="*/ 4 h 8"/>
                  <a:gd name="T14" fmla="*/ 16 w 16"/>
                  <a:gd name="T15" fmla="*/ 0 h 8"/>
                  <a:gd name="T16" fmla="*/ 0 w 16"/>
                  <a:gd name="T17" fmla="*/ 0 h 8"/>
                  <a:gd name="T18" fmla="*/ 0 w 16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8">
                    <a:moveTo>
                      <a:pt x="0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6"/>
                      <a:pt x="6" y="8"/>
                      <a:pt x="8" y="8"/>
                    </a:cubicBezTo>
                    <a:cubicBezTo>
                      <a:pt x="10" y="8"/>
                      <a:pt x="12" y="6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id-ID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74" name="组合 23"/>
          <p:cNvGrpSpPr/>
          <p:nvPr/>
        </p:nvGrpSpPr>
        <p:grpSpPr>
          <a:xfrm>
            <a:off x="968062" y="3272366"/>
            <a:ext cx="644525" cy="644525"/>
            <a:chOff x="2021" y="5408"/>
            <a:chExt cx="1015" cy="1015"/>
          </a:xfrm>
        </p:grpSpPr>
        <p:sp>
          <p:nvSpPr>
            <p:cNvPr id="1048825" name="椭圆 24"/>
            <p:cNvSpPr/>
            <p:nvPr/>
          </p:nvSpPr>
          <p:spPr>
            <a:xfrm>
              <a:off x="2021" y="5408"/>
              <a:ext cx="1015" cy="1015"/>
            </a:xfrm>
            <a:prstGeom prst="ellipse"/>
            <a:solidFill>
              <a:srgbClr val="E96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latin typeface="Arial" panose="020B0604020202020204" pitchFamily="34" charset="0"/>
              </a:endParaRPr>
            </a:p>
          </p:txBody>
        </p:sp>
        <p:sp>
          <p:nvSpPr>
            <p:cNvPr id="1048826" name="Freeform 22"/>
            <p:cNvSpPr>
              <a:spLocks noEditPoints="1"/>
            </p:cNvSpPr>
            <p:nvPr/>
          </p:nvSpPr>
          <p:spPr bwMode="auto">
            <a:xfrm>
              <a:off x="2276" y="5645"/>
              <a:ext cx="547" cy="547"/>
            </a:xfrm>
            <a:custGeom>
              <a:avLst/>
              <a:gdLst>
                <a:gd name="T0" fmla="*/ 42 w 44"/>
                <a:gd name="T1" fmla="*/ 18 h 44"/>
                <a:gd name="T2" fmla="*/ 35 w 44"/>
                <a:gd name="T3" fmla="*/ 18 h 44"/>
                <a:gd name="T4" fmla="*/ 34 w 44"/>
                <a:gd name="T5" fmla="*/ 14 h 44"/>
                <a:gd name="T6" fmla="*/ 38 w 44"/>
                <a:gd name="T7" fmla="*/ 10 h 44"/>
                <a:gd name="T8" fmla="*/ 38 w 44"/>
                <a:gd name="T9" fmla="*/ 7 h 44"/>
                <a:gd name="T10" fmla="*/ 36 w 44"/>
                <a:gd name="T11" fmla="*/ 5 h 44"/>
                <a:gd name="T12" fmla="*/ 33 w 44"/>
                <a:gd name="T13" fmla="*/ 5 h 44"/>
                <a:gd name="T14" fmla="*/ 29 w 44"/>
                <a:gd name="T15" fmla="*/ 9 h 44"/>
                <a:gd name="T16" fmla="*/ 25 w 44"/>
                <a:gd name="T17" fmla="*/ 8 h 44"/>
                <a:gd name="T18" fmla="*/ 25 w 44"/>
                <a:gd name="T19" fmla="*/ 2 h 44"/>
                <a:gd name="T20" fmla="*/ 23 w 44"/>
                <a:gd name="T21" fmla="*/ 0 h 44"/>
                <a:gd name="T22" fmla="*/ 20 w 44"/>
                <a:gd name="T23" fmla="*/ 0 h 44"/>
                <a:gd name="T24" fmla="*/ 18 w 44"/>
                <a:gd name="T25" fmla="*/ 2 h 44"/>
                <a:gd name="T26" fmla="*/ 18 w 44"/>
                <a:gd name="T27" fmla="*/ 8 h 44"/>
                <a:gd name="T28" fmla="*/ 14 w 44"/>
                <a:gd name="T29" fmla="*/ 9 h 44"/>
                <a:gd name="T30" fmla="*/ 10 w 44"/>
                <a:gd name="T31" fmla="*/ 6 h 44"/>
                <a:gd name="T32" fmla="*/ 7 w 44"/>
                <a:gd name="T33" fmla="*/ 6 h 44"/>
                <a:gd name="T34" fmla="*/ 5 w 44"/>
                <a:gd name="T35" fmla="*/ 8 h 44"/>
                <a:gd name="T36" fmla="*/ 5 w 44"/>
                <a:gd name="T37" fmla="*/ 11 h 44"/>
                <a:gd name="T38" fmla="*/ 9 w 44"/>
                <a:gd name="T39" fmla="*/ 15 h 44"/>
                <a:gd name="T40" fmla="*/ 7 w 44"/>
                <a:gd name="T41" fmla="*/ 19 h 44"/>
                <a:gd name="T42" fmla="*/ 2 w 44"/>
                <a:gd name="T43" fmla="*/ 19 h 44"/>
                <a:gd name="T44" fmla="*/ 0 w 44"/>
                <a:gd name="T45" fmla="*/ 21 h 44"/>
                <a:gd name="T46" fmla="*/ 0 w 44"/>
                <a:gd name="T47" fmla="*/ 24 h 44"/>
                <a:gd name="T48" fmla="*/ 2 w 44"/>
                <a:gd name="T49" fmla="*/ 26 h 44"/>
                <a:gd name="T50" fmla="*/ 7 w 44"/>
                <a:gd name="T51" fmla="*/ 26 h 44"/>
                <a:gd name="T52" fmla="*/ 9 w 44"/>
                <a:gd name="T53" fmla="*/ 30 h 44"/>
                <a:gd name="T54" fmla="*/ 6 w 44"/>
                <a:gd name="T55" fmla="*/ 34 h 44"/>
                <a:gd name="T56" fmla="*/ 6 w 44"/>
                <a:gd name="T57" fmla="*/ 37 h 44"/>
                <a:gd name="T58" fmla="*/ 8 w 44"/>
                <a:gd name="T59" fmla="*/ 39 h 44"/>
                <a:gd name="T60" fmla="*/ 11 w 44"/>
                <a:gd name="T61" fmla="*/ 39 h 44"/>
                <a:gd name="T62" fmla="*/ 15 w 44"/>
                <a:gd name="T63" fmla="*/ 35 h 44"/>
                <a:gd name="T64" fmla="*/ 19 w 44"/>
                <a:gd name="T65" fmla="*/ 36 h 44"/>
                <a:gd name="T66" fmla="*/ 19 w 44"/>
                <a:gd name="T67" fmla="*/ 42 h 44"/>
                <a:gd name="T68" fmla="*/ 21 w 44"/>
                <a:gd name="T69" fmla="*/ 44 h 44"/>
                <a:gd name="T70" fmla="*/ 24 w 44"/>
                <a:gd name="T71" fmla="*/ 44 h 44"/>
                <a:gd name="T72" fmla="*/ 26 w 44"/>
                <a:gd name="T73" fmla="*/ 42 h 44"/>
                <a:gd name="T74" fmla="*/ 26 w 44"/>
                <a:gd name="T75" fmla="*/ 36 h 44"/>
                <a:gd name="T76" fmla="*/ 30 w 44"/>
                <a:gd name="T77" fmla="*/ 34 h 44"/>
                <a:gd name="T78" fmla="*/ 34 w 44"/>
                <a:gd name="T79" fmla="*/ 38 h 44"/>
                <a:gd name="T80" fmla="*/ 37 w 44"/>
                <a:gd name="T81" fmla="*/ 38 h 44"/>
                <a:gd name="T82" fmla="*/ 39 w 44"/>
                <a:gd name="T83" fmla="*/ 36 h 44"/>
                <a:gd name="T84" fmla="*/ 39 w 44"/>
                <a:gd name="T85" fmla="*/ 33 h 44"/>
                <a:gd name="T86" fmla="*/ 35 w 44"/>
                <a:gd name="T87" fmla="*/ 28 h 44"/>
                <a:gd name="T88" fmla="*/ 36 w 44"/>
                <a:gd name="T89" fmla="*/ 25 h 44"/>
                <a:gd name="T90" fmla="*/ 42 w 44"/>
                <a:gd name="T91" fmla="*/ 25 h 44"/>
                <a:gd name="T92" fmla="*/ 44 w 44"/>
                <a:gd name="T93" fmla="*/ 23 h 44"/>
                <a:gd name="T94" fmla="*/ 44 w 44"/>
                <a:gd name="T95" fmla="*/ 20 h 44"/>
                <a:gd name="T96" fmla="*/ 42 w 44"/>
                <a:gd name="T97" fmla="*/ 18 h 44"/>
                <a:gd name="T98" fmla="*/ 21 w 44"/>
                <a:gd name="T99" fmla="*/ 28 h 44"/>
                <a:gd name="T100" fmla="*/ 15 w 44"/>
                <a:gd name="T101" fmla="*/ 22 h 44"/>
                <a:gd name="T102" fmla="*/ 21 w 44"/>
                <a:gd name="T103" fmla="*/ 16 h 44"/>
                <a:gd name="T104" fmla="*/ 28 w 44"/>
                <a:gd name="T105" fmla="*/ 22 h 44"/>
                <a:gd name="T106" fmla="*/ 21 w 44"/>
                <a:gd name="T10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44">
                  <a:moveTo>
                    <a:pt x="42" y="18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35" y="17"/>
                    <a:pt x="35" y="15"/>
                    <a:pt x="34" y="14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39" y="8"/>
                    <a:pt x="38" y="7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4"/>
                    <a:pt x="34" y="4"/>
                    <a:pt x="33" y="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6" y="8"/>
                    <a:pt x="25" y="8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6" y="8"/>
                    <a:pt x="15" y="9"/>
                    <a:pt x="14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9"/>
                    <a:pt x="4" y="10"/>
                    <a:pt x="5" y="1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0" y="20"/>
                    <a:pt x="0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5"/>
                    <a:pt x="5" y="36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40"/>
                    <a:pt x="10" y="40"/>
                    <a:pt x="11" y="3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6" y="36"/>
                    <a:pt x="18" y="36"/>
                    <a:pt x="19" y="36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20" y="44"/>
                    <a:pt x="21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4"/>
                    <a:pt x="26" y="43"/>
                    <a:pt x="26" y="42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8" y="35"/>
                    <a:pt x="29" y="35"/>
                    <a:pt x="30" y="34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9"/>
                    <a:pt x="36" y="39"/>
                    <a:pt x="37" y="38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5"/>
                    <a:pt x="40" y="34"/>
                    <a:pt x="39" y="33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7"/>
                    <a:pt x="35" y="26"/>
                    <a:pt x="3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5"/>
                    <a:pt x="44" y="24"/>
                    <a:pt x="44" y="23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19"/>
                    <a:pt x="43" y="18"/>
                    <a:pt x="42" y="18"/>
                  </a:cubicBezTo>
                  <a:close/>
                  <a:moveTo>
                    <a:pt x="21" y="28"/>
                  </a:moveTo>
                  <a:cubicBezTo>
                    <a:pt x="18" y="28"/>
                    <a:pt x="15" y="25"/>
                    <a:pt x="15" y="22"/>
                  </a:cubicBezTo>
                  <a:cubicBezTo>
                    <a:pt x="15" y="19"/>
                    <a:pt x="18" y="16"/>
                    <a:pt x="21" y="16"/>
                  </a:cubicBezTo>
                  <a:cubicBezTo>
                    <a:pt x="25" y="16"/>
                    <a:pt x="28" y="19"/>
                    <a:pt x="28" y="22"/>
                  </a:cubicBezTo>
                  <a:cubicBezTo>
                    <a:pt x="28" y="25"/>
                    <a:pt x="25" y="28"/>
                    <a:pt x="21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id-ID">
                <a:latin typeface="Arial" panose="020B0604020202020204" pitchFamily="34" charset="0"/>
              </a:endParaRPr>
            </a:p>
          </p:txBody>
        </p:sp>
      </p:grpSp>
      <p:sp>
        <p:nvSpPr>
          <p:cNvPr id="1048827" name="文本框 26"/>
          <p:cNvSpPr txBox="1"/>
          <p:nvPr/>
        </p:nvSpPr>
        <p:spPr>
          <a:xfrm>
            <a:off x="1804596" y="1585798"/>
            <a:ext cx="4291404" cy="894732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sz="1200"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Just as we all want to change the world and bring light to others, but more often we just need to sow a seed, naturally there is a breeze, rain and dew nourish. </a:t>
            </a:r>
            <a:endParaRPr altLang="en-US" dirty="0" sz="1200" lang="zh-CN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48828" name="文本框 27"/>
          <p:cNvSpPr txBox="1"/>
          <p:nvPr/>
        </p:nvSpPr>
        <p:spPr>
          <a:xfrm>
            <a:off x="1804596" y="3073454"/>
            <a:ext cx="4291404" cy="894732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sz="1200"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Just as we all want to change the world and bring light to others, but more often we just need to sow a seed, naturally there is a breeze, rain and dew nourish. </a:t>
            </a:r>
            <a:endParaRPr altLang="en-US" dirty="0" sz="1200" lang="zh-CN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48829" name="文本框 28"/>
          <p:cNvSpPr txBox="1"/>
          <p:nvPr/>
        </p:nvSpPr>
        <p:spPr>
          <a:xfrm>
            <a:off x="1804596" y="4610032"/>
            <a:ext cx="4291404" cy="894732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sz="1200"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Just as we all want to change the world and bring light to others, but more often we just need to sow a seed, naturally there is a breeze, rain and dew nourish. </a:t>
            </a:r>
            <a:endParaRPr altLang="en-US" dirty="0" sz="1200" lang="zh-CN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椭圆 3"/>
          <p:cNvSpPr/>
          <p:nvPr/>
        </p:nvSpPr>
        <p:spPr>
          <a:xfrm>
            <a:off x="0" y="-2694465"/>
            <a:ext cx="3339428" cy="3339428"/>
          </a:xfrm>
          <a:prstGeom prst="ellipse"/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31" name="椭圆 4"/>
          <p:cNvSpPr/>
          <p:nvPr/>
        </p:nvSpPr>
        <p:spPr>
          <a:xfrm>
            <a:off x="11907832" y="4956326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32" name="椭圆 5"/>
          <p:cNvSpPr/>
          <p:nvPr/>
        </p:nvSpPr>
        <p:spPr>
          <a:xfrm>
            <a:off x="3339428" y="6337299"/>
            <a:ext cx="1941370" cy="1941370"/>
          </a:xfrm>
          <a:prstGeom prst="ellipse"/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33" name="椭圆 6"/>
          <p:cNvSpPr/>
          <p:nvPr/>
        </p:nvSpPr>
        <p:spPr>
          <a:xfrm>
            <a:off x="10464148" y="-1024751"/>
            <a:ext cx="1443684" cy="1443684"/>
          </a:xfrm>
          <a:prstGeom prst="ellipse"/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34" name="矩形 7"/>
          <p:cNvSpPr/>
          <p:nvPr/>
        </p:nvSpPr>
        <p:spPr>
          <a:xfrm>
            <a:off x="3679191" y="182723"/>
            <a:ext cx="4354434" cy="510540"/>
          </a:xfrm>
          <a:prstGeom prst="rect"/>
        </p:spPr>
        <p:txBody>
          <a:bodyPr wrap="none">
            <a:spAutoFit/>
          </a:bodyPr>
          <a:p>
            <a:pPr algn="ctr"/>
            <a:r>
              <a:rPr altLang="zh-CN" b="1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Click here to add a subtitle</a:t>
            </a:r>
            <a:endParaRPr altLang="zh-CN" b="1" dirty="0" sz="2800" lang="en-US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162" name="图片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/>
          <a:stretch>
            <a:fillRect/>
          </a:stretch>
        </p:blipFill>
        <p:spPr>
          <a:xfrm>
            <a:off x="930964" y="2162536"/>
            <a:ext cx="3669657" cy="3990280"/>
          </a:xfrm>
          <a:prstGeom prst="rect"/>
        </p:spPr>
      </p:pic>
      <p:sp>
        <p:nvSpPr>
          <p:cNvPr id="1048835" name="矩形 8"/>
          <p:cNvSpPr/>
          <p:nvPr/>
        </p:nvSpPr>
        <p:spPr>
          <a:xfrm>
            <a:off x="1200056" y="1310024"/>
            <a:ext cx="9791886" cy="617733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altLang="zh-CN" sz="12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Just as we all want to change the world and bring light to others, but more often we just need to sow a seed, naturally there is a breeze, rain and dew nourish. When you express your views properly, you often get twice the result with half the effort.</a:t>
            </a:r>
            <a:endParaRPr altLang="en-US" dirty="0" sz="1200" lang="zh-CN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76" name="组合 9"/>
          <p:cNvGrpSpPr/>
          <p:nvPr/>
        </p:nvGrpSpPr>
        <p:grpSpPr>
          <a:xfrm>
            <a:off x="5790991" y="2767685"/>
            <a:ext cx="495387" cy="495259"/>
            <a:chOff x="13114719" y="6453470"/>
            <a:chExt cx="912782" cy="912544"/>
          </a:xfrm>
          <a:solidFill>
            <a:srgbClr val="E9629B"/>
          </a:solidFill>
        </p:grpSpPr>
        <p:sp>
          <p:nvSpPr>
            <p:cNvPr id="1048836" name="Freeform 250"/>
            <p:cNvSpPr/>
            <p:nvPr/>
          </p:nvSpPr>
          <p:spPr>
            <a:xfrm>
              <a:off x="13114719" y="6720021"/>
              <a:ext cx="872015" cy="645993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1600" extrusionOk="0">
                  <a:moveTo>
                    <a:pt x="10536" y="21600"/>
                  </a:moveTo>
                  <a:cubicBezTo>
                    <a:pt x="9084" y="21600"/>
                    <a:pt x="7632" y="21073"/>
                    <a:pt x="6180" y="20151"/>
                  </a:cubicBezTo>
                  <a:cubicBezTo>
                    <a:pt x="916" y="16727"/>
                    <a:pt x="-1444" y="7639"/>
                    <a:pt x="916" y="0"/>
                  </a:cubicBezTo>
                  <a:cubicBezTo>
                    <a:pt x="4455" y="2239"/>
                    <a:pt x="4455" y="2239"/>
                    <a:pt x="4455" y="2239"/>
                  </a:cubicBezTo>
                  <a:cubicBezTo>
                    <a:pt x="2912" y="7112"/>
                    <a:pt x="4455" y="12907"/>
                    <a:pt x="7813" y="15146"/>
                  </a:cubicBezTo>
                  <a:cubicBezTo>
                    <a:pt x="11171" y="17385"/>
                    <a:pt x="15164" y="15146"/>
                    <a:pt x="16617" y="10273"/>
                  </a:cubicBezTo>
                  <a:cubicBezTo>
                    <a:pt x="20156" y="12512"/>
                    <a:pt x="20156" y="12512"/>
                    <a:pt x="20156" y="12512"/>
                  </a:cubicBezTo>
                  <a:cubicBezTo>
                    <a:pt x="18976" y="16332"/>
                    <a:pt x="16889" y="19098"/>
                    <a:pt x="14257" y="20546"/>
                  </a:cubicBezTo>
                  <a:cubicBezTo>
                    <a:pt x="13077" y="21205"/>
                    <a:pt x="11806" y="21600"/>
                    <a:pt x="10536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837" name="Freeform 251"/>
            <p:cNvSpPr/>
            <p:nvPr/>
          </p:nvSpPr>
          <p:spPr>
            <a:xfrm>
              <a:off x="13174539" y="6453470"/>
              <a:ext cx="354357" cy="297911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160" y="853"/>
                    <a:pt x="7200" y="5116"/>
                    <a:pt x="2400" y="12221"/>
                  </a:cubicBezTo>
                  <a:cubicBezTo>
                    <a:pt x="1440" y="13642"/>
                    <a:pt x="720" y="15063"/>
                    <a:pt x="0" y="16484"/>
                  </a:cubicBezTo>
                  <a:cubicBezTo>
                    <a:pt x="9360" y="21600"/>
                    <a:pt x="9360" y="21600"/>
                    <a:pt x="9360" y="21600"/>
                  </a:cubicBezTo>
                  <a:cubicBezTo>
                    <a:pt x="9600" y="21032"/>
                    <a:pt x="10080" y="20463"/>
                    <a:pt x="10320" y="19611"/>
                  </a:cubicBezTo>
                  <a:cubicBezTo>
                    <a:pt x="13200" y="15632"/>
                    <a:pt x="17280" y="12789"/>
                    <a:pt x="21600" y="12221"/>
                  </a:cubicBez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838" name="Freeform 252"/>
            <p:cNvSpPr/>
            <p:nvPr/>
          </p:nvSpPr>
          <p:spPr>
            <a:xfrm>
              <a:off x="13851890" y="6948940"/>
              <a:ext cx="175611" cy="106620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0" y="0"/>
                  </a:moveTo>
                  <a:cubicBezTo>
                    <a:pt x="960" y="3200"/>
                    <a:pt x="480" y="5600"/>
                    <a:pt x="0" y="8000"/>
                  </a:cubicBezTo>
                  <a:cubicBezTo>
                    <a:pt x="18720" y="21600"/>
                    <a:pt x="18720" y="21600"/>
                    <a:pt x="18720" y="21600"/>
                  </a:cubicBezTo>
                  <a:cubicBezTo>
                    <a:pt x="20160" y="15200"/>
                    <a:pt x="21120" y="8000"/>
                    <a:pt x="21600" y="0"/>
                  </a:cubicBezTo>
                  <a:lnTo>
                    <a:pt x="96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839" name="Freeform 253"/>
            <p:cNvSpPr/>
            <p:nvPr/>
          </p:nvSpPr>
          <p:spPr>
            <a:xfrm>
              <a:off x="13569660" y="6453470"/>
              <a:ext cx="457841" cy="454707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3779" y="21600"/>
                    <a:pt x="13779" y="21600"/>
                    <a:pt x="13779" y="21600"/>
                  </a:cubicBezTo>
                  <a:cubicBezTo>
                    <a:pt x="13779" y="13966"/>
                    <a:pt x="7634" y="7821"/>
                    <a:pt x="0" y="78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917" y="0"/>
                    <a:pt x="21600" y="9683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840" name="Rectangle 254"/>
            <p:cNvSpPr/>
            <p:nvPr/>
          </p:nvSpPr>
          <p:spPr>
            <a:xfrm>
              <a:off x="13406594" y="6964620"/>
              <a:ext cx="81532" cy="106621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841" name="Rectangle 255"/>
            <p:cNvSpPr/>
            <p:nvPr/>
          </p:nvSpPr>
          <p:spPr>
            <a:xfrm>
              <a:off x="13528895" y="6829777"/>
              <a:ext cx="84668" cy="241466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842" name="Rectangle 256"/>
            <p:cNvSpPr/>
            <p:nvPr/>
          </p:nvSpPr>
          <p:spPr>
            <a:xfrm>
              <a:off x="13654331" y="6760786"/>
              <a:ext cx="81532" cy="310455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</p:grpSp>
      <p:grpSp>
        <p:nvGrpSpPr>
          <p:cNvPr id="77" name="组合 17"/>
          <p:cNvGrpSpPr/>
          <p:nvPr/>
        </p:nvGrpSpPr>
        <p:grpSpPr>
          <a:xfrm>
            <a:off x="5781739" y="4607795"/>
            <a:ext cx="513890" cy="351247"/>
            <a:chOff x="13080462" y="8952774"/>
            <a:chExt cx="1133225" cy="774567"/>
          </a:xfrm>
          <a:solidFill>
            <a:srgbClr val="9393C7"/>
          </a:solidFill>
        </p:grpSpPr>
        <p:sp>
          <p:nvSpPr>
            <p:cNvPr id="1048843" name="Freeform 327"/>
            <p:cNvSpPr/>
            <p:nvPr/>
          </p:nvSpPr>
          <p:spPr>
            <a:xfrm>
              <a:off x="13080462" y="8952774"/>
              <a:ext cx="868644" cy="774567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16" y="0"/>
                  </a:moveTo>
                  <a:cubicBezTo>
                    <a:pt x="684" y="0"/>
                    <a:pt x="684" y="0"/>
                    <a:pt x="684" y="0"/>
                  </a:cubicBezTo>
                  <a:cubicBezTo>
                    <a:pt x="293" y="0"/>
                    <a:pt x="0" y="439"/>
                    <a:pt x="0" y="877"/>
                  </a:cubicBezTo>
                  <a:cubicBezTo>
                    <a:pt x="0" y="20832"/>
                    <a:pt x="0" y="20832"/>
                    <a:pt x="0" y="20832"/>
                  </a:cubicBezTo>
                  <a:cubicBezTo>
                    <a:pt x="0" y="21271"/>
                    <a:pt x="293" y="21600"/>
                    <a:pt x="684" y="21600"/>
                  </a:cubicBezTo>
                  <a:cubicBezTo>
                    <a:pt x="20916" y="21600"/>
                    <a:pt x="20916" y="21600"/>
                    <a:pt x="20916" y="21600"/>
                  </a:cubicBezTo>
                  <a:cubicBezTo>
                    <a:pt x="21307" y="21600"/>
                    <a:pt x="21600" y="21271"/>
                    <a:pt x="21600" y="20832"/>
                  </a:cubicBezTo>
                  <a:cubicBezTo>
                    <a:pt x="21600" y="877"/>
                    <a:pt x="21600" y="877"/>
                    <a:pt x="21600" y="877"/>
                  </a:cubicBezTo>
                  <a:cubicBezTo>
                    <a:pt x="21600" y="439"/>
                    <a:pt x="21307" y="0"/>
                    <a:pt x="20916" y="0"/>
                  </a:cubicBezTo>
                  <a:close/>
                  <a:moveTo>
                    <a:pt x="16615" y="1754"/>
                  </a:moveTo>
                  <a:cubicBezTo>
                    <a:pt x="17104" y="1754"/>
                    <a:pt x="17495" y="2193"/>
                    <a:pt x="17495" y="2741"/>
                  </a:cubicBezTo>
                  <a:cubicBezTo>
                    <a:pt x="17495" y="3289"/>
                    <a:pt x="17104" y="3728"/>
                    <a:pt x="16615" y="3728"/>
                  </a:cubicBezTo>
                  <a:cubicBezTo>
                    <a:pt x="16127" y="3728"/>
                    <a:pt x="15736" y="3289"/>
                    <a:pt x="15736" y="2741"/>
                  </a:cubicBezTo>
                  <a:cubicBezTo>
                    <a:pt x="15736" y="2193"/>
                    <a:pt x="16127" y="1754"/>
                    <a:pt x="16615" y="1754"/>
                  </a:cubicBezTo>
                  <a:close/>
                  <a:moveTo>
                    <a:pt x="13976" y="1754"/>
                  </a:moveTo>
                  <a:cubicBezTo>
                    <a:pt x="14465" y="1754"/>
                    <a:pt x="14856" y="2193"/>
                    <a:pt x="14856" y="2741"/>
                  </a:cubicBezTo>
                  <a:cubicBezTo>
                    <a:pt x="14856" y="3289"/>
                    <a:pt x="14465" y="3728"/>
                    <a:pt x="13976" y="3728"/>
                  </a:cubicBezTo>
                  <a:cubicBezTo>
                    <a:pt x="13390" y="3728"/>
                    <a:pt x="12999" y="3289"/>
                    <a:pt x="12999" y="2741"/>
                  </a:cubicBezTo>
                  <a:cubicBezTo>
                    <a:pt x="12999" y="2193"/>
                    <a:pt x="13390" y="1754"/>
                    <a:pt x="13976" y="1754"/>
                  </a:cubicBezTo>
                  <a:close/>
                  <a:moveTo>
                    <a:pt x="20232" y="20065"/>
                  </a:moveTo>
                  <a:cubicBezTo>
                    <a:pt x="1368" y="20065"/>
                    <a:pt x="1368" y="20065"/>
                    <a:pt x="1368" y="20065"/>
                  </a:cubicBezTo>
                  <a:cubicBezTo>
                    <a:pt x="1368" y="5482"/>
                    <a:pt x="1368" y="5482"/>
                    <a:pt x="1368" y="5482"/>
                  </a:cubicBezTo>
                  <a:cubicBezTo>
                    <a:pt x="20232" y="5482"/>
                    <a:pt x="20232" y="5482"/>
                    <a:pt x="20232" y="5482"/>
                  </a:cubicBezTo>
                  <a:lnTo>
                    <a:pt x="20232" y="20065"/>
                  </a:lnTo>
                  <a:close/>
                  <a:moveTo>
                    <a:pt x="19352" y="3728"/>
                  </a:moveTo>
                  <a:cubicBezTo>
                    <a:pt x="18766" y="3728"/>
                    <a:pt x="18375" y="3289"/>
                    <a:pt x="18375" y="2741"/>
                  </a:cubicBezTo>
                  <a:cubicBezTo>
                    <a:pt x="18375" y="2193"/>
                    <a:pt x="18766" y="1754"/>
                    <a:pt x="19352" y="1754"/>
                  </a:cubicBezTo>
                  <a:cubicBezTo>
                    <a:pt x="19841" y="1754"/>
                    <a:pt x="20232" y="2193"/>
                    <a:pt x="20232" y="2741"/>
                  </a:cubicBezTo>
                  <a:cubicBezTo>
                    <a:pt x="20232" y="3289"/>
                    <a:pt x="19841" y="3728"/>
                    <a:pt x="19352" y="372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844" name="Rectangle 328"/>
            <p:cNvSpPr/>
            <p:nvPr/>
          </p:nvSpPr>
          <p:spPr>
            <a:xfrm>
              <a:off x="13193353" y="9216190"/>
              <a:ext cx="630315" cy="119164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845" name="Rectangle 329"/>
            <p:cNvSpPr/>
            <p:nvPr/>
          </p:nvSpPr>
          <p:spPr>
            <a:xfrm>
              <a:off x="13193353" y="9385527"/>
              <a:ext cx="200696" cy="210106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846" name="Rectangle 330"/>
            <p:cNvSpPr/>
            <p:nvPr/>
          </p:nvSpPr>
          <p:spPr>
            <a:xfrm>
              <a:off x="13428546" y="9388662"/>
              <a:ext cx="213240" cy="28225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847" name="Rectangle 331"/>
            <p:cNvSpPr/>
            <p:nvPr/>
          </p:nvSpPr>
          <p:spPr>
            <a:xfrm>
              <a:off x="13428546" y="9473330"/>
              <a:ext cx="213240" cy="28226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848" name="Rectangle 332"/>
            <p:cNvSpPr/>
            <p:nvPr/>
          </p:nvSpPr>
          <p:spPr>
            <a:xfrm>
              <a:off x="13428546" y="9558001"/>
              <a:ext cx="213240" cy="28225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849" name="Freeform 333"/>
            <p:cNvSpPr/>
            <p:nvPr/>
          </p:nvSpPr>
          <p:spPr>
            <a:xfrm>
              <a:off x="13735864" y="9517233"/>
              <a:ext cx="81534" cy="81534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46" y="0"/>
                  </a:moveTo>
                  <a:lnTo>
                    <a:pt x="6646" y="1662"/>
                  </a:lnTo>
                  <a:lnTo>
                    <a:pt x="0" y="21600"/>
                  </a:lnTo>
                  <a:lnTo>
                    <a:pt x="19938" y="14954"/>
                  </a:lnTo>
                  <a:lnTo>
                    <a:pt x="21600" y="14954"/>
                  </a:lnTo>
                  <a:lnTo>
                    <a:pt x="6646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850" name="Freeform 334"/>
            <p:cNvSpPr/>
            <p:nvPr/>
          </p:nvSpPr>
          <p:spPr>
            <a:xfrm>
              <a:off x="14061996" y="9120944"/>
              <a:ext cx="151691" cy="151691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23" extrusionOk="0">
                  <a:moveTo>
                    <a:pt x="16062" y="21323"/>
                  </a:moveTo>
                  <a:cubicBezTo>
                    <a:pt x="20492" y="16892"/>
                    <a:pt x="20492" y="16892"/>
                    <a:pt x="20492" y="16892"/>
                  </a:cubicBezTo>
                  <a:cubicBezTo>
                    <a:pt x="21600" y="15785"/>
                    <a:pt x="21600" y="13569"/>
                    <a:pt x="20492" y="11908"/>
                  </a:cubicBezTo>
                  <a:cubicBezTo>
                    <a:pt x="9415" y="831"/>
                    <a:pt x="9415" y="831"/>
                    <a:pt x="9415" y="831"/>
                  </a:cubicBezTo>
                  <a:cubicBezTo>
                    <a:pt x="7754" y="-277"/>
                    <a:pt x="5538" y="-277"/>
                    <a:pt x="3877" y="831"/>
                  </a:cubicBezTo>
                  <a:cubicBezTo>
                    <a:pt x="0" y="5261"/>
                    <a:pt x="0" y="5261"/>
                    <a:pt x="0" y="5261"/>
                  </a:cubicBezTo>
                  <a:lnTo>
                    <a:pt x="16062" y="21323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851" name="Freeform 335"/>
            <p:cNvSpPr/>
            <p:nvPr/>
          </p:nvSpPr>
          <p:spPr>
            <a:xfrm>
              <a:off x="13801540" y="9169149"/>
              <a:ext cx="363942" cy="363943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426" extrusionOk="0">
                  <a:moveTo>
                    <a:pt x="14691" y="0"/>
                  </a:moveTo>
                  <a:cubicBezTo>
                    <a:pt x="14458" y="0"/>
                    <a:pt x="14458" y="0"/>
                    <a:pt x="14458" y="232"/>
                  </a:cubicBezTo>
                  <a:cubicBezTo>
                    <a:pt x="523" y="14168"/>
                    <a:pt x="523" y="14168"/>
                    <a:pt x="523" y="14168"/>
                  </a:cubicBezTo>
                  <a:cubicBezTo>
                    <a:pt x="-174" y="14865"/>
                    <a:pt x="-174" y="15794"/>
                    <a:pt x="523" y="16490"/>
                  </a:cubicBezTo>
                  <a:cubicBezTo>
                    <a:pt x="523" y="16490"/>
                    <a:pt x="523" y="16490"/>
                    <a:pt x="523" y="16490"/>
                  </a:cubicBezTo>
                  <a:cubicBezTo>
                    <a:pt x="987" y="16955"/>
                    <a:pt x="1684" y="17187"/>
                    <a:pt x="2149" y="16955"/>
                  </a:cubicBezTo>
                  <a:cubicBezTo>
                    <a:pt x="2149" y="17419"/>
                    <a:pt x="2149" y="18116"/>
                    <a:pt x="2613" y="18581"/>
                  </a:cubicBezTo>
                  <a:cubicBezTo>
                    <a:pt x="2845" y="18813"/>
                    <a:pt x="2845" y="18813"/>
                    <a:pt x="2845" y="18813"/>
                  </a:cubicBezTo>
                  <a:cubicBezTo>
                    <a:pt x="3310" y="19277"/>
                    <a:pt x="3774" y="19277"/>
                    <a:pt x="4471" y="19045"/>
                  </a:cubicBezTo>
                  <a:cubicBezTo>
                    <a:pt x="4239" y="19742"/>
                    <a:pt x="4239" y="20439"/>
                    <a:pt x="4703" y="20671"/>
                  </a:cubicBezTo>
                  <a:cubicBezTo>
                    <a:pt x="4936" y="20903"/>
                    <a:pt x="4936" y="20903"/>
                    <a:pt x="4936" y="20903"/>
                  </a:cubicBezTo>
                  <a:cubicBezTo>
                    <a:pt x="5632" y="21600"/>
                    <a:pt x="6561" y="21600"/>
                    <a:pt x="7258" y="20903"/>
                  </a:cubicBezTo>
                  <a:cubicBezTo>
                    <a:pt x="21194" y="6968"/>
                    <a:pt x="21194" y="6968"/>
                    <a:pt x="21194" y="6968"/>
                  </a:cubicBezTo>
                  <a:cubicBezTo>
                    <a:pt x="21194" y="6968"/>
                    <a:pt x="21194" y="6735"/>
                    <a:pt x="21426" y="6735"/>
                  </a:cubicBezTo>
                  <a:lnTo>
                    <a:pt x="14691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</p:grpSp>
      <p:sp>
        <p:nvSpPr>
          <p:cNvPr id="1048852" name="矩形 27"/>
          <p:cNvSpPr/>
          <p:nvPr/>
        </p:nvSpPr>
        <p:spPr>
          <a:xfrm>
            <a:off x="5724780" y="3262944"/>
            <a:ext cx="5058893" cy="894732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altLang="zh-CN" sz="1200"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Just as we all want to change the world and bring light to others, but more often we just need to sow a seed, naturally there is a breeze, rain and dew nourish. </a:t>
            </a:r>
            <a:endParaRPr altLang="en-US" dirty="0" sz="1200" lang="zh-CN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48853" name="矩形 28"/>
          <p:cNvSpPr/>
          <p:nvPr/>
        </p:nvSpPr>
        <p:spPr>
          <a:xfrm>
            <a:off x="6417367" y="2750329"/>
            <a:ext cx="2960527" cy="460375"/>
          </a:xfrm>
          <a:prstGeom prst="rect"/>
        </p:spPr>
        <p:txBody>
          <a:bodyPr wrap="square">
            <a:spAutoFit/>
          </a:bodyPr>
          <a:p>
            <a:r>
              <a:rPr altLang="zh-CN" b="1" sz="2400" lang="en-US">
                <a:solidFill>
                  <a:srgbClr val="9193C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 here</a:t>
            </a:r>
            <a:endParaRPr altLang="zh-CN" b="1" sz="2400" lang="en-US">
              <a:solidFill>
                <a:srgbClr val="9193C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54" name="矩形 29"/>
          <p:cNvSpPr/>
          <p:nvPr/>
        </p:nvSpPr>
        <p:spPr>
          <a:xfrm>
            <a:off x="5724780" y="5072488"/>
            <a:ext cx="5058893" cy="894732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altLang="zh-CN" sz="1200"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Just as we all want to change the world and bring light to others, but more often we just need to sow a seed, naturally there is a breeze, rain and dew nourish. </a:t>
            </a:r>
            <a:endParaRPr altLang="en-US" dirty="0" sz="1200" lang="zh-CN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48855" name="矩形 30"/>
          <p:cNvSpPr/>
          <p:nvPr/>
        </p:nvSpPr>
        <p:spPr>
          <a:xfrm>
            <a:off x="6417367" y="4559873"/>
            <a:ext cx="2960527" cy="460375"/>
          </a:xfrm>
          <a:prstGeom prst="rect"/>
        </p:spPr>
        <p:txBody>
          <a:bodyPr wrap="square">
            <a:spAutoFit/>
          </a:bodyPr>
          <a:p>
            <a:r>
              <a:rPr altLang="zh-CN" b="1" sz="2400" lang="en-US">
                <a:solidFill>
                  <a:srgbClr val="9193C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 here</a:t>
            </a:r>
            <a:endParaRPr altLang="zh-CN" b="1" sz="2400" lang="en-US">
              <a:solidFill>
                <a:srgbClr val="9193C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椭圆 3"/>
          <p:cNvSpPr/>
          <p:nvPr/>
        </p:nvSpPr>
        <p:spPr>
          <a:xfrm>
            <a:off x="0" y="-2694465"/>
            <a:ext cx="3339428" cy="3339428"/>
          </a:xfrm>
          <a:prstGeom prst="ellipse"/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57" name="椭圆 4"/>
          <p:cNvSpPr/>
          <p:nvPr/>
        </p:nvSpPr>
        <p:spPr>
          <a:xfrm>
            <a:off x="11907832" y="4956326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58" name="椭圆 5"/>
          <p:cNvSpPr/>
          <p:nvPr/>
        </p:nvSpPr>
        <p:spPr>
          <a:xfrm>
            <a:off x="3339428" y="6337299"/>
            <a:ext cx="1941370" cy="1941370"/>
          </a:xfrm>
          <a:prstGeom prst="ellipse"/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59" name="椭圆 6"/>
          <p:cNvSpPr/>
          <p:nvPr/>
        </p:nvSpPr>
        <p:spPr>
          <a:xfrm>
            <a:off x="10464148" y="-1024751"/>
            <a:ext cx="1443684" cy="1443684"/>
          </a:xfrm>
          <a:prstGeom prst="ellipse"/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60" name="矩形 7"/>
          <p:cNvSpPr/>
          <p:nvPr/>
        </p:nvSpPr>
        <p:spPr>
          <a:xfrm>
            <a:off x="3679191" y="182723"/>
            <a:ext cx="4354434" cy="510540"/>
          </a:xfrm>
          <a:prstGeom prst="rect"/>
        </p:spPr>
        <p:txBody>
          <a:bodyPr wrap="none">
            <a:spAutoFit/>
          </a:bodyPr>
          <a:p>
            <a:pPr algn="ctr"/>
            <a:r>
              <a:rPr altLang="zh-CN" b="1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Click here to add a subtitle</a:t>
            </a:r>
            <a:endParaRPr altLang="zh-CN" b="1" dirty="0" sz="2800" lang="en-US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163" name="图片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/>
          <a:stretch>
            <a:fillRect/>
          </a:stretch>
        </p:blipFill>
        <p:spPr>
          <a:xfrm>
            <a:off x="4661628" y="2225627"/>
            <a:ext cx="2868743" cy="2790871"/>
          </a:xfrm>
          <a:prstGeom prst="rect"/>
        </p:spPr>
      </p:pic>
      <p:sp>
        <p:nvSpPr>
          <p:cNvPr id="1048861" name="矩形 10"/>
          <p:cNvSpPr/>
          <p:nvPr/>
        </p:nvSpPr>
        <p:spPr>
          <a:xfrm>
            <a:off x="806693" y="1719417"/>
            <a:ext cx="2230804" cy="398780"/>
          </a:xfrm>
          <a:prstGeom prst="rect"/>
        </p:spPr>
        <p:txBody>
          <a:bodyPr wrap="square">
            <a:spAutoFit/>
          </a:bodyPr>
          <a:p>
            <a:pPr algn="ctr"/>
            <a:r>
              <a:rPr altLang="zh-CN" b="1" sz="2000" lang="en-US">
                <a:solidFill>
                  <a:srgbClr val="9193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here</a:t>
            </a:r>
            <a:endParaRPr altLang="zh-CN" b="1" sz="2000" lang="en-US">
              <a:solidFill>
                <a:srgbClr val="9193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62" name="矩形 11"/>
          <p:cNvSpPr/>
          <p:nvPr/>
        </p:nvSpPr>
        <p:spPr>
          <a:xfrm>
            <a:off x="754081" y="2221784"/>
            <a:ext cx="2336028" cy="1170513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altLang="zh-CN" sz="1200" lang="en-US">
                <a:latin typeface="Arial" panose="020B0604020202020204" pitchFamily="34" charset="0"/>
              </a:rPr>
              <a:t>If you express your views properly, you can often get twice the result with half the effort.</a:t>
            </a:r>
            <a:endParaRPr altLang="en-US" dirty="0" sz="1200" lang="zh-CN">
              <a:latin typeface="Arial" panose="020B0604020202020204" pitchFamily="34" charset="0"/>
            </a:endParaRPr>
          </a:p>
        </p:txBody>
      </p:sp>
      <p:sp>
        <p:nvSpPr>
          <p:cNvPr id="1048863" name="任意多边形: 形状 18"/>
          <p:cNvSpPr/>
          <p:nvPr/>
        </p:nvSpPr>
        <p:spPr>
          <a:xfrm>
            <a:off x="3389002" y="2094544"/>
            <a:ext cx="2146972" cy="483556"/>
          </a:xfrm>
          <a:custGeom>
            <a:avLst/>
            <a:gdLst>
              <a:gd name="connsiteX0" fmla="*/ 2298700 w 2298700"/>
              <a:gd name="connsiteY0" fmla="*/ 812800 h 812800"/>
              <a:gd name="connsiteX1" fmla="*/ 2298700 w 2298700"/>
              <a:gd name="connsiteY1" fmla="*/ 0 h 812800"/>
              <a:gd name="connsiteX2" fmla="*/ 0 w 2298700"/>
              <a:gd name="connsiteY2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8700" h="812800">
                <a:moveTo>
                  <a:pt x="2298700" y="812800"/>
                </a:moveTo>
                <a:lnTo>
                  <a:pt x="22987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9193C7"/>
            </a:solidFill>
            <a:headEnd type="oval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64" name="任意多边形: 形状 19"/>
          <p:cNvSpPr/>
          <p:nvPr/>
        </p:nvSpPr>
        <p:spPr>
          <a:xfrm flipV="1">
            <a:off x="3389002" y="4404162"/>
            <a:ext cx="2146972" cy="552164"/>
          </a:xfrm>
          <a:custGeom>
            <a:avLst/>
            <a:gdLst>
              <a:gd name="connsiteX0" fmla="*/ 2298700 w 2298700"/>
              <a:gd name="connsiteY0" fmla="*/ 812800 h 812800"/>
              <a:gd name="connsiteX1" fmla="*/ 2298700 w 2298700"/>
              <a:gd name="connsiteY1" fmla="*/ 0 h 812800"/>
              <a:gd name="connsiteX2" fmla="*/ 0 w 2298700"/>
              <a:gd name="connsiteY2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8700" h="812800">
                <a:moveTo>
                  <a:pt x="2298700" y="812800"/>
                </a:moveTo>
                <a:lnTo>
                  <a:pt x="22987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6399D1"/>
            </a:solidFill>
            <a:headEnd type="oval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65" name="任意多边形: 形状 20"/>
          <p:cNvSpPr/>
          <p:nvPr/>
        </p:nvSpPr>
        <p:spPr>
          <a:xfrm flipH="1">
            <a:off x="7159202" y="2094544"/>
            <a:ext cx="1734265" cy="1025814"/>
          </a:xfrm>
          <a:custGeom>
            <a:avLst/>
            <a:gdLst>
              <a:gd name="connsiteX0" fmla="*/ 2298700 w 2298700"/>
              <a:gd name="connsiteY0" fmla="*/ 812800 h 812800"/>
              <a:gd name="connsiteX1" fmla="*/ 2298700 w 2298700"/>
              <a:gd name="connsiteY1" fmla="*/ 0 h 812800"/>
              <a:gd name="connsiteX2" fmla="*/ 0 w 2298700"/>
              <a:gd name="connsiteY2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8700" h="812800">
                <a:moveTo>
                  <a:pt x="2298700" y="812800"/>
                </a:moveTo>
                <a:lnTo>
                  <a:pt x="22987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5D45D"/>
            </a:solidFill>
            <a:headEnd type="oval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66" name="任意多边形: 形状 21"/>
          <p:cNvSpPr/>
          <p:nvPr/>
        </p:nvSpPr>
        <p:spPr>
          <a:xfrm flipH="1" flipV="1">
            <a:off x="7068731" y="4404162"/>
            <a:ext cx="1734266" cy="612336"/>
          </a:xfrm>
          <a:custGeom>
            <a:avLst/>
            <a:gdLst>
              <a:gd name="connsiteX0" fmla="*/ 2298700 w 2298700"/>
              <a:gd name="connsiteY0" fmla="*/ 812800 h 812800"/>
              <a:gd name="connsiteX1" fmla="*/ 2298700 w 2298700"/>
              <a:gd name="connsiteY1" fmla="*/ 0 h 812800"/>
              <a:gd name="connsiteX2" fmla="*/ 0 w 2298700"/>
              <a:gd name="connsiteY2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8700" h="812800">
                <a:moveTo>
                  <a:pt x="2298700" y="812800"/>
                </a:moveTo>
                <a:lnTo>
                  <a:pt x="22987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DE4483"/>
            </a:solidFill>
            <a:headEnd type="oval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67" name="矩形 24"/>
          <p:cNvSpPr/>
          <p:nvPr/>
        </p:nvSpPr>
        <p:spPr>
          <a:xfrm>
            <a:off x="806693" y="4190970"/>
            <a:ext cx="2230804" cy="398780"/>
          </a:xfrm>
          <a:prstGeom prst="rect"/>
        </p:spPr>
        <p:txBody>
          <a:bodyPr wrap="square">
            <a:spAutoFit/>
          </a:bodyPr>
          <a:p>
            <a:pPr algn="ctr"/>
            <a:r>
              <a:rPr altLang="zh-CN" b="1" sz="2000" lang="en-US">
                <a:solidFill>
                  <a:srgbClr val="8EB9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here</a:t>
            </a:r>
            <a:endParaRPr altLang="zh-CN" b="1" sz="2000" lang="en-US">
              <a:solidFill>
                <a:srgbClr val="8EB9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68" name="矩形 25"/>
          <p:cNvSpPr/>
          <p:nvPr/>
        </p:nvSpPr>
        <p:spPr>
          <a:xfrm>
            <a:off x="754081" y="4693337"/>
            <a:ext cx="2336028" cy="1170513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altLang="zh-CN" sz="1200" lang="en-US">
                <a:latin typeface="Arial" panose="020B0604020202020204" pitchFamily="34" charset="0"/>
              </a:rPr>
              <a:t>If you express your views properly, you can often get twice the result with half the effort.</a:t>
            </a:r>
            <a:endParaRPr altLang="en-US" dirty="0" sz="1200" lang="zh-CN">
              <a:latin typeface="Arial" panose="020B0604020202020204" pitchFamily="34" charset="0"/>
            </a:endParaRPr>
          </a:p>
        </p:txBody>
      </p:sp>
      <p:sp>
        <p:nvSpPr>
          <p:cNvPr id="1048869" name="矩形 26"/>
          <p:cNvSpPr/>
          <p:nvPr/>
        </p:nvSpPr>
        <p:spPr>
          <a:xfrm>
            <a:off x="9188264" y="1719417"/>
            <a:ext cx="2230804" cy="398780"/>
          </a:xfrm>
          <a:prstGeom prst="rect"/>
        </p:spPr>
        <p:txBody>
          <a:bodyPr wrap="square">
            <a:spAutoFit/>
          </a:bodyPr>
          <a:p>
            <a:pPr algn="ctr"/>
            <a:r>
              <a:rPr altLang="zh-CN" b="1" sz="2000" lang="en-US">
                <a:solidFill>
                  <a:srgbClr val="F5D4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here</a:t>
            </a:r>
            <a:endParaRPr altLang="zh-CN" b="1" sz="2000" lang="en-US">
              <a:solidFill>
                <a:srgbClr val="F5D45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70" name="矩形 27"/>
          <p:cNvSpPr/>
          <p:nvPr/>
        </p:nvSpPr>
        <p:spPr>
          <a:xfrm>
            <a:off x="9135652" y="2221784"/>
            <a:ext cx="2336028" cy="1170513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altLang="zh-CN" sz="1200" lang="en-US">
                <a:latin typeface="Arial" panose="020B0604020202020204" pitchFamily="34" charset="0"/>
              </a:rPr>
              <a:t>If you express your views properly, you can often get twice the result with half the effort.</a:t>
            </a:r>
            <a:endParaRPr altLang="en-US" dirty="0" sz="1200" lang="zh-CN">
              <a:latin typeface="Arial" panose="020B0604020202020204" pitchFamily="34" charset="0"/>
            </a:endParaRPr>
          </a:p>
        </p:txBody>
      </p:sp>
      <p:sp>
        <p:nvSpPr>
          <p:cNvPr id="1048871" name="矩形 28"/>
          <p:cNvSpPr/>
          <p:nvPr/>
        </p:nvSpPr>
        <p:spPr>
          <a:xfrm>
            <a:off x="9188264" y="4190970"/>
            <a:ext cx="2230804" cy="398780"/>
          </a:xfrm>
          <a:prstGeom prst="rect"/>
        </p:spPr>
        <p:txBody>
          <a:bodyPr wrap="square">
            <a:spAutoFit/>
          </a:bodyPr>
          <a:p>
            <a:pPr algn="ctr"/>
            <a:r>
              <a:rPr altLang="zh-CN" b="1" sz="2000" lang="en-US">
                <a:solidFill>
                  <a:srgbClr val="E96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here</a:t>
            </a:r>
            <a:endParaRPr altLang="zh-CN" b="1" sz="2000" lang="en-US">
              <a:solidFill>
                <a:srgbClr val="E962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72" name="矩形 29"/>
          <p:cNvSpPr/>
          <p:nvPr/>
        </p:nvSpPr>
        <p:spPr>
          <a:xfrm>
            <a:off x="9135652" y="4693337"/>
            <a:ext cx="2336028" cy="1170513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altLang="zh-CN" sz="1200" lang="en-US">
                <a:latin typeface="Arial" panose="020B0604020202020204" pitchFamily="34" charset="0"/>
              </a:rPr>
              <a:t>If you express your views properly, you can often get twice the result with half the effort.</a:t>
            </a:r>
            <a:endParaRPr altLang="en-US" dirty="0" sz="1200" 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椭圆 3"/>
          <p:cNvSpPr/>
          <p:nvPr/>
        </p:nvSpPr>
        <p:spPr>
          <a:xfrm>
            <a:off x="0" y="-2694465"/>
            <a:ext cx="3339428" cy="3339428"/>
          </a:xfrm>
          <a:prstGeom prst="ellipse"/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74" name="椭圆 4"/>
          <p:cNvSpPr/>
          <p:nvPr/>
        </p:nvSpPr>
        <p:spPr>
          <a:xfrm>
            <a:off x="11907832" y="4956326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75" name="椭圆 5"/>
          <p:cNvSpPr/>
          <p:nvPr/>
        </p:nvSpPr>
        <p:spPr>
          <a:xfrm>
            <a:off x="3339428" y="6337299"/>
            <a:ext cx="1941370" cy="1941370"/>
          </a:xfrm>
          <a:prstGeom prst="ellipse"/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76" name="椭圆 6"/>
          <p:cNvSpPr/>
          <p:nvPr/>
        </p:nvSpPr>
        <p:spPr>
          <a:xfrm>
            <a:off x="10464148" y="-1024751"/>
            <a:ext cx="1443684" cy="1443684"/>
          </a:xfrm>
          <a:prstGeom prst="ellipse"/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77" name="矩形 7"/>
          <p:cNvSpPr/>
          <p:nvPr/>
        </p:nvSpPr>
        <p:spPr>
          <a:xfrm>
            <a:off x="3679191" y="182723"/>
            <a:ext cx="6367780" cy="510540"/>
          </a:xfrm>
          <a:prstGeom prst="rect"/>
        </p:spPr>
        <p:txBody>
          <a:bodyPr wrap="none">
            <a:spAutoFit/>
          </a:bodyPr>
          <a:p>
            <a:pPr algn="ctr"/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C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h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a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t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b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o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t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s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f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o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r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s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o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l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v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i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n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g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A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p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p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l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i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c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a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n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t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s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 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q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u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e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r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i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e</a:t>
            </a:r>
            <a:r>
              <a:rPr altLang="zh-CN" b="1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s</a:t>
            </a:r>
            <a:endParaRPr altLang="zh-CN" b="1" dirty="0" sz="2800" lang="en-US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164" name="图片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/>
          <a:stretch>
            <a:fillRect/>
          </a:stretch>
        </p:blipFill>
        <p:spPr>
          <a:xfrm>
            <a:off x="4899440" y="4237565"/>
            <a:ext cx="3301219" cy="2345266"/>
          </a:xfrm>
          <a:prstGeom prst="rect"/>
        </p:spPr>
      </p:pic>
      <p:sp>
        <p:nvSpPr>
          <p:cNvPr id="1048878" name="矩形 8"/>
          <p:cNvSpPr/>
          <p:nvPr/>
        </p:nvSpPr>
        <p:spPr>
          <a:xfrm>
            <a:off x="1655313" y="1647846"/>
            <a:ext cx="1549400" cy="398780"/>
          </a:xfrm>
          <a:prstGeom prst="rect"/>
        </p:spPr>
        <p:txBody>
          <a:bodyPr wrap="square">
            <a:spAutoFit/>
          </a:bodyPr>
          <a:p>
            <a:pPr algn="ctr"/>
            <a:r>
              <a:rPr altLang="zh-CN" b="1" sz="2000" lang="en-US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 here</a:t>
            </a:r>
            <a:endParaRPr altLang="zh-CN" b="1" sz="2000" lang="en-US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79" name="矩形 9"/>
          <p:cNvSpPr/>
          <p:nvPr/>
        </p:nvSpPr>
        <p:spPr>
          <a:xfrm>
            <a:off x="1261999" y="2034028"/>
            <a:ext cx="2336028" cy="1170513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altLang="zh-CN" sz="1200"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If you express your views properly, you can often get twice the result with half the effort.</a:t>
            </a:r>
            <a:endParaRPr altLang="en-US" dirty="0" sz="1200" lang="zh-CN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48880" name="矩形 10"/>
          <p:cNvSpPr/>
          <p:nvPr/>
        </p:nvSpPr>
        <p:spPr>
          <a:xfrm>
            <a:off x="1655313" y="3935876"/>
            <a:ext cx="1549400" cy="398780"/>
          </a:xfrm>
          <a:prstGeom prst="rect"/>
        </p:spPr>
        <p:txBody>
          <a:bodyPr wrap="square">
            <a:spAutoFit/>
          </a:bodyPr>
          <a:p>
            <a:pPr algn="ctr"/>
            <a:r>
              <a:rPr altLang="zh-CN" b="1" sz="2000" lang="en-US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 here</a:t>
            </a:r>
            <a:endParaRPr altLang="zh-CN" b="1" sz="2000" lang="en-US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81" name="矩形 11"/>
          <p:cNvSpPr/>
          <p:nvPr/>
        </p:nvSpPr>
        <p:spPr>
          <a:xfrm>
            <a:off x="1261999" y="4322058"/>
            <a:ext cx="2336028" cy="1170513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altLang="zh-CN" sz="1200"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If you express your views properly, you can often get twice the result with half the effort.</a:t>
            </a:r>
            <a:endParaRPr altLang="en-US" dirty="0" sz="1200" lang="zh-CN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48882" name="矩形 12"/>
          <p:cNvSpPr/>
          <p:nvPr/>
        </p:nvSpPr>
        <p:spPr>
          <a:xfrm>
            <a:off x="8987287" y="1647846"/>
            <a:ext cx="1549400" cy="398780"/>
          </a:xfrm>
          <a:prstGeom prst="rect"/>
        </p:spPr>
        <p:txBody>
          <a:bodyPr wrap="square">
            <a:spAutoFit/>
          </a:bodyPr>
          <a:p>
            <a:pPr algn="ctr"/>
            <a:r>
              <a:rPr altLang="zh-CN" b="1" sz="2000" lang="en-US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 here</a:t>
            </a:r>
            <a:endParaRPr altLang="zh-CN" b="1" sz="2000" lang="en-US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83" name="矩形 13"/>
          <p:cNvSpPr/>
          <p:nvPr/>
        </p:nvSpPr>
        <p:spPr>
          <a:xfrm>
            <a:off x="8593973" y="2034028"/>
            <a:ext cx="2336028" cy="1170513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altLang="zh-CN" sz="1200"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If you express your views properly, you can often get twice the result with half the effort.</a:t>
            </a:r>
            <a:endParaRPr altLang="en-US" dirty="0" sz="1200" lang="zh-CN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48884" name="矩形 14"/>
          <p:cNvSpPr/>
          <p:nvPr/>
        </p:nvSpPr>
        <p:spPr>
          <a:xfrm>
            <a:off x="8987287" y="3935876"/>
            <a:ext cx="1549400" cy="398780"/>
          </a:xfrm>
          <a:prstGeom prst="rect"/>
        </p:spPr>
        <p:txBody>
          <a:bodyPr wrap="square">
            <a:spAutoFit/>
          </a:bodyPr>
          <a:p>
            <a:pPr algn="ctr"/>
            <a:r>
              <a:rPr altLang="zh-CN" b="1" sz="2000" lang="en-US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 here</a:t>
            </a:r>
            <a:endParaRPr altLang="zh-CN" b="1" sz="2000" lang="en-US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85" name="矩形 15"/>
          <p:cNvSpPr/>
          <p:nvPr/>
        </p:nvSpPr>
        <p:spPr>
          <a:xfrm>
            <a:off x="8593973" y="4322058"/>
            <a:ext cx="2336028" cy="1170513"/>
          </a:xfrm>
          <a:prstGeom prst="rect"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altLang="zh-CN" sz="1200"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If you express your views properly, you can often get twice the result with half the effort.</a:t>
            </a:r>
            <a:endParaRPr altLang="en-US" dirty="0" sz="1200" lang="zh-CN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椭圆 3"/>
          <p:cNvSpPr/>
          <p:nvPr/>
        </p:nvSpPr>
        <p:spPr>
          <a:xfrm>
            <a:off x="0" y="-2694465"/>
            <a:ext cx="3339428" cy="3339428"/>
          </a:xfrm>
          <a:prstGeom prst="ellipse"/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87" name="椭圆 4"/>
          <p:cNvSpPr/>
          <p:nvPr/>
        </p:nvSpPr>
        <p:spPr>
          <a:xfrm>
            <a:off x="12026365" y="5786060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88" name="椭圆 5"/>
          <p:cNvSpPr/>
          <p:nvPr/>
        </p:nvSpPr>
        <p:spPr>
          <a:xfrm>
            <a:off x="3339428" y="6337299"/>
            <a:ext cx="1941370" cy="1941370"/>
          </a:xfrm>
          <a:prstGeom prst="ellipse"/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89" name="椭圆 6"/>
          <p:cNvSpPr/>
          <p:nvPr/>
        </p:nvSpPr>
        <p:spPr>
          <a:xfrm>
            <a:off x="10464148" y="-1024751"/>
            <a:ext cx="1443684" cy="1443684"/>
          </a:xfrm>
          <a:prstGeom prst="ellipse"/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90" name="矩形 7"/>
          <p:cNvSpPr/>
          <p:nvPr/>
        </p:nvSpPr>
        <p:spPr>
          <a:xfrm>
            <a:off x="3679191" y="182723"/>
            <a:ext cx="4354434" cy="510540"/>
          </a:xfrm>
          <a:prstGeom prst="rect"/>
        </p:spPr>
        <p:txBody>
          <a:bodyPr wrap="none">
            <a:spAutoFit/>
          </a:bodyPr>
          <a:p>
            <a:pPr algn="ctr"/>
            <a:r>
              <a:rPr altLang="zh-CN" b="1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Click here to add a subtitle</a:t>
            </a:r>
            <a:endParaRPr altLang="zh-CN" b="1" dirty="0" sz="2800" lang="en-US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165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>
            <a:off x="950680" y="1567165"/>
            <a:ext cx="3611222" cy="3723670"/>
          </a:xfrm>
          <a:prstGeom prst="rect"/>
        </p:spPr>
      </p:pic>
      <p:sp>
        <p:nvSpPr>
          <p:cNvPr id="1048891" name="矩形 10"/>
          <p:cNvSpPr/>
          <p:nvPr/>
        </p:nvSpPr>
        <p:spPr>
          <a:xfrm>
            <a:off x="5485062" y="2211843"/>
            <a:ext cx="397933" cy="2480735"/>
          </a:xfrm>
          <a:prstGeom prst="rect"/>
          <a:solidFill>
            <a:srgbClr val="F5D45D"/>
          </a:solidFill>
          <a:ln>
            <a:noFill/>
          </a:ln>
          <a:scene3d>
            <a:camera prst="orthographicFront">
              <a:rot lat="1200000" lon="2400000" rev="0"/>
            </a:camera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92" name="矩形 11"/>
          <p:cNvSpPr/>
          <p:nvPr/>
        </p:nvSpPr>
        <p:spPr>
          <a:xfrm>
            <a:off x="6145462" y="2924810"/>
            <a:ext cx="397933" cy="1767768"/>
          </a:xfrm>
          <a:prstGeom prst="rect"/>
          <a:solidFill>
            <a:srgbClr val="F5D45D"/>
          </a:solidFill>
          <a:ln>
            <a:noFill/>
          </a:ln>
          <a:scene3d>
            <a:camera prst="orthographicFront">
              <a:rot lat="1200000" lon="2400000" rev="0"/>
            </a:camera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93" name="矩形 12"/>
          <p:cNvSpPr/>
          <p:nvPr/>
        </p:nvSpPr>
        <p:spPr>
          <a:xfrm>
            <a:off x="7463877" y="2211843"/>
            <a:ext cx="397933" cy="2480735"/>
          </a:xfrm>
          <a:prstGeom prst="rect"/>
          <a:solidFill>
            <a:srgbClr val="E9629B"/>
          </a:solidFill>
          <a:ln>
            <a:noFill/>
          </a:ln>
          <a:scene3d>
            <a:camera prst="orthographicFront">
              <a:rot lat="1200000" lon="2400000" rev="0"/>
            </a:camera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94" name="矩形 13"/>
          <p:cNvSpPr/>
          <p:nvPr/>
        </p:nvSpPr>
        <p:spPr>
          <a:xfrm>
            <a:off x="8124277" y="2924810"/>
            <a:ext cx="397933" cy="1767768"/>
          </a:xfrm>
          <a:prstGeom prst="rect"/>
          <a:solidFill>
            <a:srgbClr val="E9629B"/>
          </a:solidFill>
          <a:ln>
            <a:noFill/>
          </a:ln>
          <a:scene3d>
            <a:camera prst="orthographicFront">
              <a:rot lat="1200000" lon="2400000" rev="0"/>
            </a:camera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95" name="矩形 14"/>
          <p:cNvSpPr/>
          <p:nvPr/>
        </p:nvSpPr>
        <p:spPr>
          <a:xfrm>
            <a:off x="9442692" y="2211843"/>
            <a:ext cx="397933" cy="2480735"/>
          </a:xfrm>
          <a:prstGeom prst="rect"/>
          <a:solidFill>
            <a:srgbClr val="8EB9E2"/>
          </a:solidFill>
          <a:ln>
            <a:noFill/>
          </a:ln>
          <a:scene3d>
            <a:camera prst="orthographicFront">
              <a:rot lat="1200000" lon="2400000" rev="0"/>
            </a:camera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896" name="矩形 15"/>
          <p:cNvSpPr/>
          <p:nvPr/>
        </p:nvSpPr>
        <p:spPr>
          <a:xfrm>
            <a:off x="10103092" y="2924810"/>
            <a:ext cx="397933" cy="1767768"/>
          </a:xfrm>
          <a:prstGeom prst="rect"/>
          <a:solidFill>
            <a:srgbClr val="8EB9E2"/>
          </a:solidFill>
          <a:ln>
            <a:noFill/>
          </a:ln>
          <a:scene3d>
            <a:camera prst="orthographicFront">
              <a:rot lat="1200000" lon="2400000" rev="0"/>
            </a:camera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grpSp>
        <p:nvGrpSpPr>
          <p:cNvPr id="81" name="组合 16"/>
          <p:cNvGrpSpPr/>
          <p:nvPr/>
        </p:nvGrpSpPr>
        <p:grpSpPr>
          <a:xfrm>
            <a:off x="9337062" y="5027087"/>
            <a:ext cx="503563" cy="503563"/>
            <a:chOff x="1963" y="2817"/>
            <a:chExt cx="1014" cy="1014"/>
          </a:xfrm>
        </p:grpSpPr>
        <p:sp>
          <p:nvSpPr>
            <p:cNvPr id="1048897" name="椭圆 17"/>
            <p:cNvSpPr/>
            <p:nvPr/>
          </p:nvSpPr>
          <p:spPr>
            <a:xfrm>
              <a:off x="1963" y="2817"/>
              <a:ext cx="1015" cy="1015"/>
            </a:xfrm>
            <a:prstGeom prst="ellipse"/>
            <a:solidFill>
              <a:srgbClr val="8EB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latin typeface="Arial" panose="020B0604020202020204" pitchFamily="34" charset="0"/>
              </a:endParaRPr>
            </a:p>
          </p:txBody>
        </p:sp>
        <p:grpSp>
          <p:nvGrpSpPr>
            <p:cNvPr id="82" name="Group 39"/>
            <p:cNvGrpSpPr/>
            <p:nvPr/>
          </p:nvGrpSpPr>
          <p:grpSpPr>
            <a:xfrm>
              <a:off x="2220" y="3042"/>
              <a:ext cx="565" cy="565"/>
              <a:chOff x="1839913" y="1474788"/>
              <a:chExt cx="358775" cy="358775"/>
            </a:xfrm>
            <a:solidFill>
              <a:schemeClr val="bg1"/>
            </a:solidFill>
          </p:grpSpPr>
          <p:sp>
            <p:nvSpPr>
              <p:cNvPr id="1048898" name="Freeform 12"/>
              <p:cNvSpPr/>
              <p:nvPr/>
            </p:nvSpPr>
            <p:spPr bwMode="auto">
              <a:xfrm>
                <a:off x="1930400" y="1565276"/>
                <a:ext cx="138112" cy="136525"/>
              </a:xfrm>
              <a:custGeom>
                <a:avLst/>
                <a:gdLst>
                  <a:gd name="T0" fmla="*/ 58 w 87"/>
                  <a:gd name="T1" fmla="*/ 0 h 86"/>
                  <a:gd name="T2" fmla="*/ 29 w 87"/>
                  <a:gd name="T3" fmla="*/ 0 h 86"/>
                  <a:gd name="T4" fmla="*/ 29 w 87"/>
                  <a:gd name="T5" fmla="*/ 29 h 86"/>
                  <a:gd name="T6" fmla="*/ 0 w 87"/>
                  <a:gd name="T7" fmla="*/ 29 h 86"/>
                  <a:gd name="T8" fmla="*/ 0 w 87"/>
                  <a:gd name="T9" fmla="*/ 58 h 86"/>
                  <a:gd name="T10" fmla="*/ 29 w 87"/>
                  <a:gd name="T11" fmla="*/ 58 h 86"/>
                  <a:gd name="T12" fmla="*/ 29 w 87"/>
                  <a:gd name="T13" fmla="*/ 86 h 86"/>
                  <a:gd name="T14" fmla="*/ 58 w 87"/>
                  <a:gd name="T15" fmla="*/ 86 h 86"/>
                  <a:gd name="T16" fmla="*/ 58 w 87"/>
                  <a:gd name="T17" fmla="*/ 58 h 86"/>
                  <a:gd name="T18" fmla="*/ 87 w 87"/>
                  <a:gd name="T19" fmla="*/ 58 h 86"/>
                  <a:gd name="T20" fmla="*/ 87 w 87"/>
                  <a:gd name="T21" fmla="*/ 29 h 86"/>
                  <a:gd name="T22" fmla="*/ 58 w 87"/>
                  <a:gd name="T23" fmla="*/ 29 h 86"/>
                  <a:gd name="T24" fmla="*/ 58 w 87"/>
                  <a:gd name="T25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86">
                    <a:moveTo>
                      <a:pt x="58" y="0"/>
                    </a:moveTo>
                    <a:lnTo>
                      <a:pt x="29" y="0"/>
                    </a:lnTo>
                    <a:lnTo>
                      <a:pt x="29" y="29"/>
                    </a:lnTo>
                    <a:lnTo>
                      <a:pt x="0" y="29"/>
                    </a:lnTo>
                    <a:lnTo>
                      <a:pt x="0" y="58"/>
                    </a:lnTo>
                    <a:lnTo>
                      <a:pt x="29" y="58"/>
                    </a:lnTo>
                    <a:lnTo>
                      <a:pt x="29" y="86"/>
                    </a:lnTo>
                    <a:lnTo>
                      <a:pt x="58" y="86"/>
                    </a:lnTo>
                    <a:lnTo>
                      <a:pt x="58" y="58"/>
                    </a:lnTo>
                    <a:lnTo>
                      <a:pt x="87" y="58"/>
                    </a:lnTo>
                    <a:lnTo>
                      <a:pt x="87" y="29"/>
                    </a:lnTo>
                    <a:lnTo>
                      <a:pt x="58" y="29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id-ID">
                  <a:latin typeface="Arial" panose="020B0604020202020204" pitchFamily="34" charset="0"/>
                </a:endParaRPr>
              </a:p>
            </p:txBody>
          </p:sp>
          <p:sp>
            <p:nvSpPr>
              <p:cNvPr id="1048899" name="Freeform 13"/>
              <p:cNvSpPr>
                <a:spLocks noEditPoints="1"/>
              </p:cNvSpPr>
              <p:nvPr/>
            </p:nvSpPr>
            <p:spPr bwMode="auto">
              <a:xfrm>
                <a:off x="1839913" y="1474788"/>
                <a:ext cx="358775" cy="358775"/>
              </a:xfrm>
              <a:custGeom>
                <a:avLst/>
                <a:gdLst>
                  <a:gd name="T0" fmla="*/ 62 w 63"/>
                  <a:gd name="T1" fmla="*/ 54 h 63"/>
                  <a:gd name="T2" fmla="*/ 51 w 63"/>
                  <a:gd name="T3" fmla="*/ 43 h 63"/>
                  <a:gd name="T4" fmla="*/ 56 w 63"/>
                  <a:gd name="T5" fmla="*/ 28 h 63"/>
                  <a:gd name="T6" fmla="*/ 28 w 63"/>
                  <a:gd name="T7" fmla="*/ 0 h 63"/>
                  <a:gd name="T8" fmla="*/ 0 w 63"/>
                  <a:gd name="T9" fmla="*/ 28 h 63"/>
                  <a:gd name="T10" fmla="*/ 28 w 63"/>
                  <a:gd name="T11" fmla="*/ 56 h 63"/>
                  <a:gd name="T12" fmla="*/ 43 w 63"/>
                  <a:gd name="T13" fmla="*/ 52 h 63"/>
                  <a:gd name="T14" fmla="*/ 54 w 63"/>
                  <a:gd name="T15" fmla="*/ 63 h 63"/>
                  <a:gd name="T16" fmla="*/ 57 w 63"/>
                  <a:gd name="T17" fmla="*/ 63 h 63"/>
                  <a:gd name="T18" fmla="*/ 62 w 63"/>
                  <a:gd name="T19" fmla="*/ 57 h 63"/>
                  <a:gd name="T20" fmla="*/ 62 w 63"/>
                  <a:gd name="T21" fmla="*/ 54 h 63"/>
                  <a:gd name="T22" fmla="*/ 28 w 63"/>
                  <a:gd name="T23" fmla="*/ 48 h 63"/>
                  <a:gd name="T24" fmla="*/ 8 w 63"/>
                  <a:gd name="T25" fmla="*/ 28 h 63"/>
                  <a:gd name="T26" fmla="*/ 28 w 63"/>
                  <a:gd name="T27" fmla="*/ 8 h 63"/>
                  <a:gd name="T28" fmla="*/ 48 w 63"/>
                  <a:gd name="T29" fmla="*/ 28 h 63"/>
                  <a:gd name="T30" fmla="*/ 28 w 63"/>
                  <a:gd name="T31" fmla="*/ 4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3">
                    <a:moveTo>
                      <a:pt x="62" y="54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4" y="39"/>
                      <a:pt x="56" y="34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ubicBezTo>
                      <a:pt x="12" y="0"/>
                      <a:pt x="0" y="13"/>
                      <a:pt x="0" y="28"/>
                    </a:cubicBezTo>
                    <a:cubicBezTo>
                      <a:pt x="0" y="43"/>
                      <a:pt x="12" y="56"/>
                      <a:pt x="28" y="56"/>
                    </a:cubicBezTo>
                    <a:cubicBezTo>
                      <a:pt x="33" y="56"/>
                      <a:pt x="39" y="54"/>
                      <a:pt x="43" y="52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5" y="63"/>
                      <a:pt x="56" y="63"/>
                      <a:pt x="57" y="63"/>
                    </a:cubicBezTo>
                    <a:cubicBezTo>
                      <a:pt x="62" y="57"/>
                      <a:pt x="62" y="57"/>
                      <a:pt x="62" y="57"/>
                    </a:cubicBezTo>
                    <a:cubicBezTo>
                      <a:pt x="63" y="56"/>
                      <a:pt x="63" y="55"/>
                      <a:pt x="62" y="54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39"/>
                      <a:pt x="8" y="28"/>
                    </a:cubicBezTo>
                    <a:cubicBezTo>
                      <a:pt x="8" y="17"/>
                      <a:pt x="17" y="8"/>
                      <a:pt x="28" y="8"/>
                    </a:cubicBezTo>
                    <a:cubicBezTo>
                      <a:pt x="39" y="8"/>
                      <a:pt x="48" y="17"/>
                      <a:pt x="48" y="28"/>
                    </a:cubicBezTo>
                    <a:cubicBezTo>
                      <a:pt x="48" y="39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id-ID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3" name="组合 21"/>
          <p:cNvGrpSpPr/>
          <p:nvPr/>
        </p:nvGrpSpPr>
        <p:grpSpPr>
          <a:xfrm>
            <a:off x="5397491" y="5027087"/>
            <a:ext cx="503563" cy="503563"/>
            <a:chOff x="1995" y="8113"/>
            <a:chExt cx="1014" cy="1014"/>
          </a:xfrm>
        </p:grpSpPr>
        <p:sp>
          <p:nvSpPr>
            <p:cNvPr id="1048900" name="椭圆 22"/>
            <p:cNvSpPr/>
            <p:nvPr/>
          </p:nvSpPr>
          <p:spPr>
            <a:xfrm>
              <a:off x="1995" y="8113"/>
              <a:ext cx="1015" cy="1015"/>
            </a:xfrm>
            <a:prstGeom prst="ellipse"/>
            <a:solidFill>
              <a:srgbClr val="F5D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latin typeface="Arial" panose="020B0604020202020204" pitchFamily="34" charset="0"/>
              </a:endParaRPr>
            </a:p>
          </p:txBody>
        </p:sp>
        <p:grpSp>
          <p:nvGrpSpPr>
            <p:cNvPr id="84" name="Group 52"/>
            <p:cNvGrpSpPr/>
            <p:nvPr/>
          </p:nvGrpSpPr>
          <p:grpSpPr>
            <a:xfrm>
              <a:off x="2111" y="8230"/>
              <a:ext cx="783" cy="782"/>
              <a:chOff x="3275013" y="2108200"/>
              <a:chExt cx="376238" cy="376238"/>
            </a:xfrm>
            <a:solidFill>
              <a:schemeClr val="bg1"/>
            </a:solidFill>
          </p:grpSpPr>
          <p:sp>
            <p:nvSpPr>
              <p:cNvPr id="1048901" name="Freeform 58"/>
              <p:cNvSpPr/>
              <p:nvPr/>
            </p:nvSpPr>
            <p:spPr bwMode="auto">
              <a:xfrm>
                <a:off x="3333750" y="2149475"/>
                <a:ext cx="41275" cy="41275"/>
              </a:xfrm>
              <a:custGeom>
                <a:avLst/>
                <a:gdLst>
                  <a:gd name="T0" fmla="*/ 6 w 7"/>
                  <a:gd name="T1" fmla="*/ 4 h 7"/>
                  <a:gd name="T2" fmla="*/ 4 w 7"/>
                  <a:gd name="T3" fmla="*/ 1 h 7"/>
                  <a:gd name="T4" fmla="*/ 1 w 7"/>
                  <a:gd name="T5" fmla="*/ 1 h 7"/>
                  <a:gd name="T6" fmla="*/ 1 w 7"/>
                  <a:gd name="T7" fmla="*/ 4 h 7"/>
                  <a:gd name="T8" fmla="*/ 4 w 7"/>
                  <a:gd name="T9" fmla="*/ 7 h 7"/>
                  <a:gd name="T10" fmla="*/ 6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6"/>
                      <a:pt x="7" y="5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id-ID">
                  <a:latin typeface="Arial" panose="020B0604020202020204" pitchFamily="34" charset="0"/>
                </a:endParaRPr>
              </a:p>
            </p:txBody>
          </p:sp>
          <p:sp>
            <p:nvSpPr>
              <p:cNvPr id="1048902" name="Freeform 59"/>
              <p:cNvSpPr/>
              <p:nvPr/>
            </p:nvSpPr>
            <p:spPr bwMode="auto">
              <a:xfrm>
                <a:off x="3275013" y="2273300"/>
                <a:ext cx="47625" cy="22225"/>
              </a:xfrm>
              <a:custGeom>
                <a:avLst/>
                <a:gdLst>
                  <a:gd name="T0" fmla="*/ 6 w 8"/>
                  <a:gd name="T1" fmla="*/ 0 h 4"/>
                  <a:gd name="T2" fmla="*/ 2 w 8"/>
                  <a:gd name="T3" fmla="*/ 0 h 4"/>
                  <a:gd name="T4" fmla="*/ 0 w 8"/>
                  <a:gd name="T5" fmla="*/ 2 h 4"/>
                  <a:gd name="T6" fmla="*/ 2 w 8"/>
                  <a:gd name="T7" fmla="*/ 4 h 4"/>
                  <a:gd name="T8" fmla="*/ 6 w 8"/>
                  <a:gd name="T9" fmla="*/ 4 h 4"/>
                  <a:gd name="T10" fmla="*/ 8 w 8"/>
                  <a:gd name="T11" fmla="*/ 2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id-ID">
                  <a:latin typeface="Arial" panose="020B0604020202020204" pitchFamily="34" charset="0"/>
                </a:endParaRPr>
              </a:p>
            </p:txBody>
          </p:sp>
          <p:sp>
            <p:nvSpPr>
              <p:cNvPr id="1048903" name="Freeform 60"/>
              <p:cNvSpPr/>
              <p:nvPr/>
            </p:nvSpPr>
            <p:spPr bwMode="auto">
              <a:xfrm>
                <a:off x="3605213" y="2295525"/>
                <a:ext cx="46038" cy="23813"/>
              </a:xfrm>
              <a:custGeom>
                <a:avLst/>
                <a:gdLst>
                  <a:gd name="T0" fmla="*/ 6 w 8"/>
                  <a:gd name="T1" fmla="*/ 0 h 4"/>
                  <a:gd name="T2" fmla="*/ 2 w 8"/>
                  <a:gd name="T3" fmla="*/ 0 h 4"/>
                  <a:gd name="T4" fmla="*/ 0 w 8"/>
                  <a:gd name="T5" fmla="*/ 2 h 4"/>
                  <a:gd name="T6" fmla="*/ 2 w 8"/>
                  <a:gd name="T7" fmla="*/ 4 h 4"/>
                  <a:gd name="T8" fmla="*/ 6 w 8"/>
                  <a:gd name="T9" fmla="*/ 4 h 4"/>
                  <a:gd name="T10" fmla="*/ 8 w 8"/>
                  <a:gd name="T11" fmla="*/ 2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id-ID">
                  <a:latin typeface="Arial" panose="020B0604020202020204" pitchFamily="34" charset="0"/>
                </a:endParaRPr>
              </a:p>
            </p:txBody>
          </p:sp>
          <p:sp>
            <p:nvSpPr>
              <p:cNvPr id="1048904" name="Freeform 61"/>
              <p:cNvSpPr/>
              <p:nvPr/>
            </p:nvSpPr>
            <p:spPr bwMode="auto">
              <a:xfrm>
                <a:off x="3568700" y="2166938"/>
                <a:ext cx="41275" cy="41275"/>
              </a:xfrm>
              <a:custGeom>
                <a:avLst/>
                <a:gdLst>
                  <a:gd name="T0" fmla="*/ 6 w 7"/>
                  <a:gd name="T1" fmla="*/ 1 h 7"/>
                  <a:gd name="T2" fmla="*/ 3 w 7"/>
                  <a:gd name="T3" fmla="*/ 1 h 7"/>
                  <a:gd name="T4" fmla="*/ 0 w 7"/>
                  <a:gd name="T5" fmla="*/ 4 h 7"/>
                  <a:gd name="T6" fmla="*/ 0 w 7"/>
                  <a:gd name="T7" fmla="*/ 6 h 7"/>
                  <a:gd name="T8" fmla="*/ 3 w 7"/>
                  <a:gd name="T9" fmla="*/ 6 h 7"/>
                  <a:gd name="T10" fmla="*/ 6 w 7"/>
                  <a:gd name="T11" fmla="*/ 4 h 7"/>
                  <a:gd name="T12" fmla="*/ 6 w 7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1"/>
                    </a:moveTo>
                    <a:cubicBezTo>
                      <a:pt x="5" y="0"/>
                      <a:pt x="4" y="0"/>
                      <a:pt x="3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6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2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id-ID">
                  <a:latin typeface="Arial" panose="020B0604020202020204" pitchFamily="34" charset="0"/>
                </a:endParaRPr>
              </a:p>
            </p:txBody>
          </p:sp>
          <p:sp>
            <p:nvSpPr>
              <p:cNvPr id="1048905" name="Freeform 62"/>
              <p:cNvSpPr/>
              <p:nvPr/>
            </p:nvSpPr>
            <p:spPr bwMode="auto">
              <a:xfrm>
                <a:off x="3463925" y="2108200"/>
                <a:ext cx="23813" cy="47625"/>
              </a:xfrm>
              <a:custGeom>
                <a:avLst/>
                <a:gdLst>
                  <a:gd name="T0" fmla="*/ 2 w 4"/>
                  <a:gd name="T1" fmla="*/ 8 h 8"/>
                  <a:gd name="T2" fmla="*/ 3 w 4"/>
                  <a:gd name="T3" fmla="*/ 7 h 8"/>
                  <a:gd name="T4" fmla="*/ 4 w 4"/>
                  <a:gd name="T5" fmla="*/ 6 h 8"/>
                  <a:gd name="T6" fmla="*/ 4 w 4"/>
                  <a:gd name="T7" fmla="*/ 2 h 8"/>
                  <a:gd name="T8" fmla="*/ 2 w 4"/>
                  <a:gd name="T9" fmla="*/ 0 h 8"/>
                  <a:gd name="T10" fmla="*/ 0 w 4"/>
                  <a:gd name="T11" fmla="*/ 1 h 8"/>
                  <a:gd name="T12" fmla="*/ 0 w 4"/>
                  <a:gd name="T13" fmla="*/ 2 h 8"/>
                  <a:gd name="T14" fmla="*/ 0 w 4"/>
                  <a:gd name="T15" fmla="*/ 6 h 8"/>
                  <a:gd name="T16" fmla="*/ 2 w 4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cubicBezTo>
                      <a:pt x="3" y="8"/>
                      <a:pt x="3" y="8"/>
                      <a:pt x="3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id-ID">
                  <a:latin typeface="Arial" panose="020B0604020202020204" pitchFamily="34" charset="0"/>
                </a:endParaRPr>
              </a:p>
            </p:txBody>
          </p:sp>
          <p:sp>
            <p:nvSpPr>
              <p:cNvPr id="1048906" name="Freeform 63"/>
              <p:cNvSpPr>
                <a:spLocks noEditPoints="1"/>
              </p:cNvSpPr>
              <p:nvPr/>
            </p:nvSpPr>
            <p:spPr bwMode="auto">
              <a:xfrm>
                <a:off x="3368675" y="2201863"/>
                <a:ext cx="188913" cy="211138"/>
              </a:xfrm>
              <a:custGeom>
                <a:avLst/>
                <a:gdLst>
                  <a:gd name="T0" fmla="*/ 16 w 32"/>
                  <a:gd name="T1" fmla="*/ 0 h 36"/>
                  <a:gd name="T2" fmla="*/ 0 w 32"/>
                  <a:gd name="T3" fmla="*/ 16 h 36"/>
                  <a:gd name="T4" fmla="*/ 8 w 32"/>
                  <a:gd name="T5" fmla="*/ 30 h 36"/>
                  <a:gd name="T6" fmla="*/ 8 w 32"/>
                  <a:gd name="T7" fmla="*/ 36 h 36"/>
                  <a:gd name="T8" fmla="*/ 24 w 32"/>
                  <a:gd name="T9" fmla="*/ 36 h 36"/>
                  <a:gd name="T10" fmla="*/ 24 w 32"/>
                  <a:gd name="T11" fmla="*/ 30 h 36"/>
                  <a:gd name="T12" fmla="*/ 32 w 32"/>
                  <a:gd name="T13" fmla="*/ 16 h 36"/>
                  <a:gd name="T14" fmla="*/ 16 w 32"/>
                  <a:gd name="T15" fmla="*/ 0 h 36"/>
                  <a:gd name="T16" fmla="*/ 22 w 32"/>
                  <a:gd name="T17" fmla="*/ 26 h 36"/>
                  <a:gd name="T18" fmla="*/ 20 w 32"/>
                  <a:gd name="T19" fmla="*/ 27 h 36"/>
                  <a:gd name="T20" fmla="*/ 20 w 32"/>
                  <a:gd name="T21" fmla="*/ 30 h 36"/>
                  <a:gd name="T22" fmla="*/ 20 w 32"/>
                  <a:gd name="T23" fmla="*/ 32 h 36"/>
                  <a:gd name="T24" fmla="*/ 12 w 32"/>
                  <a:gd name="T25" fmla="*/ 32 h 36"/>
                  <a:gd name="T26" fmla="*/ 12 w 32"/>
                  <a:gd name="T27" fmla="*/ 30 h 36"/>
                  <a:gd name="T28" fmla="*/ 12 w 32"/>
                  <a:gd name="T29" fmla="*/ 27 h 36"/>
                  <a:gd name="T30" fmla="*/ 10 w 32"/>
                  <a:gd name="T31" fmla="*/ 26 h 36"/>
                  <a:gd name="T32" fmla="*/ 4 w 32"/>
                  <a:gd name="T33" fmla="*/ 16 h 36"/>
                  <a:gd name="T34" fmla="*/ 16 w 32"/>
                  <a:gd name="T35" fmla="*/ 4 h 36"/>
                  <a:gd name="T36" fmla="*/ 28 w 32"/>
                  <a:gd name="T37" fmla="*/ 16 h 36"/>
                  <a:gd name="T38" fmla="*/ 22 w 32"/>
                  <a:gd name="T39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6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2"/>
                      <a:pt x="3" y="27"/>
                      <a:pt x="8" y="30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9" y="27"/>
                      <a:pt x="32" y="22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22" y="26"/>
                    </a:move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6" y="24"/>
                      <a:pt x="4" y="20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0"/>
                      <a:pt x="26" y="24"/>
                      <a:pt x="22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id-ID">
                  <a:latin typeface="Arial" panose="020B0604020202020204" pitchFamily="34" charset="0"/>
                </a:endParaRPr>
              </a:p>
            </p:txBody>
          </p:sp>
          <p:sp>
            <p:nvSpPr>
              <p:cNvPr id="1048907" name="Freeform 64"/>
              <p:cNvSpPr/>
              <p:nvPr/>
            </p:nvSpPr>
            <p:spPr bwMode="auto">
              <a:xfrm>
                <a:off x="3416300" y="2436813"/>
                <a:ext cx="93663" cy="47625"/>
              </a:xfrm>
              <a:custGeom>
                <a:avLst/>
                <a:gdLst>
                  <a:gd name="T0" fmla="*/ 0 w 16"/>
                  <a:gd name="T1" fmla="*/ 4 h 8"/>
                  <a:gd name="T2" fmla="*/ 4 w 16"/>
                  <a:gd name="T3" fmla="*/ 4 h 8"/>
                  <a:gd name="T4" fmla="*/ 4 w 16"/>
                  <a:gd name="T5" fmla="*/ 4 h 8"/>
                  <a:gd name="T6" fmla="*/ 8 w 16"/>
                  <a:gd name="T7" fmla="*/ 8 h 8"/>
                  <a:gd name="T8" fmla="*/ 12 w 16"/>
                  <a:gd name="T9" fmla="*/ 4 h 8"/>
                  <a:gd name="T10" fmla="*/ 12 w 16"/>
                  <a:gd name="T11" fmla="*/ 4 h 8"/>
                  <a:gd name="T12" fmla="*/ 16 w 16"/>
                  <a:gd name="T13" fmla="*/ 4 h 8"/>
                  <a:gd name="T14" fmla="*/ 16 w 16"/>
                  <a:gd name="T15" fmla="*/ 0 h 8"/>
                  <a:gd name="T16" fmla="*/ 0 w 16"/>
                  <a:gd name="T17" fmla="*/ 0 h 8"/>
                  <a:gd name="T18" fmla="*/ 0 w 16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8">
                    <a:moveTo>
                      <a:pt x="0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6"/>
                      <a:pt x="6" y="8"/>
                      <a:pt x="8" y="8"/>
                    </a:cubicBezTo>
                    <a:cubicBezTo>
                      <a:pt x="10" y="8"/>
                      <a:pt x="12" y="6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id-ID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5" name="组合 31"/>
          <p:cNvGrpSpPr/>
          <p:nvPr/>
        </p:nvGrpSpPr>
        <p:grpSpPr>
          <a:xfrm>
            <a:off x="7345571" y="5026515"/>
            <a:ext cx="504060" cy="504060"/>
            <a:chOff x="2021" y="5408"/>
            <a:chExt cx="1015" cy="1015"/>
          </a:xfrm>
        </p:grpSpPr>
        <p:sp>
          <p:nvSpPr>
            <p:cNvPr id="1048908" name="椭圆 32"/>
            <p:cNvSpPr/>
            <p:nvPr/>
          </p:nvSpPr>
          <p:spPr>
            <a:xfrm>
              <a:off x="2021" y="5408"/>
              <a:ext cx="1015" cy="1015"/>
            </a:xfrm>
            <a:prstGeom prst="ellipse"/>
            <a:solidFill>
              <a:srgbClr val="E96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>
                <a:latin typeface="Arial" panose="020B0604020202020204" pitchFamily="34" charset="0"/>
              </a:endParaRPr>
            </a:p>
          </p:txBody>
        </p:sp>
        <p:sp>
          <p:nvSpPr>
            <p:cNvPr id="1048909" name="Freeform 22"/>
            <p:cNvSpPr>
              <a:spLocks noEditPoints="1"/>
            </p:cNvSpPr>
            <p:nvPr/>
          </p:nvSpPr>
          <p:spPr bwMode="auto">
            <a:xfrm>
              <a:off x="2276" y="5645"/>
              <a:ext cx="547" cy="547"/>
            </a:xfrm>
            <a:custGeom>
              <a:avLst/>
              <a:gdLst>
                <a:gd name="T0" fmla="*/ 42 w 44"/>
                <a:gd name="T1" fmla="*/ 18 h 44"/>
                <a:gd name="T2" fmla="*/ 35 w 44"/>
                <a:gd name="T3" fmla="*/ 18 h 44"/>
                <a:gd name="T4" fmla="*/ 34 w 44"/>
                <a:gd name="T5" fmla="*/ 14 h 44"/>
                <a:gd name="T6" fmla="*/ 38 w 44"/>
                <a:gd name="T7" fmla="*/ 10 h 44"/>
                <a:gd name="T8" fmla="*/ 38 w 44"/>
                <a:gd name="T9" fmla="*/ 7 h 44"/>
                <a:gd name="T10" fmla="*/ 36 w 44"/>
                <a:gd name="T11" fmla="*/ 5 h 44"/>
                <a:gd name="T12" fmla="*/ 33 w 44"/>
                <a:gd name="T13" fmla="*/ 5 h 44"/>
                <a:gd name="T14" fmla="*/ 29 w 44"/>
                <a:gd name="T15" fmla="*/ 9 h 44"/>
                <a:gd name="T16" fmla="*/ 25 w 44"/>
                <a:gd name="T17" fmla="*/ 8 h 44"/>
                <a:gd name="T18" fmla="*/ 25 w 44"/>
                <a:gd name="T19" fmla="*/ 2 h 44"/>
                <a:gd name="T20" fmla="*/ 23 w 44"/>
                <a:gd name="T21" fmla="*/ 0 h 44"/>
                <a:gd name="T22" fmla="*/ 20 w 44"/>
                <a:gd name="T23" fmla="*/ 0 h 44"/>
                <a:gd name="T24" fmla="*/ 18 w 44"/>
                <a:gd name="T25" fmla="*/ 2 h 44"/>
                <a:gd name="T26" fmla="*/ 18 w 44"/>
                <a:gd name="T27" fmla="*/ 8 h 44"/>
                <a:gd name="T28" fmla="*/ 14 w 44"/>
                <a:gd name="T29" fmla="*/ 9 h 44"/>
                <a:gd name="T30" fmla="*/ 10 w 44"/>
                <a:gd name="T31" fmla="*/ 6 h 44"/>
                <a:gd name="T32" fmla="*/ 7 w 44"/>
                <a:gd name="T33" fmla="*/ 6 h 44"/>
                <a:gd name="T34" fmla="*/ 5 w 44"/>
                <a:gd name="T35" fmla="*/ 8 h 44"/>
                <a:gd name="T36" fmla="*/ 5 w 44"/>
                <a:gd name="T37" fmla="*/ 11 h 44"/>
                <a:gd name="T38" fmla="*/ 9 w 44"/>
                <a:gd name="T39" fmla="*/ 15 h 44"/>
                <a:gd name="T40" fmla="*/ 7 w 44"/>
                <a:gd name="T41" fmla="*/ 19 h 44"/>
                <a:gd name="T42" fmla="*/ 2 w 44"/>
                <a:gd name="T43" fmla="*/ 19 h 44"/>
                <a:gd name="T44" fmla="*/ 0 w 44"/>
                <a:gd name="T45" fmla="*/ 21 h 44"/>
                <a:gd name="T46" fmla="*/ 0 w 44"/>
                <a:gd name="T47" fmla="*/ 24 h 44"/>
                <a:gd name="T48" fmla="*/ 2 w 44"/>
                <a:gd name="T49" fmla="*/ 26 h 44"/>
                <a:gd name="T50" fmla="*/ 7 w 44"/>
                <a:gd name="T51" fmla="*/ 26 h 44"/>
                <a:gd name="T52" fmla="*/ 9 w 44"/>
                <a:gd name="T53" fmla="*/ 30 h 44"/>
                <a:gd name="T54" fmla="*/ 6 w 44"/>
                <a:gd name="T55" fmla="*/ 34 h 44"/>
                <a:gd name="T56" fmla="*/ 6 w 44"/>
                <a:gd name="T57" fmla="*/ 37 h 44"/>
                <a:gd name="T58" fmla="*/ 8 w 44"/>
                <a:gd name="T59" fmla="*/ 39 h 44"/>
                <a:gd name="T60" fmla="*/ 11 w 44"/>
                <a:gd name="T61" fmla="*/ 39 h 44"/>
                <a:gd name="T62" fmla="*/ 15 w 44"/>
                <a:gd name="T63" fmla="*/ 35 h 44"/>
                <a:gd name="T64" fmla="*/ 19 w 44"/>
                <a:gd name="T65" fmla="*/ 36 h 44"/>
                <a:gd name="T66" fmla="*/ 19 w 44"/>
                <a:gd name="T67" fmla="*/ 42 h 44"/>
                <a:gd name="T68" fmla="*/ 21 w 44"/>
                <a:gd name="T69" fmla="*/ 44 h 44"/>
                <a:gd name="T70" fmla="*/ 24 w 44"/>
                <a:gd name="T71" fmla="*/ 44 h 44"/>
                <a:gd name="T72" fmla="*/ 26 w 44"/>
                <a:gd name="T73" fmla="*/ 42 h 44"/>
                <a:gd name="T74" fmla="*/ 26 w 44"/>
                <a:gd name="T75" fmla="*/ 36 h 44"/>
                <a:gd name="T76" fmla="*/ 30 w 44"/>
                <a:gd name="T77" fmla="*/ 34 h 44"/>
                <a:gd name="T78" fmla="*/ 34 w 44"/>
                <a:gd name="T79" fmla="*/ 38 h 44"/>
                <a:gd name="T80" fmla="*/ 37 w 44"/>
                <a:gd name="T81" fmla="*/ 38 h 44"/>
                <a:gd name="T82" fmla="*/ 39 w 44"/>
                <a:gd name="T83" fmla="*/ 36 h 44"/>
                <a:gd name="T84" fmla="*/ 39 w 44"/>
                <a:gd name="T85" fmla="*/ 33 h 44"/>
                <a:gd name="T86" fmla="*/ 35 w 44"/>
                <a:gd name="T87" fmla="*/ 28 h 44"/>
                <a:gd name="T88" fmla="*/ 36 w 44"/>
                <a:gd name="T89" fmla="*/ 25 h 44"/>
                <a:gd name="T90" fmla="*/ 42 w 44"/>
                <a:gd name="T91" fmla="*/ 25 h 44"/>
                <a:gd name="T92" fmla="*/ 44 w 44"/>
                <a:gd name="T93" fmla="*/ 23 h 44"/>
                <a:gd name="T94" fmla="*/ 44 w 44"/>
                <a:gd name="T95" fmla="*/ 20 h 44"/>
                <a:gd name="T96" fmla="*/ 42 w 44"/>
                <a:gd name="T97" fmla="*/ 18 h 44"/>
                <a:gd name="T98" fmla="*/ 21 w 44"/>
                <a:gd name="T99" fmla="*/ 28 h 44"/>
                <a:gd name="T100" fmla="*/ 15 w 44"/>
                <a:gd name="T101" fmla="*/ 22 h 44"/>
                <a:gd name="T102" fmla="*/ 21 w 44"/>
                <a:gd name="T103" fmla="*/ 16 h 44"/>
                <a:gd name="T104" fmla="*/ 28 w 44"/>
                <a:gd name="T105" fmla="*/ 22 h 44"/>
                <a:gd name="T106" fmla="*/ 21 w 44"/>
                <a:gd name="T10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44">
                  <a:moveTo>
                    <a:pt x="42" y="18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35" y="17"/>
                    <a:pt x="35" y="15"/>
                    <a:pt x="34" y="14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39" y="8"/>
                    <a:pt x="38" y="7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4"/>
                    <a:pt x="34" y="4"/>
                    <a:pt x="33" y="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6" y="8"/>
                    <a:pt x="25" y="8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6" y="8"/>
                    <a:pt x="15" y="9"/>
                    <a:pt x="14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9"/>
                    <a:pt x="4" y="10"/>
                    <a:pt x="5" y="1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0" y="20"/>
                    <a:pt x="0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5"/>
                    <a:pt x="5" y="36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40"/>
                    <a:pt x="10" y="40"/>
                    <a:pt x="11" y="3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6" y="36"/>
                    <a:pt x="18" y="36"/>
                    <a:pt x="19" y="36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20" y="44"/>
                    <a:pt x="21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4"/>
                    <a:pt x="26" y="43"/>
                    <a:pt x="26" y="42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8" y="35"/>
                    <a:pt x="29" y="35"/>
                    <a:pt x="30" y="34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9"/>
                    <a:pt x="36" y="39"/>
                    <a:pt x="37" y="38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5"/>
                    <a:pt x="40" y="34"/>
                    <a:pt x="39" y="33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7"/>
                    <a:pt x="35" y="26"/>
                    <a:pt x="3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5"/>
                    <a:pt x="44" y="24"/>
                    <a:pt x="44" y="23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19"/>
                    <a:pt x="43" y="18"/>
                    <a:pt x="42" y="18"/>
                  </a:cubicBezTo>
                  <a:close/>
                  <a:moveTo>
                    <a:pt x="21" y="28"/>
                  </a:moveTo>
                  <a:cubicBezTo>
                    <a:pt x="18" y="28"/>
                    <a:pt x="15" y="25"/>
                    <a:pt x="15" y="22"/>
                  </a:cubicBezTo>
                  <a:cubicBezTo>
                    <a:pt x="15" y="19"/>
                    <a:pt x="18" y="16"/>
                    <a:pt x="21" y="16"/>
                  </a:cubicBezTo>
                  <a:cubicBezTo>
                    <a:pt x="25" y="16"/>
                    <a:pt x="28" y="19"/>
                    <a:pt x="28" y="22"/>
                  </a:cubicBezTo>
                  <a:cubicBezTo>
                    <a:pt x="28" y="25"/>
                    <a:pt x="25" y="28"/>
                    <a:pt x="21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id-ID">
                <a:latin typeface="Arial" panose="020B0604020202020204" pitchFamily="34" charset="0"/>
              </a:endParaRPr>
            </a:p>
          </p:txBody>
        </p:sp>
      </p:grpSp>
      <p:sp>
        <p:nvSpPr>
          <p:cNvPr id="1048910" name="矩形 36"/>
          <p:cNvSpPr/>
          <p:nvPr/>
        </p:nvSpPr>
        <p:spPr>
          <a:xfrm>
            <a:off x="5803331" y="5090780"/>
            <a:ext cx="1549400" cy="400110"/>
          </a:xfrm>
          <a:prstGeom prst="rect"/>
        </p:spPr>
        <p:txBody>
          <a:bodyPr wrap="square">
            <a:spAutoFit/>
          </a:bodyPr>
          <a:p>
            <a:pPr algn="ctr"/>
            <a:r>
              <a:rPr altLang="zh-CN" sz="2000" lang="en-US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 here</a:t>
            </a:r>
            <a:endParaRPr altLang="en-US" sz="2000" lang="zh-CN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911" name="矩形 37"/>
          <p:cNvSpPr/>
          <p:nvPr/>
        </p:nvSpPr>
        <p:spPr>
          <a:xfrm>
            <a:off x="7751729" y="5090780"/>
            <a:ext cx="1549400" cy="400110"/>
          </a:xfrm>
          <a:prstGeom prst="rect"/>
        </p:spPr>
        <p:txBody>
          <a:bodyPr wrap="square">
            <a:spAutoFit/>
          </a:bodyPr>
          <a:p>
            <a:pPr algn="ctr"/>
            <a:r>
              <a:rPr altLang="zh-CN" sz="2000" lang="en-US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 here</a:t>
            </a:r>
            <a:endParaRPr altLang="en-US" sz="2000" lang="zh-CN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912" name="矩形 38"/>
          <p:cNvSpPr/>
          <p:nvPr/>
        </p:nvSpPr>
        <p:spPr>
          <a:xfrm>
            <a:off x="9714907" y="5090780"/>
            <a:ext cx="1549400" cy="400110"/>
          </a:xfrm>
          <a:prstGeom prst="rect"/>
        </p:spPr>
        <p:txBody>
          <a:bodyPr wrap="square">
            <a:spAutoFit/>
          </a:bodyPr>
          <a:p>
            <a:pPr algn="ctr"/>
            <a:r>
              <a:rPr altLang="zh-CN" sz="2000" lang="en-US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 here</a:t>
            </a:r>
            <a:endParaRPr altLang="en-US" sz="2000" lang="zh-CN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3" name="椭圆 3"/>
          <p:cNvSpPr/>
          <p:nvPr/>
        </p:nvSpPr>
        <p:spPr>
          <a:xfrm>
            <a:off x="0" y="-2694465"/>
            <a:ext cx="3339428" cy="3339428"/>
          </a:xfrm>
          <a:prstGeom prst="ellipse"/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914" name="椭圆 4"/>
          <p:cNvSpPr/>
          <p:nvPr/>
        </p:nvSpPr>
        <p:spPr>
          <a:xfrm>
            <a:off x="11907832" y="4956326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915" name="椭圆 5"/>
          <p:cNvSpPr/>
          <p:nvPr/>
        </p:nvSpPr>
        <p:spPr>
          <a:xfrm>
            <a:off x="6311228" y="6380206"/>
            <a:ext cx="1941370" cy="1941370"/>
          </a:xfrm>
          <a:prstGeom prst="ellipse"/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916" name="椭圆 6"/>
          <p:cNvSpPr/>
          <p:nvPr/>
        </p:nvSpPr>
        <p:spPr>
          <a:xfrm>
            <a:off x="10464148" y="-1024751"/>
            <a:ext cx="1443684" cy="1443684"/>
          </a:xfrm>
          <a:prstGeom prst="ellipse"/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917" name="矩形 7"/>
          <p:cNvSpPr/>
          <p:nvPr/>
        </p:nvSpPr>
        <p:spPr>
          <a:xfrm>
            <a:off x="3679191" y="182723"/>
            <a:ext cx="4354434" cy="510540"/>
          </a:xfrm>
          <a:prstGeom prst="rect"/>
        </p:spPr>
        <p:txBody>
          <a:bodyPr wrap="none">
            <a:spAutoFit/>
          </a:bodyPr>
          <a:p>
            <a:pPr algn="ctr"/>
            <a:r>
              <a:rPr altLang="zh-CN" b="1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rial" panose="020B0604020202020204" pitchFamily="34" charset="0"/>
              </a:rPr>
              <a:t>Click here to add a subtitle</a:t>
            </a:r>
            <a:endParaRPr altLang="zh-CN" b="1" dirty="0" sz="2800" lang="en-US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166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469546" y="1611011"/>
            <a:ext cx="4229542" cy="4028571"/>
          </a:xfrm>
          <a:prstGeom prst="rect"/>
        </p:spPr>
      </p:pic>
      <p:sp>
        <p:nvSpPr>
          <p:cNvPr id="1048918" name="矩形 8"/>
          <p:cNvSpPr/>
          <p:nvPr/>
        </p:nvSpPr>
        <p:spPr>
          <a:xfrm>
            <a:off x="786014" y="2004730"/>
            <a:ext cx="5106827" cy="617733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altLang="zh-CN" sz="1200" lang="en-US">
                <a:latin typeface="Arial" panose="020B0604020202020204" pitchFamily="34" charset="0"/>
              </a:rPr>
              <a:t>Just as we all want to change the world and bring light to others, but more often we just need to sow a seed.</a:t>
            </a:r>
            <a:endParaRPr altLang="en-US" dirty="0" sz="1200" lang="zh-CN">
              <a:latin typeface="Arial" panose="020B0604020202020204" pitchFamily="34" charset="0"/>
            </a:endParaRPr>
          </a:p>
        </p:txBody>
      </p:sp>
      <p:sp>
        <p:nvSpPr>
          <p:cNvPr id="1048919" name="矩形 9"/>
          <p:cNvSpPr/>
          <p:nvPr/>
        </p:nvSpPr>
        <p:spPr>
          <a:xfrm>
            <a:off x="786014" y="1206413"/>
            <a:ext cx="4839982" cy="768350"/>
          </a:xfrm>
          <a:prstGeom prst="rect"/>
        </p:spPr>
        <p:txBody>
          <a:bodyPr wrap="square">
            <a:spAutoFit/>
          </a:bodyPr>
          <a:p>
            <a:r>
              <a:rPr altLang="zh-CN" b="1" sz="4400" lang="en-US">
                <a:solidFill>
                  <a:srgbClr val="9193C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 here</a:t>
            </a:r>
            <a:endParaRPr altLang="zh-CN" b="1" sz="4400" lang="en-US">
              <a:solidFill>
                <a:srgbClr val="9193C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920" name="椭圆 10"/>
          <p:cNvSpPr/>
          <p:nvPr/>
        </p:nvSpPr>
        <p:spPr>
          <a:xfrm>
            <a:off x="908840" y="3151352"/>
            <a:ext cx="473945" cy="473945"/>
          </a:xfrm>
          <a:prstGeom prst="ellipse"/>
          <a:solidFill>
            <a:srgbClr val="939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921" name="椭圆 11"/>
          <p:cNvSpPr/>
          <p:nvPr/>
        </p:nvSpPr>
        <p:spPr>
          <a:xfrm>
            <a:off x="4248511" y="3151352"/>
            <a:ext cx="473945" cy="473945"/>
          </a:xfrm>
          <a:prstGeom prst="ellipse"/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922" name="椭圆 12"/>
          <p:cNvSpPr/>
          <p:nvPr/>
        </p:nvSpPr>
        <p:spPr>
          <a:xfrm>
            <a:off x="908840" y="4639275"/>
            <a:ext cx="473945" cy="473945"/>
          </a:xfrm>
          <a:prstGeom prst="ellipse"/>
          <a:solidFill>
            <a:srgbClr val="F5D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923" name="椭圆 13"/>
          <p:cNvSpPr/>
          <p:nvPr/>
        </p:nvSpPr>
        <p:spPr>
          <a:xfrm>
            <a:off x="4248511" y="4639275"/>
            <a:ext cx="473945" cy="473945"/>
          </a:xfrm>
          <a:prstGeom prst="ellipse"/>
          <a:solidFill>
            <a:srgbClr val="8E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grpSp>
        <p:nvGrpSpPr>
          <p:cNvPr id="87" name="组合 14"/>
          <p:cNvGrpSpPr/>
          <p:nvPr/>
        </p:nvGrpSpPr>
        <p:grpSpPr>
          <a:xfrm>
            <a:off x="4379114" y="4781398"/>
            <a:ext cx="212738" cy="189698"/>
            <a:chOff x="21741787" y="8952774"/>
            <a:chExt cx="868644" cy="774567"/>
          </a:xfrm>
          <a:solidFill>
            <a:schemeClr val="bg1"/>
          </a:solidFill>
        </p:grpSpPr>
        <p:sp>
          <p:nvSpPr>
            <p:cNvPr id="1048924" name="Freeform 123"/>
            <p:cNvSpPr/>
            <p:nvPr/>
          </p:nvSpPr>
          <p:spPr>
            <a:xfrm>
              <a:off x="21741787" y="8952774"/>
              <a:ext cx="868644" cy="774567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16" y="0"/>
                  </a:moveTo>
                  <a:cubicBezTo>
                    <a:pt x="684" y="0"/>
                    <a:pt x="684" y="0"/>
                    <a:pt x="684" y="0"/>
                  </a:cubicBezTo>
                  <a:cubicBezTo>
                    <a:pt x="293" y="0"/>
                    <a:pt x="0" y="439"/>
                    <a:pt x="0" y="877"/>
                  </a:cubicBezTo>
                  <a:cubicBezTo>
                    <a:pt x="0" y="20832"/>
                    <a:pt x="0" y="20832"/>
                    <a:pt x="0" y="20832"/>
                  </a:cubicBezTo>
                  <a:cubicBezTo>
                    <a:pt x="0" y="21271"/>
                    <a:pt x="293" y="21600"/>
                    <a:pt x="684" y="21600"/>
                  </a:cubicBezTo>
                  <a:cubicBezTo>
                    <a:pt x="20916" y="21600"/>
                    <a:pt x="20916" y="21600"/>
                    <a:pt x="20916" y="21600"/>
                  </a:cubicBezTo>
                  <a:cubicBezTo>
                    <a:pt x="21307" y="21600"/>
                    <a:pt x="21600" y="21271"/>
                    <a:pt x="21600" y="20832"/>
                  </a:cubicBezTo>
                  <a:cubicBezTo>
                    <a:pt x="21600" y="877"/>
                    <a:pt x="21600" y="877"/>
                    <a:pt x="21600" y="877"/>
                  </a:cubicBezTo>
                  <a:cubicBezTo>
                    <a:pt x="21600" y="439"/>
                    <a:pt x="21307" y="0"/>
                    <a:pt x="20916" y="0"/>
                  </a:cubicBezTo>
                  <a:close/>
                  <a:moveTo>
                    <a:pt x="16615" y="1754"/>
                  </a:moveTo>
                  <a:cubicBezTo>
                    <a:pt x="17104" y="1754"/>
                    <a:pt x="17593" y="2193"/>
                    <a:pt x="17593" y="2741"/>
                  </a:cubicBezTo>
                  <a:cubicBezTo>
                    <a:pt x="17593" y="3289"/>
                    <a:pt x="17104" y="3728"/>
                    <a:pt x="16615" y="3728"/>
                  </a:cubicBezTo>
                  <a:cubicBezTo>
                    <a:pt x="16127" y="3728"/>
                    <a:pt x="15736" y="3289"/>
                    <a:pt x="15736" y="2741"/>
                  </a:cubicBezTo>
                  <a:cubicBezTo>
                    <a:pt x="15736" y="2193"/>
                    <a:pt x="16127" y="1754"/>
                    <a:pt x="16615" y="1754"/>
                  </a:cubicBezTo>
                  <a:close/>
                  <a:moveTo>
                    <a:pt x="13976" y="1754"/>
                  </a:moveTo>
                  <a:cubicBezTo>
                    <a:pt x="14465" y="1754"/>
                    <a:pt x="14856" y="2193"/>
                    <a:pt x="14856" y="2741"/>
                  </a:cubicBezTo>
                  <a:cubicBezTo>
                    <a:pt x="14856" y="3289"/>
                    <a:pt x="14465" y="3728"/>
                    <a:pt x="13976" y="3728"/>
                  </a:cubicBezTo>
                  <a:cubicBezTo>
                    <a:pt x="13390" y="3728"/>
                    <a:pt x="12999" y="3289"/>
                    <a:pt x="12999" y="2741"/>
                  </a:cubicBezTo>
                  <a:cubicBezTo>
                    <a:pt x="12999" y="2193"/>
                    <a:pt x="13390" y="1754"/>
                    <a:pt x="13976" y="1754"/>
                  </a:cubicBezTo>
                  <a:close/>
                  <a:moveTo>
                    <a:pt x="20232" y="20065"/>
                  </a:moveTo>
                  <a:cubicBezTo>
                    <a:pt x="1368" y="20065"/>
                    <a:pt x="1368" y="20065"/>
                    <a:pt x="1368" y="20065"/>
                  </a:cubicBezTo>
                  <a:cubicBezTo>
                    <a:pt x="1368" y="5482"/>
                    <a:pt x="1368" y="5482"/>
                    <a:pt x="1368" y="5482"/>
                  </a:cubicBezTo>
                  <a:cubicBezTo>
                    <a:pt x="20232" y="5482"/>
                    <a:pt x="20232" y="5482"/>
                    <a:pt x="20232" y="5482"/>
                  </a:cubicBezTo>
                  <a:lnTo>
                    <a:pt x="20232" y="20065"/>
                  </a:lnTo>
                  <a:close/>
                  <a:moveTo>
                    <a:pt x="19352" y="3728"/>
                  </a:moveTo>
                  <a:cubicBezTo>
                    <a:pt x="18863" y="3728"/>
                    <a:pt x="18375" y="3289"/>
                    <a:pt x="18375" y="2741"/>
                  </a:cubicBezTo>
                  <a:cubicBezTo>
                    <a:pt x="18375" y="2193"/>
                    <a:pt x="18863" y="1754"/>
                    <a:pt x="19352" y="1754"/>
                  </a:cubicBezTo>
                  <a:cubicBezTo>
                    <a:pt x="19841" y="1754"/>
                    <a:pt x="20232" y="2193"/>
                    <a:pt x="20232" y="2741"/>
                  </a:cubicBezTo>
                  <a:cubicBezTo>
                    <a:pt x="20232" y="3289"/>
                    <a:pt x="19841" y="3728"/>
                    <a:pt x="19352" y="372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25" name="Freeform 124"/>
            <p:cNvSpPr/>
            <p:nvPr/>
          </p:nvSpPr>
          <p:spPr>
            <a:xfrm>
              <a:off x="21976980" y="9611311"/>
              <a:ext cx="56448" cy="81534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26" name="Freeform 125"/>
            <p:cNvSpPr/>
            <p:nvPr/>
          </p:nvSpPr>
          <p:spPr>
            <a:xfrm>
              <a:off x="22093006" y="9611311"/>
              <a:ext cx="53311" cy="81534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27" name="Freeform 126"/>
            <p:cNvSpPr/>
            <p:nvPr/>
          </p:nvSpPr>
          <p:spPr>
            <a:xfrm>
              <a:off x="22205899" y="9611311"/>
              <a:ext cx="56448" cy="81534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28" name="Freeform 127"/>
            <p:cNvSpPr/>
            <p:nvPr/>
          </p:nvSpPr>
          <p:spPr>
            <a:xfrm>
              <a:off x="22325063" y="9611311"/>
              <a:ext cx="53311" cy="81534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29" name="Freeform 128"/>
            <p:cNvSpPr/>
            <p:nvPr/>
          </p:nvSpPr>
          <p:spPr>
            <a:xfrm>
              <a:off x="22437955" y="9611311"/>
              <a:ext cx="56448" cy="81534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30" name="Freeform 129"/>
            <p:cNvSpPr/>
            <p:nvPr/>
          </p:nvSpPr>
          <p:spPr>
            <a:xfrm>
              <a:off x="21766874" y="9426292"/>
              <a:ext cx="84670" cy="53312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31" name="Freeform 130"/>
            <p:cNvSpPr/>
            <p:nvPr/>
          </p:nvSpPr>
          <p:spPr>
            <a:xfrm>
              <a:off x="21766874" y="9310264"/>
              <a:ext cx="84670" cy="56448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32" name="Freeform 131"/>
            <p:cNvSpPr/>
            <p:nvPr/>
          </p:nvSpPr>
          <p:spPr>
            <a:xfrm>
              <a:off x="21766874" y="9197373"/>
              <a:ext cx="84670" cy="56448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33" name="Freeform 132"/>
            <p:cNvSpPr/>
            <p:nvPr/>
          </p:nvSpPr>
          <p:spPr>
            <a:xfrm>
              <a:off x="21754331" y="9222461"/>
              <a:ext cx="714984" cy="498608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6" y="21600"/>
                  </a:moveTo>
                  <a:lnTo>
                    <a:pt x="0" y="19698"/>
                  </a:lnTo>
                  <a:lnTo>
                    <a:pt x="7484" y="6113"/>
                  </a:lnTo>
                  <a:lnTo>
                    <a:pt x="13453" y="11140"/>
                  </a:lnTo>
                  <a:lnTo>
                    <a:pt x="20084" y="0"/>
                  </a:lnTo>
                  <a:lnTo>
                    <a:pt x="21600" y="1630"/>
                  </a:lnTo>
                  <a:lnTo>
                    <a:pt x="13737" y="14943"/>
                  </a:lnTo>
                  <a:lnTo>
                    <a:pt x="7958" y="9781"/>
                  </a:lnTo>
                  <a:lnTo>
                    <a:pt x="1516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34" name="Freeform 133"/>
            <p:cNvSpPr/>
            <p:nvPr/>
          </p:nvSpPr>
          <p:spPr>
            <a:xfrm>
              <a:off x="22378374" y="9203645"/>
              <a:ext cx="109759" cy="112892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</p:grpSp>
      <p:grpSp>
        <p:nvGrpSpPr>
          <p:cNvPr id="88" name="组合 26"/>
          <p:cNvGrpSpPr/>
          <p:nvPr/>
        </p:nvGrpSpPr>
        <p:grpSpPr>
          <a:xfrm>
            <a:off x="1034038" y="3276579"/>
            <a:ext cx="223549" cy="223491"/>
            <a:chOff x="13114719" y="6453470"/>
            <a:chExt cx="912782" cy="912544"/>
          </a:xfrm>
          <a:solidFill>
            <a:schemeClr val="bg1"/>
          </a:solidFill>
        </p:grpSpPr>
        <p:sp>
          <p:nvSpPr>
            <p:cNvPr id="1048935" name="Freeform 250"/>
            <p:cNvSpPr/>
            <p:nvPr/>
          </p:nvSpPr>
          <p:spPr>
            <a:xfrm>
              <a:off x="13114719" y="6720021"/>
              <a:ext cx="872015" cy="645993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1600" extrusionOk="0">
                  <a:moveTo>
                    <a:pt x="10536" y="21600"/>
                  </a:moveTo>
                  <a:cubicBezTo>
                    <a:pt x="9084" y="21600"/>
                    <a:pt x="7632" y="21073"/>
                    <a:pt x="6180" y="20151"/>
                  </a:cubicBezTo>
                  <a:cubicBezTo>
                    <a:pt x="916" y="16727"/>
                    <a:pt x="-1444" y="7639"/>
                    <a:pt x="916" y="0"/>
                  </a:cubicBezTo>
                  <a:cubicBezTo>
                    <a:pt x="4455" y="2239"/>
                    <a:pt x="4455" y="2239"/>
                    <a:pt x="4455" y="2239"/>
                  </a:cubicBezTo>
                  <a:cubicBezTo>
                    <a:pt x="2912" y="7112"/>
                    <a:pt x="4455" y="12907"/>
                    <a:pt x="7813" y="15146"/>
                  </a:cubicBezTo>
                  <a:cubicBezTo>
                    <a:pt x="11171" y="17385"/>
                    <a:pt x="15164" y="15146"/>
                    <a:pt x="16617" y="10273"/>
                  </a:cubicBezTo>
                  <a:cubicBezTo>
                    <a:pt x="20156" y="12512"/>
                    <a:pt x="20156" y="12512"/>
                    <a:pt x="20156" y="12512"/>
                  </a:cubicBezTo>
                  <a:cubicBezTo>
                    <a:pt x="18976" y="16332"/>
                    <a:pt x="16889" y="19098"/>
                    <a:pt x="14257" y="20546"/>
                  </a:cubicBezTo>
                  <a:cubicBezTo>
                    <a:pt x="13077" y="21205"/>
                    <a:pt x="11806" y="21600"/>
                    <a:pt x="10536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36" name="Freeform 251"/>
            <p:cNvSpPr/>
            <p:nvPr/>
          </p:nvSpPr>
          <p:spPr>
            <a:xfrm>
              <a:off x="13174539" y="6453470"/>
              <a:ext cx="354357" cy="297911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160" y="853"/>
                    <a:pt x="7200" y="5116"/>
                    <a:pt x="2400" y="12221"/>
                  </a:cubicBezTo>
                  <a:cubicBezTo>
                    <a:pt x="1440" y="13642"/>
                    <a:pt x="720" y="15063"/>
                    <a:pt x="0" y="16484"/>
                  </a:cubicBezTo>
                  <a:cubicBezTo>
                    <a:pt x="9360" y="21600"/>
                    <a:pt x="9360" y="21600"/>
                    <a:pt x="9360" y="21600"/>
                  </a:cubicBezTo>
                  <a:cubicBezTo>
                    <a:pt x="9600" y="21032"/>
                    <a:pt x="10080" y="20463"/>
                    <a:pt x="10320" y="19611"/>
                  </a:cubicBezTo>
                  <a:cubicBezTo>
                    <a:pt x="13200" y="15632"/>
                    <a:pt x="17280" y="12789"/>
                    <a:pt x="21600" y="12221"/>
                  </a:cubicBez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37" name="Freeform 252"/>
            <p:cNvSpPr/>
            <p:nvPr/>
          </p:nvSpPr>
          <p:spPr>
            <a:xfrm>
              <a:off x="13851890" y="6948940"/>
              <a:ext cx="175611" cy="106620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0" y="0"/>
                  </a:moveTo>
                  <a:cubicBezTo>
                    <a:pt x="960" y="3200"/>
                    <a:pt x="480" y="5600"/>
                    <a:pt x="0" y="8000"/>
                  </a:cubicBezTo>
                  <a:cubicBezTo>
                    <a:pt x="18720" y="21600"/>
                    <a:pt x="18720" y="21600"/>
                    <a:pt x="18720" y="21600"/>
                  </a:cubicBezTo>
                  <a:cubicBezTo>
                    <a:pt x="20160" y="15200"/>
                    <a:pt x="21120" y="8000"/>
                    <a:pt x="21600" y="0"/>
                  </a:cubicBezTo>
                  <a:lnTo>
                    <a:pt x="96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38" name="Freeform 253"/>
            <p:cNvSpPr/>
            <p:nvPr/>
          </p:nvSpPr>
          <p:spPr>
            <a:xfrm>
              <a:off x="13569660" y="6453470"/>
              <a:ext cx="457841" cy="454707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3779" y="21600"/>
                    <a:pt x="13779" y="21600"/>
                    <a:pt x="13779" y="21600"/>
                  </a:cubicBezTo>
                  <a:cubicBezTo>
                    <a:pt x="13779" y="13966"/>
                    <a:pt x="7634" y="7821"/>
                    <a:pt x="0" y="78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917" y="0"/>
                    <a:pt x="21600" y="9683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39" name="Rectangle 254"/>
            <p:cNvSpPr/>
            <p:nvPr/>
          </p:nvSpPr>
          <p:spPr>
            <a:xfrm>
              <a:off x="13406594" y="6964620"/>
              <a:ext cx="81532" cy="106621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40" name="Rectangle 255"/>
            <p:cNvSpPr/>
            <p:nvPr/>
          </p:nvSpPr>
          <p:spPr>
            <a:xfrm>
              <a:off x="13528895" y="6829777"/>
              <a:ext cx="84668" cy="241466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41" name="Rectangle 256"/>
            <p:cNvSpPr/>
            <p:nvPr/>
          </p:nvSpPr>
          <p:spPr>
            <a:xfrm>
              <a:off x="13654331" y="6760786"/>
              <a:ext cx="81532" cy="310455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</p:grpSp>
      <p:grpSp>
        <p:nvGrpSpPr>
          <p:cNvPr id="89" name="组合 34"/>
          <p:cNvGrpSpPr/>
          <p:nvPr/>
        </p:nvGrpSpPr>
        <p:grpSpPr>
          <a:xfrm>
            <a:off x="4346715" y="3293475"/>
            <a:ext cx="277537" cy="189698"/>
            <a:chOff x="13080462" y="8952774"/>
            <a:chExt cx="1133225" cy="774567"/>
          </a:xfrm>
          <a:solidFill>
            <a:schemeClr val="bg1"/>
          </a:solidFill>
        </p:grpSpPr>
        <p:sp>
          <p:nvSpPr>
            <p:cNvPr id="1048942" name="Freeform 327"/>
            <p:cNvSpPr/>
            <p:nvPr/>
          </p:nvSpPr>
          <p:spPr>
            <a:xfrm>
              <a:off x="13080462" y="8952774"/>
              <a:ext cx="868644" cy="774567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16" y="0"/>
                  </a:moveTo>
                  <a:cubicBezTo>
                    <a:pt x="684" y="0"/>
                    <a:pt x="684" y="0"/>
                    <a:pt x="684" y="0"/>
                  </a:cubicBezTo>
                  <a:cubicBezTo>
                    <a:pt x="293" y="0"/>
                    <a:pt x="0" y="439"/>
                    <a:pt x="0" y="877"/>
                  </a:cubicBezTo>
                  <a:cubicBezTo>
                    <a:pt x="0" y="20832"/>
                    <a:pt x="0" y="20832"/>
                    <a:pt x="0" y="20832"/>
                  </a:cubicBezTo>
                  <a:cubicBezTo>
                    <a:pt x="0" y="21271"/>
                    <a:pt x="293" y="21600"/>
                    <a:pt x="684" y="21600"/>
                  </a:cubicBezTo>
                  <a:cubicBezTo>
                    <a:pt x="20916" y="21600"/>
                    <a:pt x="20916" y="21600"/>
                    <a:pt x="20916" y="21600"/>
                  </a:cubicBezTo>
                  <a:cubicBezTo>
                    <a:pt x="21307" y="21600"/>
                    <a:pt x="21600" y="21271"/>
                    <a:pt x="21600" y="20832"/>
                  </a:cubicBezTo>
                  <a:cubicBezTo>
                    <a:pt x="21600" y="877"/>
                    <a:pt x="21600" y="877"/>
                    <a:pt x="21600" y="877"/>
                  </a:cubicBezTo>
                  <a:cubicBezTo>
                    <a:pt x="21600" y="439"/>
                    <a:pt x="21307" y="0"/>
                    <a:pt x="20916" y="0"/>
                  </a:cubicBezTo>
                  <a:close/>
                  <a:moveTo>
                    <a:pt x="16615" y="1754"/>
                  </a:moveTo>
                  <a:cubicBezTo>
                    <a:pt x="17104" y="1754"/>
                    <a:pt x="17495" y="2193"/>
                    <a:pt x="17495" y="2741"/>
                  </a:cubicBezTo>
                  <a:cubicBezTo>
                    <a:pt x="17495" y="3289"/>
                    <a:pt x="17104" y="3728"/>
                    <a:pt x="16615" y="3728"/>
                  </a:cubicBezTo>
                  <a:cubicBezTo>
                    <a:pt x="16127" y="3728"/>
                    <a:pt x="15736" y="3289"/>
                    <a:pt x="15736" y="2741"/>
                  </a:cubicBezTo>
                  <a:cubicBezTo>
                    <a:pt x="15736" y="2193"/>
                    <a:pt x="16127" y="1754"/>
                    <a:pt x="16615" y="1754"/>
                  </a:cubicBezTo>
                  <a:close/>
                  <a:moveTo>
                    <a:pt x="13976" y="1754"/>
                  </a:moveTo>
                  <a:cubicBezTo>
                    <a:pt x="14465" y="1754"/>
                    <a:pt x="14856" y="2193"/>
                    <a:pt x="14856" y="2741"/>
                  </a:cubicBezTo>
                  <a:cubicBezTo>
                    <a:pt x="14856" y="3289"/>
                    <a:pt x="14465" y="3728"/>
                    <a:pt x="13976" y="3728"/>
                  </a:cubicBezTo>
                  <a:cubicBezTo>
                    <a:pt x="13390" y="3728"/>
                    <a:pt x="12999" y="3289"/>
                    <a:pt x="12999" y="2741"/>
                  </a:cubicBezTo>
                  <a:cubicBezTo>
                    <a:pt x="12999" y="2193"/>
                    <a:pt x="13390" y="1754"/>
                    <a:pt x="13976" y="1754"/>
                  </a:cubicBezTo>
                  <a:close/>
                  <a:moveTo>
                    <a:pt x="20232" y="20065"/>
                  </a:moveTo>
                  <a:cubicBezTo>
                    <a:pt x="1368" y="20065"/>
                    <a:pt x="1368" y="20065"/>
                    <a:pt x="1368" y="20065"/>
                  </a:cubicBezTo>
                  <a:cubicBezTo>
                    <a:pt x="1368" y="5482"/>
                    <a:pt x="1368" y="5482"/>
                    <a:pt x="1368" y="5482"/>
                  </a:cubicBezTo>
                  <a:cubicBezTo>
                    <a:pt x="20232" y="5482"/>
                    <a:pt x="20232" y="5482"/>
                    <a:pt x="20232" y="5482"/>
                  </a:cubicBezTo>
                  <a:lnTo>
                    <a:pt x="20232" y="20065"/>
                  </a:lnTo>
                  <a:close/>
                  <a:moveTo>
                    <a:pt x="19352" y="3728"/>
                  </a:moveTo>
                  <a:cubicBezTo>
                    <a:pt x="18766" y="3728"/>
                    <a:pt x="18375" y="3289"/>
                    <a:pt x="18375" y="2741"/>
                  </a:cubicBezTo>
                  <a:cubicBezTo>
                    <a:pt x="18375" y="2193"/>
                    <a:pt x="18766" y="1754"/>
                    <a:pt x="19352" y="1754"/>
                  </a:cubicBezTo>
                  <a:cubicBezTo>
                    <a:pt x="19841" y="1754"/>
                    <a:pt x="20232" y="2193"/>
                    <a:pt x="20232" y="2741"/>
                  </a:cubicBezTo>
                  <a:cubicBezTo>
                    <a:pt x="20232" y="3289"/>
                    <a:pt x="19841" y="3728"/>
                    <a:pt x="19352" y="372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43" name="Rectangle 328"/>
            <p:cNvSpPr/>
            <p:nvPr/>
          </p:nvSpPr>
          <p:spPr>
            <a:xfrm>
              <a:off x="13193353" y="9216190"/>
              <a:ext cx="630315" cy="119164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44" name="Rectangle 329"/>
            <p:cNvSpPr/>
            <p:nvPr/>
          </p:nvSpPr>
          <p:spPr>
            <a:xfrm>
              <a:off x="13193353" y="9385527"/>
              <a:ext cx="200696" cy="210106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45" name="Rectangle 330"/>
            <p:cNvSpPr/>
            <p:nvPr/>
          </p:nvSpPr>
          <p:spPr>
            <a:xfrm>
              <a:off x="13428546" y="9388662"/>
              <a:ext cx="213240" cy="28225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46" name="Rectangle 331"/>
            <p:cNvSpPr/>
            <p:nvPr/>
          </p:nvSpPr>
          <p:spPr>
            <a:xfrm>
              <a:off x="13428546" y="9473330"/>
              <a:ext cx="213240" cy="28226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47" name="Rectangle 332"/>
            <p:cNvSpPr/>
            <p:nvPr/>
          </p:nvSpPr>
          <p:spPr>
            <a:xfrm>
              <a:off x="13428546" y="9558001"/>
              <a:ext cx="213240" cy="28225"/>
            </a:xfrm>
            <a:prstGeom prst="rect"/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48" name="Freeform 333"/>
            <p:cNvSpPr/>
            <p:nvPr/>
          </p:nvSpPr>
          <p:spPr>
            <a:xfrm>
              <a:off x="13735864" y="9517233"/>
              <a:ext cx="81534" cy="81534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46" y="0"/>
                  </a:moveTo>
                  <a:lnTo>
                    <a:pt x="6646" y="1662"/>
                  </a:lnTo>
                  <a:lnTo>
                    <a:pt x="0" y="21600"/>
                  </a:lnTo>
                  <a:lnTo>
                    <a:pt x="19938" y="14954"/>
                  </a:lnTo>
                  <a:lnTo>
                    <a:pt x="21600" y="14954"/>
                  </a:lnTo>
                  <a:lnTo>
                    <a:pt x="6646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49" name="Freeform 334"/>
            <p:cNvSpPr/>
            <p:nvPr/>
          </p:nvSpPr>
          <p:spPr>
            <a:xfrm>
              <a:off x="14061996" y="9120944"/>
              <a:ext cx="151691" cy="151691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23" extrusionOk="0">
                  <a:moveTo>
                    <a:pt x="16062" y="21323"/>
                  </a:moveTo>
                  <a:cubicBezTo>
                    <a:pt x="20492" y="16892"/>
                    <a:pt x="20492" y="16892"/>
                    <a:pt x="20492" y="16892"/>
                  </a:cubicBezTo>
                  <a:cubicBezTo>
                    <a:pt x="21600" y="15785"/>
                    <a:pt x="21600" y="13569"/>
                    <a:pt x="20492" y="11908"/>
                  </a:cubicBezTo>
                  <a:cubicBezTo>
                    <a:pt x="9415" y="831"/>
                    <a:pt x="9415" y="831"/>
                    <a:pt x="9415" y="831"/>
                  </a:cubicBezTo>
                  <a:cubicBezTo>
                    <a:pt x="7754" y="-277"/>
                    <a:pt x="5538" y="-277"/>
                    <a:pt x="3877" y="831"/>
                  </a:cubicBezTo>
                  <a:cubicBezTo>
                    <a:pt x="0" y="5261"/>
                    <a:pt x="0" y="5261"/>
                    <a:pt x="0" y="5261"/>
                  </a:cubicBezTo>
                  <a:lnTo>
                    <a:pt x="16062" y="21323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50" name="Freeform 335"/>
            <p:cNvSpPr/>
            <p:nvPr/>
          </p:nvSpPr>
          <p:spPr>
            <a:xfrm>
              <a:off x="13801540" y="9169149"/>
              <a:ext cx="363942" cy="363943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426" extrusionOk="0">
                  <a:moveTo>
                    <a:pt x="14691" y="0"/>
                  </a:moveTo>
                  <a:cubicBezTo>
                    <a:pt x="14458" y="0"/>
                    <a:pt x="14458" y="0"/>
                    <a:pt x="14458" y="232"/>
                  </a:cubicBezTo>
                  <a:cubicBezTo>
                    <a:pt x="523" y="14168"/>
                    <a:pt x="523" y="14168"/>
                    <a:pt x="523" y="14168"/>
                  </a:cubicBezTo>
                  <a:cubicBezTo>
                    <a:pt x="-174" y="14865"/>
                    <a:pt x="-174" y="15794"/>
                    <a:pt x="523" y="16490"/>
                  </a:cubicBezTo>
                  <a:cubicBezTo>
                    <a:pt x="523" y="16490"/>
                    <a:pt x="523" y="16490"/>
                    <a:pt x="523" y="16490"/>
                  </a:cubicBezTo>
                  <a:cubicBezTo>
                    <a:pt x="987" y="16955"/>
                    <a:pt x="1684" y="17187"/>
                    <a:pt x="2149" y="16955"/>
                  </a:cubicBezTo>
                  <a:cubicBezTo>
                    <a:pt x="2149" y="17419"/>
                    <a:pt x="2149" y="18116"/>
                    <a:pt x="2613" y="18581"/>
                  </a:cubicBezTo>
                  <a:cubicBezTo>
                    <a:pt x="2845" y="18813"/>
                    <a:pt x="2845" y="18813"/>
                    <a:pt x="2845" y="18813"/>
                  </a:cubicBezTo>
                  <a:cubicBezTo>
                    <a:pt x="3310" y="19277"/>
                    <a:pt x="3774" y="19277"/>
                    <a:pt x="4471" y="19045"/>
                  </a:cubicBezTo>
                  <a:cubicBezTo>
                    <a:pt x="4239" y="19742"/>
                    <a:pt x="4239" y="20439"/>
                    <a:pt x="4703" y="20671"/>
                  </a:cubicBezTo>
                  <a:cubicBezTo>
                    <a:pt x="4936" y="20903"/>
                    <a:pt x="4936" y="20903"/>
                    <a:pt x="4936" y="20903"/>
                  </a:cubicBezTo>
                  <a:cubicBezTo>
                    <a:pt x="5632" y="21600"/>
                    <a:pt x="6561" y="21600"/>
                    <a:pt x="7258" y="20903"/>
                  </a:cubicBezTo>
                  <a:cubicBezTo>
                    <a:pt x="21194" y="6968"/>
                    <a:pt x="21194" y="6968"/>
                    <a:pt x="21194" y="6968"/>
                  </a:cubicBezTo>
                  <a:cubicBezTo>
                    <a:pt x="21194" y="6968"/>
                    <a:pt x="21194" y="6735"/>
                    <a:pt x="21426" y="6735"/>
                  </a:cubicBezTo>
                  <a:lnTo>
                    <a:pt x="14691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</p:grpSp>
      <p:grpSp>
        <p:nvGrpSpPr>
          <p:cNvPr id="90" name="组合 44"/>
          <p:cNvGrpSpPr/>
          <p:nvPr/>
        </p:nvGrpSpPr>
        <p:grpSpPr>
          <a:xfrm>
            <a:off x="1038676" y="4781398"/>
            <a:ext cx="214273" cy="189698"/>
            <a:chOff x="15288128" y="8952774"/>
            <a:chExt cx="874914" cy="774567"/>
          </a:xfrm>
          <a:solidFill>
            <a:schemeClr val="bg1"/>
          </a:solidFill>
        </p:grpSpPr>
        <p:sp>
          <p:nvSpPr>
            <p:cNvPr id="1048951" name="Freeform 336"/>
            <p:cNvSpPr/>
            <p:nvPr/>
          </p:nvSpPr>
          <p:spPr>
            <a:xfrm>
              <a:off x="15288128" y="8952774"/>
              <a:ext cx="874914" cy="774567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19" y="0"/>
                  </a:moveTo>
                  <a:cubicBezTo>
                    <a:pt x="681" y="0"/>
                    <a:pt x="681" y="0"/>
                    <a:pt x="681" y="0"/>
                  </a:cubicBezTo>
                  <a:cubicBezTo>
                    <a:pt x="389" y="0"/>
                    <a:pt x="0" y="439"/>
                    <a:pt x="0" y="877"/>
                  </a:cubicBezTo>
                  <a:cubicBezTo>
                    <a:pt x="0" y="20832"/>
                    <a:pt x="0" y="20832"/>
                    <a:pt x="0" y="20832"/>
                  </a:cubicBezTo>
                  <a:cubicBezTo>
                    <a:pt x="0" y="21271"/>
                    <a:pt x="389" y="21600"/>
                    <a:pt x="681" y="21600"/>
                  </a:cubicBezTo>
                  <a:cubicBezTo>
                    <a:pt x="20919" y="21600"/>
                    <a:pt x="20919" y="21600"/>
                    <a:pt x="20919" y="21600"/>
                  </a:cubicBezTo>
                  <a:cubicBezTo>
                    <a:pt x="21308" y="21600"/>
                    <a:pt x="21600" y="21271"/>
                    <a:pt x="21600" y="20832"/>
                  </a:cubicBezTo>
                  <a:cubicBezTo>
                    <a:pt x="21600" y="877"/>
                    <a:pt x="21600" y="877"/>
                    <a:pt x="21600" y="877"/>
                  </a:cubicBezTo>
                  <a:cubicBezTo>
                    <a:pt x="21600" y="439"/>
                    <a:pt x="21308" y="0"/>
                    <a:pt x="20919" y="0"/>
                  </a:cubicBezTo>
                  <a:close/>
                  <a:moveTo>
                    <a:pt x="16638" y="1754"/>
                  </a:moveTo>
                  <a:cubicBezTo>
                    <a:pt x="17124" y="1754"/>
                    <a:pt x="17514" y="2193"/>
                    <a:pt x="17514" y="2741"/>
                  </a:cubicBezTo>
                  <a:cubicBezTo>
                    <a:pt x="17514" y="3289"/>
                    <a:pt x="17124" y="3728"/>
                    <a:pt x="16638" y="3728"/>
                  </a:cubicBezTo>
                  <a:cubicBezTo>
                    <a:pt x="16151" y="3728"/>
                    <a:pt x="15762" y="3289"/>
                    <a:pt x="15762" y="2741"/>
                  </a:cubicBezTo>
                  <a:cubicBezTo>
                    <a:pt x="15762" y="2193"/>
                    <a:pt x="16151" y="1754"/>
                    <a:pt x="16638" y="1754"/>
                  </a:cubicBezTo>
                  <a:close/>
                  <a:moveTo>
                    <a:pt x="13914" y="1754"/>
                  </a:moveTo>
                  <a:cubicBezTo>
                    <a:pt x="14497" y="1754"/>
                    <a:pt x="14886" y="2193"/>
                    <a:pt x="14886" y="2741"/>
                  </a:cubicBezTo>
                  <a:cubicBezTo>
                    <a:pt x="14886" y="3289"/>
                    <a:pt x="14497" y="3728"/>
                    <a:pt x="13914" y="3728"/>
                  </a:cubicBezTo>
                  <a:cubicBezTo>
                    <a:pt x="13427" y="3728"/>
                    <a:pt x="13038" y="3289"/>
                    <a:pt x="13038" y="2741"/>
                  </a:cubicBezTo>
                  <a:cubicBezTo>
                    <a:pt x="13038" y="2193"/>
                    <a:pt x="13427" y="1754"/>
                    <a:pt x="13914" y="1754"/>
                  </a:cubicBezTo>
                  <a:close/>
                  <a:moveTo>
                    <a:pt x="20238" y="20065"/>
                  </a:moveTo>
                  <a:cubicBezTo>
                    <a:pt x="1362" y="20065"/>
                    <a:pt x="1362" y="20065"/>
                    <a:pt x="1362" y="20065"/>
                  </a:cubicBezTo>
                  <a:cubicBezTo>
                    <a:pt x="1362" y="5482"/>
                    <a:pt x="1362" y="5482"/>
                    <a:pt x="1362" y="5482"/>
                  </a:cubicBezTo>
                  <a:cubicBezTo>
                    <a:pt x="20238" y="5482"/>
                    <a:pt x="20238" y="5482"/>
                    <a:pt x="20238" y="5482"/>
                  </a:cubicBezTo>
                  <a:lnTo>
                    <a:pt x="20238" y="20065"/>
                  </a:lnTo>
                  <a:close/>
                  <a:moveTo>
                    <a:pt x="19362" y="3728"/>
                  </a:moveTo>
                  <a:cubicBezTo>
                    <a:pt x="18778" y="3728"/>
                    <a:pt x="18389" y="3289"/>
                    <a:pt x="18389" y="2741"/>
                  </a:cubicBezTo>
                  <a:cubicBezTo>
                    <a:pt x="18389" y="2193"/>
                    <a:pt x="18778" y="1754"/>
                    <a:pt x="19362" y="1754"/>
                  </a:cubicBezTo>
                  <a:cubicBezTo>
                    <a:pt x="19849" y="1754"/>
                    <a:pt x="20238" y="2193"/>
                    <a:pt x="20238" y="2741"/>
                  </a:cubicBezTo>
                  <a:cubicBezTo>
                    <a:pt x="20238" y="3289"/>
                    <a:pt x="19849" y="3728"/>
                    <a:pt x="19362" y="372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52" name="Freeform 337"/>
            <p:cNvSpPr/>
            <p:nvPr/>
          </p:nvSpPr>
          <p:spPr>
            <a:xfrm>
              <a:off x="15843182" y="9187965"/>
              <a:ext cx="84670" cy="72128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800"/>
                  </a:moveTo>
                  <a:cubicBezTo>
                    <a:pt x="21600" y="19200"/>
                    <a:pt x="19543" y="21600"/>
                    <a:pt x="17486" y="21600"/>
                  </a:cubicBezTo>
                  <a:cubicBezTo>
                    <a:pt x="3086" y="21600"/>
                    <a:pt x="3086" y="21600"/>
                    <a:pt x="3086" y="21600"/>
                  </a:cubicBezTo>
                  <a:cubicBezTo>
                    <a:pt x="1029" y="21600"/>
                    <a:pt x="0" y="19200"/>
                    <a:pt x="0" y="1680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0" y="2400"/>
                    <a:pt x="1029" y="0"/>
                    <a:pt x="3086" y="0"/>
                  </a:cubicBezTo>
                  <a:cubicBezTo>
                    <a:pt x="17486" y="0"/>
                    <a:pt x="17486" y="0"/>
                    <a:pt x="17486" y="0"/>
                  </a:cubicBezTo>
                  <a:cubicBezTo>
                    <a:pt x="19543" y="0"/>
                    <a:pt x="21600" y="2400"/>
                    <a:pt x="21600" y="3600"/>
                  </a:cubicBezTo>
                  <a:lnTo>
                    <a:pt x="21600" y="168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53" name="Freeform 338"/>
            <p:cNvSpPr/>
            <p:nvPr/>
          </p:nvSpPr>
          <p:spPr>
            <a:xfrm>
              <a:off x="15719091" y="9249966"/>
              <a:ext cx="90436" cy="98736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0608" extrusionOk="0">
                  <a:moveTo>
                    <a:pt x="19491" y="5310"/>
                  </a:moveTo>
                  <a:cubicBezTo>
                    <a:pt x="20391" y="6141"/>
                    <a:pt x="21291" y="7803"/>
                    <a:pt x="20391" y="8633"/>
                  </a:cubicBezTo>
                  <a:cubicBezTo>
                    <a:pt x="14091" y="19433"/>
                    <a:pt x="14091" y="19433"/>
                    <a:pt x="14091" y="19433"/>
                  </a:cubicBezTo>
                  <a:cubicBezTo>
                    <a:pt x="13191" y="20264"/>
                    <a:pt x="11391" y="21095"/>
                    <a:pt x="9591" y="20264"/>
                  </a:cubicBezTo>
                  <a:cubicBezTo>
                    <a:pt x="1491" y="15280"/>
                    <a:pt x="1491" y="15280"/>
                    <a:pt x="1491" y="15280"/>
                  </a:cubicBezTo>
                  <a:cubicBezTo>
                    <a:pt x="-309" y="14449"/>
                    <a:pt x="-309" y="12787"/>
                    <a:pt x="591" y="11957"/>
                  </a:cubicBezTo>
                  <a:cubicBezTo>
                    <a:pt x="6891" y="1987"/>
                    <a:pt x="6891" y="1987"/>
                    <a:pt x="6891" y="1987"/>
                  </a:cubicBezTo>
                  <a:cubicBezTo>
                    <a:pt x="7791" y="326"/>
                    <a:pt x="9591" y="-505"/>
                    <a:pt x="10491" y="326"/>
                  </a:cubicBezTo>
                  <a:lnTo>
                    <a:pt x="19491" y="531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54" name="Freeform 339"/>
            <p:cNvSpPr/>
            <p:nvPr/>
          </p:nvSpPr>
          <p:spPr>
            <a:xfrm>
              <a:off x="15723176" y="9396268"/>
              <a:ext cx="90436" cy="93602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0797" extrusionOk="0">
                  <a:moveTo>
                    <a:pt x="10273" y="568"/>
                  </a:moveTo>
                  <a:cubicBezTo>
                    <a:pt x="11173" y="-296"/>
                    <a:pt x="12973" y="-296"/>
                    <a:pt x="13873" y="1432"/>
                  </a:cubicBezTo>
                  <a:cubicBezTo>
                    <a:pt x="20173" y="11800"/>
                    <a:pt x="20173" y="11800"/>
                    <a:pt x="20173" y="11800"/>
                  </a:cubicBezTo>
                  <a:cubicBezTo>
                    <a:pt x="21073" y="13528"/>
                    <a:pt x="21073" y="15256"/>
                    <a:pt x="19273" y="16120"/>
                  </a:cubicBezTo>
                  <a:cubicBezTo>
                    <a:pt x="11173" y="20440"/>
                    <a:pt x="11173" y="20440"/>
                    <a:pt x="11173" y="20440"/>
                  </a:cubicBezTo>
                  <a:cubicBezTo>
                    <a:pt x="9373" y="21304"/>
                    <a:pt x="7573" y="20440"/>
                    <a:pt x="6673" y="19576"/>
                  </a:cubicBezTo>
                  <a:cubicBezTo>
                    <a:pt x="373" y="8344"/>
                    <a:pt x="373" y="8344"/>
                    <a:pt x="373" y="8344"/>
                  </a:cubicBezTo>
                  <a:cubicBezTo>
                    <a:pt x="-527" y="7480"/>
                    <a:pt x="373" y="5752"/>
                    <a:pt x="1273" y="4888"/>
                  </a:cubicBezTo>
                  <a:lnTo>
                    <a:pt x="10273" y="56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55" name="Freeform 340"/>
            <p:cNvSpPr/>
            <p:nvPr/>
          </p:nvSpPr>
          <p:spPr>
            <a:xfrm>
              <a:off x="15855724" y="9473330"/>
              <a:ext cx="78400" cy="68990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800"/>
                  </a:moveTo>
                  <a:cubicBezTo>
                    <a:pt x="0" y="2400"/>
                    <a:pt x="1080" y="0"/>
                    <a:pt x="3240" y="0"/>
                  </a:cubicBezTo>
                  <a:cubicBezTo>
                    <a:pt x="18360" y="0"/>
                    <a:pt x="18360" y="0"/>
                    <a:pt x="18360" y="0"/>
                  </a:cubicBezTo>
                  <a:cubicBezTo>
                    <a:pt x="20520" y="0"/>
                    <a:pt x="21600" y="2400"/>
                    <a:pt x="21600" y="4800"/>
                  </a:cubicBezTo>
                  <a:cubicBezTo>
                    <a:pt x="21600" y="18000"/>
                    <a:pt x="21600" y="18000"/>
                    <a:pt x="21600" y="18000"/>
                  </a:cubicBezTo>
                  <a:cubicBezTo>
                    <a:pt x="21600" y="19200"/>
                    <a:pt x="20520" y="21600"/>
                    <a:pt x="18360" y="21600"/>
                  </a:cubicBezTo>
                  <a:cubicBezTo>
                    <a:pt x="3240" y="21600"/>
                    <a:pt x="3240" y="21600"/>
                    <a:pt x="3240" y="21600"/>
                  </a:cubicBezTo>
                  <a:cubicBezTo>
                    <a:pt x="1080" y="21600"/>
                    <a:pt x="0" y="19200"/>
                    <a:pt x="0" y="18000"/>
                  </a:cubicBezTo>
                  <a:lnTo>
                    <a:pt x="0" y="48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56" name="Freeform 341"/>
            <p:cNvSpPr/>
            <p:nvPr/>
          </p:nvSpPr>
          <p:spPr>
            <a:xfrm>
              <a:off x="15969962" y="9384809"/>
              <a:ext cx="90437" cy="98648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0590" extrusionOk="0">
                  <a:moveTo>
                    <a:pt x="1491" y="15280"/>
                  </a:moveTo>
                  <a:cubicBezTo>
                    <a:pt x="-309" y="14449"/>
                    <a:pt x="-309" y="12787"/>
                    <a:pt x="591" y="11957"/>
                  </a:cubicBezTo>
                  <a:cubicBezTo>
                    <a:pt x="6891" y="1987"/>
                    <a:pt x="6891" y="1987"/>
                    <a:pt x="6891" y="1987"/>
                  </a:cubicBezTo>
                  <a:cubicBezTo>
                    <a:pt x="6891" y="326"/>
                    <a:pt x="9591" y="-505"/>
                    <a:pt x="10491" y="326"/>
                  </a:cubicBezTo>
                  <a:cubicBezTo>
                    <a:pt x="19491" y="5310"/>
                    <a:pt x="19491" y="5310"/>
                    <a:pt x="19491" y="5310"/>
                  </a:cubicBezTo>
                  <a:cubicBezTo>
                    <a:pt x="20391" y="6141"/>
                    <a:pt x="21291" y="7803"/>
                    <a:pt x="20391" y="8633"/>
                  </a:cubicBezTo>
                  <a:cubicBezTo>
                    <a:pt x="14091" y="18603"/>
                    <a:pt x="14091" y="18603"/>
                    <a:pt x="14091" y="18603"/>
                  </a:cubicBezTo>
                  <a:cubicBezTo>
                    <a:pt x="13191" y="20264"/>
                    <a:pt x="11391" y="21095"/>
                    <a:pt x="9591" y="20264"/>
                  </a:cubicBezTo>
                  <a:lnTo>
                    <a:pt x="1491" y="1528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57" name="Freeform 342"/>
            <p:cNvSpPr/>
            <p:nvPr/>
          </p:nvSpPr>
          <p:spPr>
            <a:xfrm>
              <a:off x="15964642" y="9243553"/>
              <a:ext cx="90437" cy="94936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1094" extrusionOk="0">
                  <a:moveTo>
                    <a:pt x="11173" y="21094"/>
                  </a:moveTo>
                  <a:cubicBezTo>
                    <a:pt x="9373" y="21094"/>
                    <a:pt x="7573" y="21094"/>
                    <a:pt x="6673" y="19366"/>
                  </a:cubicBezTo>
                  <a:cubicBezTo>
                    <a:pt x="373" y="8998"/>
                    <a:pt x="373" y="8998"/>
                    <a:pt x="373" y="8998"/>
                  </a:cubicBezTo>
                  <a:cubicBezTo>
                    <a:pt x="-527" y="7270"/>
                    <a:pt x="373" y="5542"/>
                    <a:pt x="1273" y="5542"/>
                  </a:cubicBezTo>
                  <a:cubicBezTo>
                    <a:pt x="10273" y="358"/>
                    <a:pt x="10273" y="358"/>
                    <a:pt x="10273" y="358"/>
                  </a:cubicBezTo>
                  <a:cubicBezTo>
                    <a:pt x="11173" y="-506"/>
                    <a:pt x="12973" y="358"/>
                    <a:pt x="13873" y="1222"/>
                  </a:cubicBezTo>
                  <a:cubicBezTo>
                    <a:pt x="20173" y="12454"/>
                    <a:pt x="20173" y="12454"/>
                    <a:pt x="20173" y="12454"/>
                  </a:cubicBezTo>
                  <a:cubicBezTo>
                    <a:pt x="21073" y="13318"/>
                    <a:pt x="21073" y="15046"/>
                    <a:pt x="19273" y="15910"/>
                  </a:cubicBezTo>
                  <a:lnTo>
                    <a:pt x="11173" y="2109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58" name="Freeform 343"/>
            <p:cNvSpPr/>
            <p:nvPr/>
          </p:nvSpPr>
          <p:spPr>
            <a:xfrm>
              <a:off x="15761649" y="9241275"/>
              <a:ext cx="254008" cy="250872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66" y="0"/>
                  </a:moveTo>
                  <a:cubicBezTo>
                    <a:pt x="4985" y="0"/>
                    <a:pt x="0" y="4725"/>
                    <a:pt x="0" y="10800"/>
                  </a:cubicBezTo>
                  <a:cubicBezTo>
                    <a:pt x="0" y="16875"/>
                    <a:pt x="4985" y="21600"/>
                    <a:pt x="10966" y="21600"/>
                  </a:cubicBezTo>
                  <a:cubicBezTo>
                    <a:pt x="16948" y="21600"/>
                    <a:pt x="21600" y="16875"/>
                    <a:pt x="21600" y="10800"/>
                  </a:cubicBezTo>
                  <a:cubicBezTo>
                    <a:pt x="21600" y="4725"/>
                    <a:pt x="16948" y="0"/>
                    <a:pt x="10966" y="0"/>
                  </a:cubicBezTo>
                  <a:close/>
                  <a:moveTo>
                    <a:pt x="10966" y="16200"/>
                  </a:moveTo>
                  <a:cubicBezTo>
                    <a:pt x="7975" y="16200"/>
                    <a:pt x="5649" y="13837"/>
                    <a:pt x="5649" y="10800"/>
                  </a:cubicBezTo>
                  <a:cubicBezTo>
                    <a:pt x="5649" y="8100"/>
                    <a:pt x="7975" y="5738"/>
                    <a:pt x="10966" y="5738"/>
                  </a:cubicBezTo>
                  <a:cubicBezTo>
                    <a:pt x="13625" y="5738"/>
                    <a:pt x="15951" y="8100"/>
                    <a:pt x="15951" y="10800"/>
                  </a:cubicBezTo>
                  <a:cubicBezTo>
                    <a:pt x="15951" y="13837"/>
                    <a:pt x="13625" y="16200"/>
                    <a:pt x="10966" y="162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48959" name="Freeform 344"/>
            <p:cNvSpPr/>
            <p:nvPr/>
          </p:nvSpPr>
          <p:spPr>
            <a:xfrm>
              <a:off x="15394748" y="9203645"/>
              <a:ext cx="314902" cy="401394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1600" extrusionOk="0">
                  <a:moveTo>
                    <a:pt x="9333" y="21388"/>
                  </a:moveTo>
                  <a:cubicBezTo>
                    <a:pt x="9333" y="21388"/>
                    <a:pt x="9333" y="21388"/>
                    <a:pt x="9600" y="21388"/>
                  </a:cubicBezTo>
                  <a:cubicBezTo>
                    <a:pt x="9600" y="21600"/>
                    <a:pt x="9600" y="21600"/>
                    <a:pt x="9600" y="21600"/>
                  </a:cubicBezTo>
                  <a:cubicBezTo>
                    <a:pt x="9867" y="21600"/>
                    <a:pt x="9867" y="21600"/>
                    <a:pt x="9867" y="21600"/>
                  </a:cubicBezTo>
                  <a:cubicBezTo>
                    <a:pt x="10133" y="21600"/>
                    <a:pt x="10133" y="21600"/>
                    <a:pt x="10133" y="21600"/>
                  </a:cubicBezTo>
                  <a:cubicBezTo>
                    <a:pt x="10400" y="21600"/>
                    <a:pt x="10400" y="21600"/>
                    <a:pt x="10667" y="21600"/>
                  </a:cubicBezTo>
                  <a:cubicBezTo>
                    <a:pt x="10667" y="21600"/>
                    <a:pt x="10667" y="21600"/>
                    <a:pt x="10667" y="21600"/>
                  </a:cubicBezTo>
                  <a:cubicBezTo>
                    <a:pt x="10667" y="21600"/>
                    <a:pt x="10667" y="21600"/>
                    <a:pt x="10667" y="21600"/>
                  </a:cubicBezTo>
                  <a:cubicBezTo>
                    <a:pt x="10667" y="21600"/>
                    <a:pt x="10933" y="21600"/>
                    <a:pt x="11200" y="21600"/>
                  </a:cubicBezTo>
                  <a:cubicBezTo>
                    <a:pt x="11200" y="21600"/>
                    <a:pt x="11200" y="21600"/>
                    <a:pt x="11200" y="21600"/>
                  </a:cubicBezTo>
                  <a:cubicBezTo>
                    <a:pt x="11200" y="21600"/>
                    <a:pt x="11467" y="21600"/>
                    <a:pt x="11467" y="21600"/>
                  </a:cubicBezTo>
                  <a:cubicBezTo>
                    <a:pt x="11467" y="21600"/>
                    <a:pt x="11733" y="21600"/>
                    <a:pt x="11733" y="21388"/>
                  </a:cubicBezTo>
                  <a:cubicBezTo>
                    <a:pt x="11733" y="21388"/>
                    <a:pt x="12000" y="21388"/>
                    <a:pt x="12000" y="21388"/>
                  </a:cubicBezTo>
                  <a:cubicBezTo>
                    <a:pt x="12000" y="21388"/>
                    <a:pt x="12000" y="21388"/>
                    <a:pt x="12000" y="21388"/>
                  </a:cubicBezTo>
                  <a:cubicBezTo>
                    <a:pt x="12000" y="21388"/>
                    <a:pt x="12000" y="21388"/>
                    <a:pt x="12267" y="21176"/>
                  </a:cubicBezTo>
                  <a:cubicBezTo>
                    <a:pt x="20267" y="16518"/>
                    <a:pt x="20267" y="16518"/>
                    <a:pt x="20267" y="16518"/>
                  </a:cubicBezTo>
                  <a:cubicBezTo>
                    <a:pt x="21333" y="15882"/>
                    <a:pt x="21600" y="14612"/>
                    <a:pt x="20800" y="13765"/>
                  </a:cubicBezTo>
                  <a:cubicBezTo>
                    <a:pt x="20000" y="12706"/>
                    <a:pt x="18400" y="12494"/>
                    <a:pt x="17067" y="13129"/>
                  </a:cubicBezTo>
                  <a:cubicBezTo>
                    <a:pt x="13333" y="15459"/>
                    <a:pt x="13333" y="15459"/>
                    <a:pt x="13333" y="15459"/>
                  </a:cubicBezTo>
                  <a:cubicBezTo>
                    <a:pt x="13333" y="2118"/>
                    <a:pt x="13333" y="2118"/>
                    <a:pt x="13333" y="2118"/>
                  </a:cubicBezTo>
                  <a:cubicBezTo>
                    <a:pt x="13333" y="847"/>
                    <a:pt x="12000" y="0"/>
                    <a:pt x="10667" y="0"/>
                  </a:cubicBezTo>
                  <a:cubicBezTo>
                    <a:pt x="9067" y="0"/>
                    <a:pt x="8000" y="847"/>
                    <a:pt x="8000" y="2118"/>
                  </a:cubicBezTo>
                  <a:cubicBezTo>
                    <a:pt x="8000" y="15459"/>
                    <a:pt x="8000" y="15459"/>
                    <a:pt x="8000" y="15459"/>
                  </a:cubicBezTo>
                  <a:cubicBezTo>
                    <a:pt x="4000" y="13129"/>
                    <a:pt x="4000" y="13129"/>
                    <a:pt x="4000" y="13129"/>
                  </a:cubicBezTo>
                  <a:cubicBezTo>
                    <a:pt x="2933" y="12494"/>
                    <a:pt x="1333" y="12706"/>
                    <a:pt x="267" y="13765"/>
                  </a:cubicBezTo>
                  <a:cubicBezTo>
                    <a:pt x="0" y="13976"/>
                    <a:pt x="0" y="14400"/>
                    <a:pt x="0" y="14824"/>
                  </a:cubicBezTo>
                  <a:cubicBezTo>
                    <a:pt x="0" y="15671"/>
                    <a:pt x="267" y="16306"/>
                    <a:pt x="1067" y="16518"/>
                  </a:cubicBezTo>
                  <a:cubicBezTo>
                    <a:pt x="9067" y="21176"/>
                    <a:pt x="9067" y="21176"/>
                    <a:pt x="9067" y="21176"/>
                  </a:cubicBezTo>
                  <a:cubicBezTo>
                    <a:pt x="9067" y="21388"/>
                    <a:pt x="9067" y="21388"/>
                    <a:pt x="9067" y="21388"/>
                  </a:cubicBezTo>
                  <a:cubicBezTo>
                    <a:pt x="9067" y="21388"/>
                    <a:pt x="9067" y="21388"/>
                    <a:pt x="9333" y="2138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t" bIns="91439" lIns="91439" numCol="1" rIns="91439" tIns="91439" wrap="square">
              <a:noAutofit/>
            </a:bodyPr>
            <a:p>
              <a:endParaRPr>
                <a:latin typeface="Arial" panose="020B0604020202020204" pitchFamily="34" charset="0"/>
              </a:endParaRPr>
            </a:p>
          </p:txBody>
        </p:sp>
      </p:grpSp>
      <p:sp>
        <p:nvSpPr>
          <p:cNvPr id="1048960" name="矩形 54"/>
          <p:cNvSpPr/>
          <p:nvPr/>
        </p:nvSpPr>
        <p:spPr>
          <a:xfrm>
            <a:off x="1625160" y="3184986"/>
            <a:ext cx="1549400" cy="398780"/>
          </a:xfrm>
          <a:prstGeom prst="rect"/>
        </p:spPr>
        <p:txBody>
          <a:bodyPr wrap="square">
            <a:spAutoFit/>
          </a:bodyPr>
          <a:p>
            <a:r>
              <a:rPr altLang="zh-CN" b="1" sz="2000" lang="en-US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 here</a:t>
            </a:r>
            <a:endParaRPr altLang="zh-CN" b="1" sz="2000" lang="en-US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961" name="矩形 55"/>
          <p:cNvSpPr/>
          <p:nvPr/>
        </p:nvSpPr>
        <p:spPr>
          <a:xfrm>
            <a:off x="882797" y="3571168"/>
            <a:ext cx="2336028" cy="1170513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altLang="zh-CN" sz="1200"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If you express your views properly, you can often get twice the result with half the effort.</a:t>
            </a:r>
            <a:endParaRPr altLang="en-US" dirty="0" sz="1200" lang="zh-CN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48962" name="矩形 56"/>
          <p:cNvSpPr/>
          <p:nvPr/>
        </p:nvSpPr>
        <p:spPr>
          <a:xfrm>
            <a:off x="1625160" y="4713110"/>
            <a:ext cx="1549400" cy="398780"/>
          </a:xfrm>
          <a:prstGeom prst="rect"/>
        </p:spPr>
        <p:txBody>
          <a:bodyPr wrap="square">
            <a:spAutoFit/>
          </a:bodyPr>
          <a:p>
            <a:r>
              <a:rPr altLang="zh-CN" b="1" sz="2000" lang="en-US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 here</a:t>
            </a:r>
            <a:endParaRPr altLang="zh-CN" b="1" sz="2000" lang="en-US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963" name="矩形 57"/>
          <p:cNvSpPr/>
          <p:nvPr/>
        </p:nvSpPr>
        <p:spPr>
          <a:xfrm>
            <a:off x="882797" y="5099292"/>
            <a:ext cx="2336028" cy="1170513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altLang="zh-CN" sz="1200"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If you express your views properly, you can often get twice the result with half the effort.</a:t>
            </a:r>
            <a:endParaRPr altLang="en-US" dirty="0" sz="1200" lang="zh-CN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48964" name="矩形 58"/>
          <p:cNvSpPr/>
          <p:nvPr/>
        </p:nvSpPr>
        <p:spPr>
          <a:xfrm>
            <a:off x="5035970" y="3184986"/>
            <a:ext cx="1549400" cy="398780"/>
          </a:xfrm>
          <a:prstGeom prst="rect"/>
        </p:spPr>
        <p:txBody>
          <a:bodyPr wrap="square">
            <a:spAutoFit/>
          </a:bodyPr>
          <a:p>
            <a:r>
              <a:rPr altLang="zh-CN" b="1" sz="2000" lang="en-US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 here</a:t>
            </a:r>
            <a:endParaRPr altLang="zh-CN" b="1" sz="2000" lang="en-US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965" name="矩形 59"/>
          <p:cNvSpPr/>
          <p:nvPr/>
        </p:nvSpPr>
        <p:spPr>
          <a:xfrm>
            <a:off x="4293607" y="3571168"/>
            <a:ext cx="2336028" cy="1170513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altLang="zh-CN" sz="1200"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If you express your views properly, you can often get twice the result with half the effort.</a:t>
            </a:r>
            <a:endParaRPr altLang="en-US" dirty="0" sz="1200" lang="zh-CN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48966" name="矩形 60"/>
          <p:cNvSpPr/>
          <p:nvPr/>
        </p:nvSpPr>
        <p:spPr>
          <a:xfrm>
            <a:off x="5035970" y="4713110"/>
            <a:ext cx="1549400" cy="398780"/>
          </a:xfrm>
          <a:prstGeom prst="rect"/>
        </p:spPr>
        <p:txBody>
          <a:bodyPr wrap="square">
            <a:spAutoFit/>
          </a:bodyPr>
          <a:p>
            <a:r>
              <a:rPr altLang="zh-CN" b="1" sz="2000" lang="en-US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 here</a:t>
            </a:r>
            <a:endParaRPr altLang="zh-CN" b="1" sz="2000" lang="en-US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967" name="矩形 61"/>
          <p:cNvSpPr/>
          <p:nvPr/>
        </p:nvSpPr>
        <p:spPr>
          <a:xfrm>
            <a:off x="4293607" y="5099292"/>
            <a:ext cx="2336028" cy="1170513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altLang="zh-CN" sz="1200"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If you express your views properly, you can often get twice the result with half the effort.</a:t>
            </a:r>
            <a:endParaRPr altLang="en-US" dirty="0" sz="1200" lang="zh-CN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图片 1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574019" y="243527"/>
            <a:ext cx="10451253" cy="6370945"/>
          </a:xfrm>
          <a:prstGeom prst="rect"/>
        </p:spPr>
      </p:pic>
      <p:sp>
        <p:nvSpPr>
          <p:cNvPr id="1048968" name="椭圆 6"/>
          <p:cNvSpPr/>
          <p:nvPr/>
        </p:nvSpPr>
        <p:spPr>
          <a:xfrm>
            <a:off x="166728" y="-2442514"/>
            <a:ext cx="3545826" cy="3545826"/>
          </a:xfrm>
          <a:prstGeom prst="ellipse"/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969" name="椭圆 7"/>
          <p:cNvSpPr/>
          <p:nvPr/>
        </p:nvSpPr>
        <p:spPr>
          <a:xfrm>
            <a:off x="4418127" y="145701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970" name="椭圆 8"/>
          <p:cNvSpPr/>
          <p:nvPr/>
        </p:nvSpPr>
        <p:spPr>
          <a:xfrm>
            <a:off x="2000305" y="5804551"/>
            <a:ext cx="3325569" cy="3325569"/>
          </a:xfrm>
          <a:prstGeom prst="ellipse"/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971" name="椭圆 9"/>
          <p:cNvSpPr/>
          <p:nvPr/>
        </p:nvSpPr>
        <p:spPr>
          <a:xfrm>
            <a:off x="11205516" y="-1339438"/>
            <a:ext cx="1972968" cy="1972968"/>
          </a:xfrm>
          <a:prstGeom prst="ellipse"/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972" name="矩形 10"/>
          <p:cNvSpPr/>
          <p:nvPr/>
        </p:nvSpPr>
        <p:spPr>
          <a:xfrm>
            <a:off x="704557" y="2076675"/>
            <a:ext cx="2837180" cy="751840"/>
          </a:xfrm>
          <a:prstGeom prst="rect"/>
        </p:spPr>
        <p:txBody>
          <a:bodyPr wrap="none">
            <a:spAutoFit/>
          </a:bodyPr>
          <a:p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 for</a:t>
            </a:r>
            <a:endParaRPr altLang="zh-CN" b="1" sz="4400" lang="en-US">
              <a:solidFill>
                <a:srgbClr val="E966A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973" name="矩形 11"/>
          <p:cNvSpPr/>
          <p:nvPr/>
        </p:nvSpPr>
        <p:spPr>
          <a:xfrm>
            <a:off x="704557" y="2861101"/>
            <a:ext cx="3998933" cy="815340"/>
          </a:xfrm>
          <a:prstGeom prst="rect"/>
        </p:spPr>
        <p:txBody>
          <a:bodyPr wrap="none">
            <a:spAutoFit/>
          </a:bodyPr>
          <a:p>
            <a:r>
              <a:rPr altLang="zh-CN" b="1" sz="4800" lang="en-US">
                <a:solidFill>
                  <a:srgbClr val="8585B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Your attention</a:t>
            </a:r>
            <a:endParaRPr altLang="zh-CN" b="1" sz="4800" lang="en-US">
              <a:solidFill>
                <a:srgbClr val="8585BF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974" name="矩形 2"/>
          <p:cNvSpPr/>
          <p:nvPr/>
        </p:nvSpPr>
        <p:spPr>
          <a:xfrm>
            <a:off x="704557" y="3867946"/>
            <a:ext cx="5638491" cy="11582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sz="1200" lang="en-US">
                <a:latin typeface="Arial" panose="020B0604020202020204" pitchFamily="34" charset="0"/>
                <a:cs typeface="Arial" panose="020B0604020202020204" pitchFamily="34" charset="0"/>
              </a:rPr>
              <a:t>Your text has been concise and beautiful, but the information is inextricably inextricable and needs to be expressed in more words; but please refine the essence of your thought as much as possible, otherwise it is easy to cause the reading pressure of the viewer, which is counterproductive.</a:t>
            </a:r>
            <a:endParaRPr altLang="zh-CN" dirty="0" sz="120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椭圆 3"/>
          <p:cNvSpPr/>
          <p:nvPr/>
        </p:nvSpPr>
        <p:spPr>
          <a:xfrm>
            <a:off x="166728" y="-2442514"/>
            <a:ext cx="3545826" cy="3545826"/>
          </a:xfrm>
          <a:prstGeom prst="ellipse"/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36" name="椭圆 4"/>
          <p:cNvSpPr/>
          <p:nvPr/>
        </p:nvSpPr>
        <p:spPr>
          <a:xfrm>
            <a:off x="4418127" y="145701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37" name="椭圆 5"/>
          <p:cNvSpPr/>
          <p:nvPr/>
        </p:nvSpPr>
        <p:spPr>
          <a:xfrm>
            <a:off x="2000305" y="5804551"/>
            <a:ext cx="3325569" cy="3325569"/>
          </a:xfrm>
          <a:prstGeom prst="ellipse"/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38" name="椭圆 6"/>
          <p:cNvSpPr/>
          <p:nvPr/>
        </p:nvSpPr>
        <p:spPr>
          <a:xfrm>
            <a:off x="11205516" y="-1339438"/>
            <a:ext cx="1972968" cy="1972968"/>
          </a:xfrm>
          <a:prstGeom prst="ellipse"/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39" name="矩形 15"/>
          <p:cNvSpPr/>
          <p:nvPr/>
        </p:nvSpPr>
        <p:spPr>
          <a:xfrm>
            <a:off x="810519" y="1397224"/>
            <a:ext cx="10570961" cy="751840"/>
          </a:xfrm>
          <a:prstGeom prst="rect"/>
        </p:spPr>
        <p:txBody>
          <a:bodyPr wrap="square">
            <a:spAutoFit/>
          </a:bodyPr>
          <a:p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J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v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</a:t>
            </a:r>
            <a:endParaRPr altLang="zh-CN" b="1" sz="4400" lang="en-US">
              <a:solidFill>
                <a:srgbClr val="E966A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740" name="文本框 17"/>
          <p:cNvSpPr txBox="1"/>
          <p:nvPr/>
        </p:nvSpPr>
        <p:spPr>
          <a:xfrm>
            <a:off x="810519" y="2206388"/>
            <a:ext cx="10565482" cy="1348739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50000"/>
              </a:lnSpc>
              <a:buFont typeface="Arial"/>
              <a:buChar char="•"/>
            </a:pP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w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g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f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p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p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b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u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g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u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g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u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g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,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b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y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m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p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h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z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g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k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q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u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f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zh-CN" dirty="0" sz="2800" lang="en-US">
                <a:latin typeface="Arial" panose="020B0604020202020204" pitchFamily="34" charset="0"/>
                <a:sym typeface="+mn-ea"/>
              </a:rPr>
              <a:t>s</a:t>
            </a:r>
            <a:endParaRPr altLang="zh-CN" dirty="0" sz="1200" lang="en-US">
              <a:latin typeface="Arial" panose="020B0604020202020204" pitchFamily="34" charset="0"/>
              <a:sym typeface="+mn-ea"/>
            </a:endParaRPr>
          </a:p>
        </p:txBody>
      </p:sp>
      <p:sp>
        <p:nvSpPr>
          <p:cNvPr id="1048741" name=""/>
          <p:cNvSpPr txBox="1"/>
          <p:nvPr/>
        </p:nvSpPr>
        <p:spPr>
          <a:xfrm>
            <a:off x="810518" y="3753990"/>
            <a:ext cx="10531427" cy="13487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椭圆 3"/>
          <p:cNvSpPr/>
          <p:nvPr/>
        </p:nvSpPr>
        <p:spPr>
          <a:xfrm>
            <a:off x="166728" y="-2442514"/>
            <a:ext cx="3545826" cy="3545826"/>
          </a:xfrm>
          <a:prstGeom prst="ellipse"/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43" name="椭圆 4"/>
          <p:cNvSpPr/>
          <p:nvPr/>
        </p:nvSpPr>
        <p:spPr>
          <a:xfrm>
            <a:off x="4418127" y="145701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44" name="椭圆 5"/>
          <p:cNvSpPr/>
          <p:nvPr/>
        </p:nvSpPr>
        <p:spPr>
          <a:xfrm>
            <a:off x="2000305" y="5804551"/>
            <a:ext cx="3325569" cy="3325569"/>
          </a:xfrm>
          <a:prstGeom prst="ellipse"/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45" name="椭圆 6"/>
          <p:cNvSpPr/>
          <p:nvPr/>
        </p:nvSpPr>
        <p:spPr>
          <a:xfrm>
            <a:off x="11205516" y="-1339438"/>
            <a:ext cx="1972968" cy="1972968"/>
          </a:xfrm>
          <a:prstGeom prst="ellipse"/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pic>
        <p:nvPicPr>
          <p:cNvPr id="2097159" name="图片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/>
          <a:stretch>
            <a:fillRect/>
          </a:stretch>
        </p:blipFill>
        <p:spPr>
          <a:xfrm>
            <a:off x="9562189" y="618738"/>
            <a:ext cx="1598543" cy="1751637"/>
          </a:xfrm>
          <a:prstGeom prst="rect"/>
        </p:spPr>
      </p:pic>
      <p:sp>
        <p:nvSpPr>
          <p:cNvPr id="1048746" name="矩形 8"/>
          <p:cNvSpPr/>
          <p:nvPr/>
        </p:nvSpPr>
        <p:spPr>
          <a:xfrm>
            <a:off x="1192979" y="1494556"/>
            <a:ext cx="4940221" cy="751840"/>
          </a:xfrm>
          <a:prstGeom prst="rect"/>
        </p:spPr>
        <p:txBody>
          <a:bodyPr wrap="none">
            <a:spAutoFit/>
          </a:bodyPr>
          <a:p>
            <a:r>
              <a:rPr altLang="zh-CN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altLang="zh-CN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</a:t>
            </a:r>
            <a:r>
              <a:rPr altLang="zh-CN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</a:t>
            </a:r>
            <a:r>
              <a:rPr altLang="zh-CN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</a:t>
            </a:r>
            <a:r>
              <a:rPr altLang="zh-CN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altLang="zh-CN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altLang="zh-CN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</a:t>
            </a:r>
            <a:r>
              <a:rPr altLang="zh-CN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altLang="zh-CN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</a:t>
            </a:r>
            <a:r>
              <a:rPr altLang="zh-CN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</a:t>
            </a:r>
            <a:r>
              <a:rPr altLang="zh-CN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</a:t>
            </a:r>
            <a:r>
              <a:rPr altLang="zh-CN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</a:t>
            </a:r>
            <a:r>
              <a:rPr altLang="zh-CN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</a:t>
            </a:r>
            <a:r>
              <a:rPr altLang="zh-CN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</a:t>
            </a:r>
            <a:r>
              <a:rPr altLang="zh-CN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</a:t>
            </a:r>
            <a:r>
              <a:rPr altLang="zh-CN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</a:t>
            </a:r>
            <a:r>
              <a:rPr altLang="zh-CN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</a:t>
            </a:r>
            <a:endParaRPr altLang="en-US" sz="4400" lang="zh-CN">
              <a:solidFill>
                <a:srgbClr val="E966A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747" name="文本框 10"/>
          <p:cNvSpPr txBox="1"/>
          <p:nvPr/>
        </p:nvSpPr>
        <p:spPr>
          <a:xfrm>
            <a:off x="1354051" y="2246396"/>
            <a:ext cx="9627512" cy="16916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u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m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h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u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b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b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k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,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q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u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f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,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v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p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j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u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m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h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u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b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w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b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w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h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h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h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p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p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b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f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u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2400" lang="en-US">
                <a:latin typeface="Arial" panose="020B0604020202020204" pitchFamily="34" charset="0"/>
                <a:sym typeface="+mn-ea"/>
              </a:rPr>
              <a:t>.</a:t>
            </a:r>
            <a:endParaRPr altLang="en-US" dirty="0" sz="1000" lang="zh-CN">
              <a:latin typeface="Arial" panose="020B0604020202020204" pitchFamily="34" charset="0"/>
              <a:sym typeface="+mn-ea"/>
            </a:endParaRPr>
          </a:p>
        </p:txBody>
      </p:sp>
      <p:sp>
        <p:nvSpPr>
          <p:cNvPr id="1048748" name=""/>
          <p:cNvSpPr txBox="1"/>
          <p:nvPr/>
        </p:nvSpPr>
        <p:spPr>
          <a:xfrm>
            <a:off x="1354051" y="4471435"/>
            <a:ext cx="8701501" cy="9296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椭圆 3"/>
          <p:cNvSpPr/>
          <p:nvPr/>
        </p:nvSpPr>
        <p:spPr>
          <a:xfrm>
            <a:off x="166728" y="-2442514"/>
            <a:ext cx="3545826" cy="3545826"/>
          </a:xfrm>
          <a:prstGeom prst="ellipse"/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50" name="椭圆 4"/>
          <p:cNvSpPr/>
          <p:nvPr/>
        </p:nvSpPr>
        <p:spPr>
          <a:xfrm>
            <a:off x="4418127" y="145701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51" name="椭圆 5"/>
          <p:cNvSpPr/>
          <p:nvPr/>
        </p:nvSpPr>
        <p:spPr>
          <a:xfrm>
            <a:off x="2000305" y="5804551"/>
            <a:ext cx="3325569" cy="3325569"/>
          </a:xfrm>
          <a:prstGeom prst="ellipse"/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52" name="椭圆 6"/>
          <p:cNvSpPr/>
          <p:nvPr/>
        </p:nvSpPr>
        <p:spPr>
          <a:xfrm>
            <a:off x="11205516" y="-1339438"/>
            <a:ext cx="1972968" cy="1972968"/>
          </a:xfrm>
          <a:prstGeom prst="ellipse"/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53" name="矩形 8"/>
          <p:cNvSpPr/>
          <p:nvPr/>
        </p:nvSpPr>
        <p:spPr>
          <a:xfrm>
            <a:off x="964201" y="1483358"/>
            <a:ext cx="9623983" cy="751840"/>
          </a:xfrm>
          <a:prstGeom prst="rect"/>
        </p:spPr>
        <p:txBody>
          <a:bodyPr wrap="square">
            <a:spAutoFit/>
          </a:bodyPr>
          <a:p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</a:t>
            </a:r>
            <a:endParaRPr altLang="zh-CN" b="1" sz="4400" lang="en-US">
              <a:solidFill>
                <a:srgbClr val="E966A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754" name="矩形 9"/>
          <p:cNvSpPr/>
          <p:nvPr/>
        </p:nvSpPr>
        <p:spPr>
          <a:xfrm>
            <a:off x="1434280" y="2733826"/>
            <a:ext cx="182880" cy="300991"/>
          </a:xfrm>
          <a:prstGeom prst="rect"/>
        </p:spPr>
        <p:txBody>
          <a:bodyPr wrap="none">
            <a:spAutoFit/>
          </a:bodyPr>
          <a:p>
            <a:pPr indent="-342900" marL="342900">
              <a:lnSpc>
                <a:spcPct val="150000"/>
              </a:lnSpc>
              <a:buFont typeface="Arial"/>
              <a:buChar char="•"/>
            </a:pPr>
            <a:endParaRPr altLang="en-US" dirty="0" sz="1000" lang="zh-CN">
              <a:latin typeface="Arial" panose="020B0604020202020204" pitchFamily="34" charset="0"/>
              <a:sym typeface="+mn-ea"/>
            </a:endParaRPr>
          </a:p>
        </p:txBody>
      </p:sp>
      <p:sp>
        <p:nvSpPr>
          <p:cNvPr id="1048755" name="文本框 10"/>
          <p:cNvSpPr txBox="1"/>
          <p:nvPr/>
        </p:nvSpPr>
        <p:spPr>
          <a:xfrm>
            <a:off x="964200" y="2235198"/>
            <a:ext cx="10282179" cy="2606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B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u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m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h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g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b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p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p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b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h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h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y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h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u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b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m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f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f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u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h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p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f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u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m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.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h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p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b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u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m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u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y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p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b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h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v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u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g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M</a:t>
            </a:r>
            <a:r>
              <a:rPr altLang="en-GB" dirty="0" sz="2800" lang="en-US">
                <a:latin typeface="Arial" panose="020B0604020202020204" pitchFamily="34" charset="0"/>
                <a:sym typeface="+mn-ea"/>
              </a:rPr>
              <a:t>.</a:t>
            </a:r>
            <a:endParaRPr altLang="en-US" dirty="0" sz="1000" lang="zh-CN"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椭圆 3"/>
          <p:cNvSpPr/>
          <p:nvPr/>
        </p:nvSpPr>
        <p:spPr>
          <a:xfrm>
            <a:off x="166728" y="-2442514"/>
            <a:ext cx="3545826" cy="3545826"/>
          </a:xfrm>
          <a:prstGeom prst="ellipse"/>
          <a:solidFill>
            <a:srgbClr val="E9629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57" name="椭圆 4"/>
          <p:cNvSpPr/>
          <p:nvPr/>
        </p:nvSpPr>
        <p:spPr>
          <a:xfrm>
            <a:off x="4418127" y="145701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58" name="椭圆 5"/>
          <p:cNvSpPr/>
          <p:nvPr/>
        </p:nvSpPr>
        <p:spPr>
          <a:xfrm>
            <a:off x="2000305" y="5804551"/>
            <a:ext cx="3325569" cy="3325569"/>
          </a:xfrm>
          <a:prstGeom prst="ellipse"/>
          <a:solidFill>
            <a:srgbClr val="8FBAE4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59" name="椭圆 6"/>
          <p:cNvSpPr/>
          <p:nvPr/>
        </p:nvSpPr>
        <p:spPr>
          <a:xfrm>
            <a:off x="11205516" y="-1339438"/>
            <a:ext cx="1972968" cy="1972968"/>
          </a:xfrm>
          <a:prstGeom prst="ellipse"/>
          <a:solidFill>
            <a:srgbClr val="90B9E3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60" name=""/>
          <p:cNvSpPr txBox="1"/>
          <p:nvPr/>
        </p:nvSpPr>
        <p:spPr>
          <a:xfrm>
            <a:off x="871999" y="1356360"/>
            <a:ext cx="10246099" cy="751840"/>
          </a:xfrm>
          <a:prstGeom prst="rect"/>
        </p:spPr>
        <p:txBody>
          <a:bodyPr wrap="square">
            <a:spAutoFit/>
          </a:bodyPr>
          <a:lstStyle>
            <a:lvl1pPr algn="l" defTabSz="914400" eaLnBrk="1" hangingPunct="1" latinLnBrk="0" marL="0" rtl="0">
              <a:def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400" eaLnBrk="1" hangingPunct="1" latinLnBrk="0" lvl="1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lvl="2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lvl="3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lvl="4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lvl="5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lvl="6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lvl="7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lvl="8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F</a:t>
            </a:r>
            <a:r>
              <a:t>e</a:t>
            </a:r>
            <a:r>
              <a:t>e</a:t>
            </a:r>
            <a:r>
              <a:t>d</a:t>
            </a:r>
            <a:r>
              <a:t>b</a:t>
            </a:r>
            <a:r>
              <a:t>a</a:t>
            </a:r>
            <a:r>
              <a:t>c</a:t>
            </a:r>
            <a:r>
              <a:t>k</a:t>
            </a:r>
            <a:r>
              <a:t> </a:t>
            </a:r>
            <a:r>
              <a:t>f</a:t>
            </a:r>
            <a:r>
              <a:t>o</a:t>
            </a:r>
            <a:r>
              <a:t>r</a:t>
            </a:r>
            <a:r>
              <a:t> </a:t>
            </a:r>
            <a:r>
              <a:t>U</a:t>
            </a:r>
            <a:r>
              <a:t>n</a:t>
            </a:r>
            <a:r>
              <a:t>s</a:t>
            </a:r>
            <a:r>
              <a:t>u</a:t>
            </a:r>
            <a:r>
              <a:t>c</a:t>
            </a:r>
            <a:r>
              <a:t>e</a:t>
            </a:r>
            <a:r>
              <a:t>s</a:t>
            </a:r>
            <a:r>
              <a:t>s</a:t>
            </a:r>
            <a:r>
              <a:t>f</a:t>
            </a:r>
            <a:r>
              <a:t>u</a:t>
            </a:r>
            <a:r>
              <a:t>l</a:t>
            </a:r>
            <a:r>
              <a:t> </a:t>
            </a:r>
            <a:r>
              <a:t>A</a:t>
            </a:r>
            <a:r>
              <a:t>p</a:t>
            </a:r>
            <a:r>
              <a:t>p</a:t>
            </a:r>
            <a:r>
              <a:t>l</a:t>
            </a:r>
            <a:r>
              <a:t>i</a:t>
            </a:r>
            <a:r>
              <a:t>c</a:t>
            </a:r>
            <a:r>
              <a:t>a</a:t>
            </a:r>
            <a:r>
              <a:t>n</a:t>
            </a:r>
            <a:r>
              <a:t>t</a:t>
            </a:r>
            <a:r>
              <a:t>s</a:t>
            </a:r>
          </a:p>
        </p:txBody>
      </p:sp>
      <p:sp>
        <p:nvSpPr>
          <p:cNvPr id="1048761" name=""/>
          <p:cNvSpPr txBox="1"/>
          <p:nvPr/>
        </p:nvSpPr>
        <p:spPr>
          <a:xfrm>
            <a:off x="1052908" y="2411112"/>
            <a:ext cx="9884278" cy="2225040"/>
          </a:xfrm>
          <a:prstGeom prst="rect"/>
        </p:spPr>
        <p:txBody>
          <a:bodyPr rtlCol="0" wrap="square">
            <a:spAutoFit/>
          </a:bodyPr>
          <a:p>
            <a:pPr indent="-571500" marL="571500">
              <a:buFont typeface="Arial"/>
              <a:buChar char="•"/>
            </a:pP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b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g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j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g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b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g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x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j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b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v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w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椭圆 3"/>
          <p:cNvSpPr/>
          <p:nvPr/>
        </p:nvSpPr>
        <p:spPr>
          <a:xfrm>
            <a:off x="166728" y="-2442514"/>
            <a:ext cx="3396590" cy="3545826"/>
          </a:xfrm>
          <a:prstGeom prst="ellipse"/>
          <a:solidFill>
            <a:srgbClr val="E96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63" name="椭圆 4"/>
          <p:cNvSpPr/>
          <p:nvPr/>
        </p:nvSpPr>
        <p:spPr>
          <a:xfrm>
            <a:off x="4418127" y="145701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64" name="椭圆 5"/>
          <p:cNvSpPr/>
          <p:nvPr/>
        </p:nvSpPr>
        <p:spPr>
          <a:xfrm>
            <a:off x="2000305" y="5804551"/>
            <a:ext cx="3325569" cy="3325569"/>
          </a:xfrm>
          <a:prstGeom prst="ellipse"/>
          <a:solidFill>
            <a:srgbClr val="8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65" name="椭圆 6"/>
          <p:cNvSpPr/>
          <p:nvPr/>
        </p:nvSpPr>
        <p:spPr>
          <a:xfrm>
            <a:off x="11205516" y="-1339438"/>
            <a:ext cx="1972968" cy="1972968"/>
          </a:xfrm>
          <a:prstGeom prst="ellipse"/>
          <a:solidFill>
            <a:srgbClr val="90B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66" name="矩形 8"/>
          <p:cNvSpPr/>
          <p:nvPr/>
        </p:nvSpPr>
        <p:spPr>
          <a:xfrm>
            <a:off x="795770" y="1188697"/>
            <a:ext cx="11106964" cy="751840"/>
          </a:xfrm>
          <a:prstGeom prst="rect"/>
        </p:spPr>
        <p:txBody>
          <a:bodyPr wrap="none">
            <a:spAutoFit/>
          </a:bodyPr>
          <a:p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</a:t>
            </a:r>
            <a:r>
              <a:rPr altLang="zh-CN" b="1" sz="4400" lang="en-US">
                <a:solidFill>
                  <a:srgbClr val="E966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</a:t>
            </a:r>
            <a:endParaRPr altLang="zh-CN" b="1" sz="4400" lang="en-US">
              <a:solidFill>
                <a:srgbClr val="E966A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767" name="矩形 9"/>
          <p:cNvSpPr/>
          <p:nvPr/>
        </p:nvSpPr>
        <p:spPr>
          <a:xfrm>
            <a:off x="612891" y="2946667"/>
            <a:ext cx="182880" cy="815340"/>
          </a:xfrm>
          <a:prstGeom prst="rect"/>
        </p:spPr>
        <p:txBody>
          <a:bodyPr wrap="none">
            <a:spAutoFit/>
          </a:bodyPr>
          <a:p>
            <a:endParaRPr altLang="zh-CN" b="1" sz="4800" lang="en-US">
              <a:solidFill>
                <a:srgbClr val="8585BF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768" name="文本框 10"/>
          <p:cNvSpPr txBox="1"/>
          <p:nvPr/>
        </p:nvSpPr>
        <p:spPr>
          <a:xfrm>
            <a:off x="704331" y="2206388"/>
            <a:ext cx="11223862" cy="1539241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50000"/>
              </a:lnSpc>
              <a:buFont typeface="Arial"/>
              <a:buChar char="•"/>
            </a:pP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U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g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M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v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w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q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u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b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w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h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h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b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h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l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v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f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j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b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c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r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p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t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o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 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u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n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b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i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a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s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e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d</a:t>
            </a:r>
            <a:r>
              <a:rPr altLang="en-GB" dirty="0" sz="3200" lang="en-US">
                <a:latin typeface="Arial" panose="020B0604020202020204" pitchFamily="34" charset="0"/>
                <a:sym typeface="+mn-ea"/>
              </a:rPr>
              <a:t>.</a:t>
            </a:r>
            <a:endParaRPr altLang="en-US" dirty="0" sz="1000" lang="zh-CN"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椭圆 5"/>
          <p:cNvSpPr/>
          <p:nvPr/>
        </p:nvSpPr>
        <p:spPr>
          <a:xfrm>
            <a:off x="2000305" y="5804551"/>
            <a:ext cx="3325569" cy="3325569"/>
          </a:xfrm>
          <a:prstGeom prst="ellipse"/>
          <a:solidFill>
            <a:srgbClr val="8FBAE4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70" name="椭圆 3"/>
          <p:cNvSpPr/>
          <p:nvPr/>
        </p:nvSpPr>
        <p:spPr>
          <a:xfrm>
            <a:off x="166728" y="-2442514"/>
            <a:ext cx="3396590" cy="3545826"/>
          </a:xfrm>
          <a:prstGeom prst="ellipse"/>
          <a:solidFill>
            <a:srgbClr val="E9629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71" name="椭圆 6"/>
          <p:cNvSpPr/>
          <p:nvPr/>
        </p:nvSpPr>
        <p:spPr>
          <a:xfrm>
            <a:off x="11205516" y="-1339438"/>
            <a:ext cx="1972968" cy="1972968"/>
          </a:xfrm>
          <a:prstGeom prst="ellipse"/>
          <a:solidFill>
            <a:srgbClr val="90B9E3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72" name="椭圆 4"/>
          <p:cNvSpPr/>
          <p:nvPr/>
        </p:nvSpPr>
        <p:spPr>
          <a:xfrm>
            <a:off x="4418127" y="145701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73" name="矩形 8"/>
          <p:cNvSpPr/>
          <p:nvPr/>
        </p:nvSpPr>
        <p:spPr>
          <a:xfrm>
            <a:off x="612892" y="2046056"/>
            <a:ext cx="182880" cy="751840"/>
          </a:xfrm>
          <a:prstGeom prst="rect"/>
        </p:spPr>
        <p:txBody>
          <a:bodyPr wrap="non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zh-CN" b="1" sz="4400" lang="en-US">
              <a:solidFill>
                <a:srgbClr val="E966A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774" name="矩形 8"/>
          <p:cNvSpPr/>
          <p:nvPr/>
        </p:nvSpPr>
        <p:spPr>
          <a:xfrm>
            <a:off x="612892" y="2046056"/>
            <a:ext cx="182881" cy="751840"/>
          </a:xfrm>
          <a:prstGeom prst="rect"/>
        </p:spPr>
        <p:txBody>
          <a:bodyPr wrap="non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zh-CN" b="1" sz="4400" lang="en-US">
              <a:solidFill>
                <a:srgbClr val="E966A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775" name="矩形 7"/>
          <p:cNvSpPr/>
          <p:nvPr/>
        </p:nvSpPr>
        <p:spPr>
          <a:xfrm>
            <a:off x="1481068" y="1911435"/>
            <a:ext cx="9961880" cy="751840"/>
          </a:xfrm>
          <a:prstGeom prst="rect"/>
        </p:spPr>
        <p:txBody>
          <a:bodyPr wrap="non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 latinLnBrk="0" marL="0" rtl="0"/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h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b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o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s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f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o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r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s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o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l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g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l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s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q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u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r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s</a:t>
            </a:r>
            <a:endParaRPr altLang="zh-CN" b="1" sz="4400" kern="1200" lang="en-US">
              <a:solidFill>
                <a:srgbClr val="E966A0"/>
              </a:solidFill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48776" name="矩形 7"/>
          <p:cNvSpPr/>
          <p:nvPr/>
        </p:nvSpPr>
        <p:spPr>
          <a:xfrm>
            <a:off x="3679191" y="182723"/>
            <a:ext cx="182881" cy="510540"/>
          </a:xfrm>
          <a:prstGeom prst="rect"/>
        </p:spPr>
        <p:txBody>
          <a:bodyPr wrap="non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b="1" dirty="0" sz="2800" lang="en-US">
              <a:solidFill>
                <a:srgbClr val="404040"/>
              </a:solidFill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777" name=""/>
          <p:cNvSpPr txBox="1"/>
          <p:nvPr/>
        </p:nvSpPr>
        <p:spPr>
          <a:xfrm>
            <a:off x="1481068" y="2797896"/>
            <a:ext cx="10022184" cy="1158241"/>
          </a:xfrm>
          <a:prstGeom prst="rect"/>
        </p:spPr>
        <p:txBody>
          <a:bodyPr rtlCol="0" wrap="square">
            <a:spAutoFit/>
          </a:bodyPr>
          <a:p>
            <a:pPr indent="-571500" marL="571500">
              <a:buFont typeface="Arial"/>
              <a:buChar char="•"/>
            </a:pP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b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b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v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b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g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778" name=""/>
          <p:cNvSpPr txBox="1"/>
          <p:nvPr/>
        </p:nvSpPr>
        <p:spPr>
          <a:xfrm>
            <a:off x="1481068" y="3956137"/>
            <a:ext cx="10168521" cy="1158240"/>
          </a:xfrm>
          <a:prstGeom prst="rect"/>
        </p:spPr>
        <p:txBody>
          <a:bodyPr rtlCol="0" wrap="square">
            <a:spAutoFit/>
          </a:bodyPr>
          <a:p>
            <a:pPr indent="-571500" marL="571500">
              <a:buFont typeface="Arial"/>
              <a:buChar char="•"/>
            </a:pP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v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q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b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w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w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椭圆 3"/>
          <p:cNvSpPr/>
          <p:nvPr/>
        </p:nvSpPr>
        <p:spPr>
          <a:xfrm>
            <a:off x="166728" y="-2442514"/>
            <a:ext cx="3396590" cy="3545826"/>
          </a:xfrm>
          <a:prstGeom prst="ellipse"/>
          <a:solidFill>
            <a:srgbClr val="E9629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80" name="椭圆 3"/>
          <p:cNvSpPr/>
          <p:nvPr/>
        </p:nvSpPr>
        <p:spPr>
          <a:xfrm>
            <a:off x="319128" y="-2290114"/>
            <a:ext cx="3396590" cy="3545826"/>
          </a:xfrm>
          <a:prstGeom prst="ellipse"/>
          <a:solidFill>
            <a:srgbClr val="E9629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81" name="椭圆 3"/>
          <p:cNvSpPr/>
          <p:nvPr/>
        </p:nvSpPr>
        <p:spPr>
          <a:xfrm>
            <a:off x="471528" y="-2137714"/>
            <a:ext cx="3396590" cy="3545826"/>
          </a:xfrm>
          <a:prstGeom prst="ellipse"/>
          <a:solidFill>
            <a:srgbClr val="E9629B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82" name=""/>
          <p:cNvSpPr txBox="1"/>
          <p:nvPr/>
        </p:nvSpPr>
        <p:spPr>
          <a:xfrm>
            <a:off x="1076079" y="1948084"/>
            <a:ext cx="10824535" cy="751840"/>
          </a:xfrm>
          <a:prstGeom prst="rect"/>
        </p:spPr>
        <p:txBody>
          <a:bodyPr wrap="square">
            <a:spAutoFit/>
          </a:bodyPr>
          <a:lstStyle>
            <a:lvl1pPr algn="l" defTabSz="914400" eaLnBrk="1" hangingPunct="1" latinLnBrk="0" marL="0" rtl="0">
              <a:defRPr altLang="zh-CN" b="1" sz="4400" kern="1200" lang="en-US">
                <a:solidFill>
                  <a:srgbClr val="E966A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400" eaLnBrk="1" hangingPunct="1" latinLnBrk="0" lvl="1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lvl="2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lvl="3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lvl="4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lvl="5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lvl="6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lvl="7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lvl="8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P</a:t>
            </a:r>
            <a:r>
              <a:t>e</a:t>
            </a:r>
            <a:r>
              <a:t>r</a:t>
            </a:r>
            <a:r>
              <a:t>f</a:t>
            </a:r>
            <a:r>
              <a:t>o</a:t>
            </a:r>
            <a:r>
              <a:t>r</a:t>
            </a:r>
            <a:r>
              <a:t>m</a:t>
            </a:r>
            <a:r>
              <a:t>a</a:t>
            </a:r>
            <a:r>
              <a:t>n</a:t>
            </a:r>
            <a:r>
              <a:t>c</a:t>
            </a:r>
            <a:r>
              <a:t>e</a:t>
            </a:r>
            <a:r>
              <a:t> </a:t>
            </a:r>
            <a:r>
              <a:t>E</a:t>
            </a:r>
            <a:r>
              <a:t>v</a:t>
            </a:r>
            <a:r>
              <a:t>a</a:t>
            </a:r>
            <a:r>
              <a:t>l</a:t>
            </a:r>
            <a:r>
              <a:t>u</a:t>
            </a:r>
            <a:r>
              <a:t>a</a:t>
            </a:r>
            <a:r>
              <a:t>t</a:t>
            </a:r>
            <a:r>
              <a:t>i</a:t>
            </a:r>
            <a:r>
              <a:t>o</a:t>
            </a:r>
            <a:r>
              <a:t>n</a:t>
            </a:r>
            <a:r>
              <a:t> </a:t>
            </a:r>
            <a:r>
              <a:t>M</a:t>
            </a:r>
            <a:r>
              <a:t>e</a:t>
            </a:r>
            <a:r>
              <a:t>t</a:t>
            </a:r>
            <a:r>
              <a:t>r</a:t>
            </a:r>
            <a:r>
              <a:t>i</a:t>
            </a:r>
            <a:r>
              <a:t>c</a:t>
            </a:r>
            <a:r>
              <a:t>s</a:t>
            </a:r>
            <a:r>
              <a:t> </a:t>
            </a:r>
          </a:p>
        </p:txBody>
      </p:sp>
      <p:sp>
        <p:nvSpPr>
          <p:cNvPr id="1048783" name=""/>
          <p:cNvSpPr txBox="1"/>
          <p:nvPr/>
        </p:nvSpPr>
        <p:spPr>
          <a:xfrm>
            <a:off x="1076079" y="2699924"/>
            <a:ext cx="9833465" cy="1767839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GB">
                <a:solidFill>
                  <a:srgbClr val="000000"/>
                </a:solidFill>
              </a:rPr>
              <a:t>nsures that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GB">
                <a:solidFill>
                  <a:srgbClr val="000000"/>
                </a:solidFill>
              </a:rPr>
              <a:t> promotions, raises, and other career development opportunities are based on merit rather than personal biases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784" name="椭圆 5"/>
          <p:cNvSpPr/>
          <p:nvPr/>
        </p:nvSpPr>
        <p:spPr>
          <a:xfrm>
            <a:off x="2000305" y="5804551"/>
            <a:ext cx="3325569" cy="3325569"/>
          </a:xfrm>
          <a:prstGeom prst="ellipse"/>
          <a:solidFill>
            <a:srgbClr val="8FBAE4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85" name="椭圆 6"/>
          <p:cNvSpPr/>
          <p:nvPr/>
        </p:nvSpPr>
        <p:spPr>
          <a:xfrm>
            <a:off x="10702633" y="-1339438"/>
            <a:ext cx="2475851" cy="1972968"/>
          </a:xfrm>
          <a:prstGeom prst="ellipse"/>
          <a:solidFill>
            <a:srgbClr val="90B9E3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  <p:sp>
        <p:nvSpPr>
          <p:cNvPr id="1048786" name="椭圆 4"/>
          <p:cNvSpPr/>
          <p:nvPr/>
        </p:nvSpPr>
        <p:spPr>
          <a:xfrm>
            <a:off x="4418127" y="145701"/>
            <a:ext cx="907747" cy="907747"/>
          </a:xfrm>
          <a:prstGeom prst="ellipse"/>
          <a:solidFill>
            <a:srgbClr val="C33D74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latin typeface="Arial" panose="020B0604020202020204" pitchFamily="34" charset="0"/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>
</file>

<file path=ppt/tags/tag1.xml><?xml version="1.0" encoding="utf-8"?>
<p:tagLst xmlns:p="http://schemas.openxmlformats.org/presentationml/2006/main">
  <p:tag name="KSO_WM_UNIT_TEXT_PART_ID" val="1-b"/>
  <p:tag name="KSO_WM_UNIT_TEXT_PART_ID_V2" val="d-1-1"/>
  <p:tag name="ORIWIDTHHEIGHT" val="224.5,75.55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Arial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Arial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Arial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Arial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Administrator</dc:creator>
  <cp:lastModifiedBy>s_qianhanru</cp:lastModifiedBy>
  <dcterms:created xsi:type="dcterms:W3CDTF">2019-11-22T18:48:00Z</dcterms:created>
  <dcterms:modified xsi:type="dcterms:W3CDTF">2023-08-09T13:37:34Z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  <property fmtid="{D5CDD505-2E9C-101B-9397-08002B2CF9AE}" pid="3" name="ICV">
    <vt:lpwstr>31964989bfe14c0e97b837b396241d00</vt:lpwstr>
  </property>
</Properties>
</file>