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13.xml" ContentType="application/vnd.openxmlformats-officedocument.presentationml.slideLayout+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slideLayouts/slideLayout14.xml" ContentType="application/vnd.openxmlformats-officedocument.presentationml.slideLayout+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slideLayouts/slideLayout15.xml" ContentType="application/vnd.openxmlformats-officedocument.presentationml.slideLayout+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slideLayouts/slideLayout16.xml" ContentType="application/vnd.openxmlformats-officedocument.presentationml.slideLayout+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slideLayouts/slideLayout17.xml" ContentType="application/vnd.openxmlformats-officedocument.presentationml.slideLayout+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slideLayouts/slideLayout18.xml" ContentType="application/vnd.openxmlformats-officedocument.presentationml.slideLayout+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slideLayouts/slideLayout19.xml" ContentType="application/vnd.openxmlformats-officedocument.presentationml.slideLayout+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slideLayouts/slideLayout20.xml" ContentType="application/vnd.openxmlformats-officedocument.presentationml.slideLayout+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slideLayouts/slideLayout21.xml" ContentType="application/vnd.openxmlformats-officedocument.presentationml.slideLayout+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slideLayouts/slideLayout22.xml" ContentType="application/vnd.openxmlformats-officedocument.presentationml.slideLayout+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2.xml" ContentType="application/vnd.openxmlformats-officedocument.theme+xml"/>
  <Override PartName="/ppt/slideMasters/slideMaster3.xml" ContentType="application/vnd.openxmlformats-officedocument.presentationml.slideMaster+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slideLayouts/slideLayout36.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tags/tag104.xml" ContentType="application/vnd.openxmlformats-officedocument.presentationml.tags+xml"/>
  <Override PartName="/ppt/tags/tag105.xml" ContentType="application/vnd.openxmlformats-officedocument.presentationml.tags+xml"/>
  <Override PartName="/ppt/notesSlides/notesSlide1.xml" ContentType="application/vnd.openxmlformats-officedocument.presentationml.notes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gs/tag106.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 id="2147483649" r:id="rId2"/>
    <p:sldMasterId id="2147483650" r:id="rId3"/>
  </p:sldMasterIdLst>
  <p:notesMasterIdLst>
    <p:notesMasterId r:id="rId4"/>
  </p:notes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CSE DS- 39 Riyanka Nag" initials="C" lastIdx="0" clrIdx="0"/>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fill>
          <a:solidFill>
            <a:schemeClr val="accent1">
              <a:shade val="60000"/>
            </a:schemeClr>
          </a:solidFill>
        </a:fill>
      </a:tcStyle>
    </a:band1H>
    <a:band1V>
      <a:tcStyle>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fill>
          <a:solidFill>
            <a:schemeClr val="accent1">
              <a:alpha val="40000"/>
            </a:schemeClr>
          </a:solidFill>
        </a:fill>
      </a:tcStyle>
    </a:band1H>
    <a:band1V>
      <a:tcStyle>
        <a:tcBdr>
          <a:top>
            <a:lnRef idx="1">
              <a:schemeClr val="accent1"/>
            </a:lnRef>
          </a:top>
          <a:bottom>
            <a:lnRef idx="1">
              <a:schemeClr val="accent1"/>
            </a:lnRef>
          </a:bottom>
        </a:tcBdr>
        <a:fill>
          <a:solidFill>
            <a:schemeClr val="accent1">
              <a:alpha val="40000"/>
            </a:schemeClr>
          </a:solidFill>
        </a:fill>
      </a:tcStyle>
    </a:band1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fill>
          <a:solidFill>
            <a:schemeClr val="accent1">
              <a:alpha val="20000"/>
            </a:schemeClr>
          </a:solidFill>
        </a:fill>
      </a:tcStyle>
    </a:band1H>
    <a:band1V>
      <a:tcStyle>
        <a:fill>
          <a:solidFill>
            <a:schemeClr val="accent1">
              <a:alpha val="20000"/>
            </a:schemeClr>
          </a:solidFill>
        </a:fill>
      </a:tcStyle>
    </a:band1V>
    <a:lastCol>
      <a:tcTxStyle b="on"/>
      <a:tcStyle>
        <a:fill>
          <a:solidFill>
            <a:schemeClr val="accent1">
              <a:alpha val="20000"/>
            </a:schemeClr>
          </a:solidFill>
        </a:fill>
      </a:tcStyle>
    </a:lastCol>
    <a:firstCol>
      <a:tcTxStyle b="on"/>
      <a:tcStyle>
        <a:fill>
          <a:solidFill>
            <a:schemeClr val="accent1">
              <a:alpha val="20000"/>
            </a:schemeClr>
          </a:solidFill>
        </a:fill>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fill>
          <a:solidFill>
            <a:schemeClr val="dk1">
              <a:tint val="40000"/>
            </a:schemeClr>
          </a:solidFill>
        </a:fill>
      </a:tcStyle>
    </a:band1H>
    <a:band1V>
      <a:tcStyle>
        <a:fill>
          <a:solidFill>
            <a:schemeClr val="dk1">
              <a:tint val="40000"/>
            </a:schemeClr>
          </a:solidFill>
        </a:fill>
      </a:tcStyle>
    </a:band1V>
    <a:lastCol>
      <a:tcTxStyle b="on">
        <a:fontRef idx="minor">
          <a:prstClr val="black"/>
        </a:fontRef>
        <a:schemeClr val="lt1"/>
      </a:tcTxStyle>
      <a:tcStyle>
        <a:fill>
          <a:solidFill>
            <a:schemeClr val="dk1"/>
          </a:solidFill>
        </a:fill>
      </a:tcStyle>
    </a:lastCol>
    <a:firstCol>
      <a:tcTxStyle b="on">
        <a:fontRef idx="minor">
          <a:prstClr val="black"/>
        </a:fontRef>
        <a:schemeClr val="lt1"/>
      </a:tcTxStyle>
      <a:tcStyle>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8548" autoAdjust="0"/>
    <p:restoredTop sz="94660"/>
  </p:normalViewPr>
  <p:slideViewPr>
    <p:cSldViewPr snapToGrid="0">
      <p:cViewPr varScale="1">
        <p:scale>
          <a:sx n="74" d="100"/>
          <a:sy n="74" d="100"/>
        </p:scale>
        <p:origin x="878" y="58"/>
      </p:cViewPr>
    </p:cSldViewPr>
  </p:slideViewPr>
  <p:notesTextViewPr>
    <p:cViewPr>
      <p:scale>
        <a:sx n="1" d="1"/>
        <a:sy n="1" d="1"/>
      </p:scale>
      <p:origin x="0" y="0"/>
    </p:cViewPr>
  </p:notesTextViewPr>
  <p:notesViewPr>
    <p:cSldViewPr>
      <p:cViewPr>
        <p:scale>
          <a:sx n="1" d="100"/>
          <a:sy n="1" d="100"/>
        </p:scale>
        <p:origin x="0" y="0"/>
      </p:cViewPr>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tableStyles" Target="tableStyle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commentAuthors" Target="commentAuthors.xml"/><Relationship Id="rId32" Type="http://schemas.openxmlformats.org/officeDocument/2006/relationships/theme" Target="theme/theme1.xml"/></Relationships>
</file>

<file path=ppt/diagrams/colors1.xml><?xml version="1.0" encoding="utf-8"?>
<dgm:colorsDef xmlns:a="http://schemas.openxmlformats.org/drawingml/2006/main" xmlns:dgm="http://schemas.openxmlformats.org/drawingml/2006/diagram"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dgm="http://schemas.openxmlformats.org/drawingml/2006/diagram">
  <dgm:ptLst>
    <dgm:pt modelId="{0DA4FA91-A152-4988-B68A-BFFE427387C9}" type="doc">
      <dgm:prSet loTypeId="urn:microsoft.com/office/officeart/2005/8/layout/list1#1" loCatId="list" qsTypeId="urn:microsoft.com/office/officeart/2005/8/quickstyle/simple1#1" qsCatId="simple" csTypeId="urn:microsoft.com/office/officeart/2005/8/colors/accent1_2#1" csCatId="accent1"/>
      <dgm:spPr/>
      <dgm:t>
        <a:bodyPr/>
        <a:lstStyle/>
        <a:p>
          <a:endParaRPr lang="en-US"/>
        </a:p>
      </dgm:t>
    </dgm:pt>
    <dgm:pt modelId="{D6B516CB-1E2E-45AE-995C-73CC9431AAEE}" type="parTrans" cxnId="{D4B0F9CE-5E43-49D1-912E-1BC68918A517}">
      <dgm:prSet/>
      <dgm:spPr/>
      <dgm:t>
        <a:bodyPr/>
        <a:lstStyle/>
        <a:p>
          <a:endParaRPr lang="en-US"/>
        </a:p>
      </dgm:t>
    </dgm:pt>
    <dgm:pt modelId="{BD6F5C9B-0511-4C60-A6FE-4AB2C3CF377E}">
      <dgm:prSet custT="0"/>
      <dgm:spPr>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dgm:spPr>
      <dgm:t>
        <a:bodyPr vert="horz" wrap="square"/>
        <a:lstStyle/>
        <a:p>
          <a:pPr>
            <a:lnSpc>
              <a:spcPct val="100000"/>
            </a:lnSpc>
            <a:spcBef>
              <a:spcPct val="0"/>
            </a:spcBef>
            <a:spcAft>
              <a:spcPct val="35000"/>
            </a:spcAft>
          </a:pPr>
          <a:r>
            <a:rPr lang="en-US">
              <a:latin typeface="Times New Roman" panose="02020603050405020304" charset="0"/>
              <a:cs typeface="Times New Roman" panose="02020603050405020304" charset="0"/>
            </a:rPr>
            <a:t>SINCHANA CHATTERJEE, CSE-DS/2021/001</a:t>
          </a:r>
          <a:endParaRPr>
            <a:latin typeface="Times New Roman" panose="02020603050405020304" charset="0"/>
            <a:cs typeface="Times New Roman" panose="02020603050405020304" charset="0"/>
          </a:endParaRPr>
        </a:p>
      </dgm:t>
    </dgm:pt>
    <dgm:pt modelId="{1FEF41D2-E2BB-4221-B54F-420945662ADB}" type="sibTrans" cxnId="{D4B0F9CE-5E43-49D1-912E-1BC68918A517}">
      <dgm:prSet/>
      <dgm:spPr/>
      <dgm:t>
        <a:bodyPr/>
        <a:lstStyle/>
        <a:p>
          <a:endParaRPr lang="en-US"/>
        </a:p>
      </dgm:t>
    </dgm:pt>
    <dgm:pt modelId="{295FF950-F6AE-4207-AA95-8A050401B67C}" type="parTrans" cxnId="{165BC857-57FB-47E7-A967-55124F923AF2}">
      <dgm:prSet/>
      <dgm:spPr/>
      <dgm:t>
        <a:bodyPr/>
        <a:lstStyle/>
        <a:p>
          <a:endParaRPr lang="en-US"/>
        </a:p>
      </dgm:t>
    </dgm:pt>
    <dgm:pt modelId="{CD3406D0-F7E7-41A5-A6A8-5C2E94817F5C}">
      <dgm:prSet custT="0"/>
      <dgm:spPr>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dgm:spPr>
      <dgm:t>
        <a:bodyPr vert="horz" wrap="square"/>
        <a:lstStyle/>
        <a:p>
          <a:pPr>
            <a:lnSpc>
              <a:spcPct val="100000"/>
            </a:lnSpc>
            <a:spcBef>
              <a:spcPct val="0"/>
            </a:spcBef>
            <a:spcAft>
              <a:spcPct val="35000"/>
            </a:spcAft>
          </a:pPr>
          <a:r>
            <a:rPr lang="en-US">
              <a:latin typeface="Times New Roman" panose="02020603050405020304" charset="0"/>
              <a:cs typeface="Times New Roman" panose="02020603050405020304" charset="0"/>
            </a:rPr>
            <a:t>MEHULI BISWAS, CSE-DS/2021/035</a:t>
          </a:r>
          <a:endParaRPr>
            <a:latin typeface="Times New Roman" panose="02020603050405020304" charset="0"/>
            <a:cs typeface="Times New Roman" panose="02020603050405020304" charset="0"/>
          </a:endParaRPr>
        </a:p>
      </dgm:t>
    </dgm:pt>
    <dgm:pt modelId="{51EB7F1E-9288-445E-A80F-6C4463D14966}" type="sibTrans" cxnId="{165BC857-57FB-47E7-A967-55124F923AF2}">
      <dgm:prSet/>
      <dgm:spPr/>
      <dgm:t>
        <a:bodyPr/>
        <a:lstStyle/>
        <a:p>
          <a:endParaRPr lang="en-US"/>
        </a:p>
      </dgm:t>
    </dgm:pt>
    <dgm:pt modelId="{D7FC7382-F081-4301-91BD-60F33E0DE0C3}" type="parTrans" cxnId="{99BA31EC-F47E-4BE8-BFF8-75C55EEF8343}">
      <dgm:prSet/>
      <dgm:spPr/>
      <dgm:t>
        <a:bodyPr/>
        <a:lstStyle/>
        <a:p>
          <a:endParaRPr lang="en-US"/>
        </a:p>
      </dgm:t>
    </dgm:pt>
    <dgm:pt modelId="{6C54D681-33E4-4439-8684-E8FC17BF4775}">
      <dgm:prSet custT="0"/>
      <dgm:spPr>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dgm:spPr>
      <dgm:t>
        <a:bodyPr vert="horz" wrap="square"/>
        <a:lstStyle/>
        <a:p>
          <a:pPr>
            <a:lnSpc>
              <a:spcPct val="100000"/>
            </a:lnSpc>
            <a:spcBef>
              <a:spcPct val="0"/>
            </a:spcBef>
            <a:spcAft>
              <a:spcPct val="35000"/>
            </a:spcAft>
          </a:pPr>
          <a:r>
            <a:rPr lang="en-US">
              <a:latin typeface="Times New Roman" panose="02020603050405020304" charset="0"/>
              <a:cs typeface="Times New Roman" panose="02020603050405020304" charset="0"/>
            </a:rPr>
            <a:t>RIYANKA NAG, CSE-DS/2021/039</a:t>
          </a:r>
          <a:endParaRPr>
            <a:latin typeface="Times New Roman" panose="02020603050405020304" charset="0"/>
            <a:cs typeface="Times New Roman" panose="02020603050405020304" charset="0"/>
          </a:endParaRPr>
        </a:p>
      </dgm:t>
    </dgm:pt>
    <dgm:pt modelId="{043417B7-63EC-48ED-9B05-DDA896000A31}" type="sibTrans" cxnId="{99BA31EC-F47E-4BE8-BFF8-75C55EEF8343}">
      <dgm:prSet/>
      <dgm:spPr/>
      <dgm:t>
        <a:bodyPr/>
        <a:lstStyle/>
        <a:p>
          <a:endParaRPr lang="en-US"/>
        </a:p>
      </dgm:t>
    </dgm:pt>
    <dgm:pt modelId="{D0369200-95DD-4B35-B4BC-EF0C9DDAC000}" type="parTrans" cxnId="{D55AF103-3A23-45E5-B4F8-21975D0F60F7}">
      <dgm:prSet/>
      <dgm:spPr/>
      <dgm:t>
        <a:bodyPr/>
        <a:lstStyle/>
        <a:p>
          <a:endParaRPr lang="en-US"/>
        </a:p>
      </dgm:t>
    </dgm:pt>
    <dgm:pt modelId="{6ED042ED-084F-4F10-8211-DC88511C3DB0}">
      <dgm:prSet custT="0"/>
      <dgm:spPr>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dgm:spPr>
      <dgm:t>
        <a:bodyPr vert="horz" wrap="square"/>
        <a:lstStyle/>
        <a:p>
          <a:pPr>
            <a:lnSpc>
              <a:spcPct val="100000"/>
            </a:lnSpc>
            <a:spcBef>
              <a:spcPct val="0"/>
            </a:spcBef>
            <a:spcAft>
              <a:spcPct val="35000"/>
            </a:spcAft>
          </a:pPr>
          <a:r>
            <a:rPr lang="en-US">
              <a:latin typeface="Times New Roman" panose="02020603050405020304" charset="0"/>
              <a:cs typeface="Times New Roman" panose="02020603050405020304" charset="0"/>
            </a:rPr>
            <a:t>ANKITA UPADHYAY, CSE-DS/2021/055</a:t>
          </a:r>
          <a:endParaRPr>
            <a:latin typeface="Times New Roman" panose="02020603050405020304" charset="0"/>
            <a:cs typeface="Times New Roman" panose="02020603050405020304" charset="0"/>
          </a:endParaRPr>
        </a:p>
      </dgm:t>
    </dgm:pt>
    <dgm:pt modelId="{CBCA6ACE-C249-457E-A04B-A07052C08B34}" type="sibTrans" cxnId="{D55AF103-3A23-45E5-B4F8-21975D0F60F7}">
      <dgm:prSet/>
      <dgm:spPr/>
      <dgm:t>
        <a:bodyPr/>
        <a:lstStyle/>
        <a:p>
          <a:endParaRPr lang="en-US"/>
        </a:p>
      </dgm:t>
    </dgm:pt>
    <dgm:pt modelId="{F16B32EF-DF34-4AAB-ACFD-9D5FF1FE1A97}" type="pres">
      <dgm:prSet presAssocID="{0DA4FA91-A152-4988-B68A-BFFE427387C9}" presName="linear">
        <dgm:presLayoutVars>
          <dgm:dir/>
          <dgm:animLvl val="lvl"/>
          <dgm:resizeHandles val="exact"/>
        </dgm:presLayoutVars>
      </dgm:prSet>
      <dgm:spPr/>
      <dgm:t>
        <a:bodyPr/>
        <a:lstStyle/>
        <a:p/>
      </dgm:t>
    </dgm:pt>
    <dgm:pt modelId="{6DB1477F-7C8C-4896-AA9C-C8D46CD172BC}" type="pres">
      <dgm:prSet presAssocID="{BD6F5C9B-0511-4C60-A6FE-4AB2C3CF377E}" presName="parentLin"/>
      <dgm:spPr/>
      <dgm:t>
        <a:bodyPr/>
        <a:lstStyle/>
        <a:p/>
      </dgm:t>
    </dgm:pt>
    <dgm:pt modelId="{45868115-0BA5-4FB9-85A5-388EF1D79153}" type="pres">
      <dgm:prSet presAssocID="{BD6F5C9B-0511-4C60-A6FE-4AB2C3CF377E}" presName="parentLeftMargin" presStyleLbl="node1" presStyleCnt="4"/>
      <dgm:spPr/>
      <dgm:t>
        <a:bodyPr/>
        <a:lstStyle/>
        <a:p/>
      </dgm:t>
    </dgm:pt>
    <dgm:pt modelId="{EA591EA9-519A-441B-9D74-D534F1ECD607}" type="pres">
      <dgm:prSet presAssocID="{BD6F5C9B-0511-4C60-A6FE-4AB2C3CF377E}" presName="parentText" presStyleLbl="node1" presStyleCnt="4">
        <dgm:presLayoutVars>
          <dgm:chMax val="0"/>
          <dgm:bulletEnabled val="1"/>
        </dgm:presLayoutVars>
      </dgm:prSet>
      <dgm:spPr/>
      <dgm:t>
        <a:bodyPr/>
        <a:lstStyle/>
        <a:p/>
      </dgm:t>
    </dgm:pt>
    <dgm:pt modelId="{6A5F65BC-0D99-40D1-B21C-4E61A053B009}" type="pres">
      <dgm:prSet presAssocID="{BD6F5C9B-0511-4C60-A6FE-4AB2C3CF377E}" presName="negativeSpace"/>
      <dgm:spPr/>
      <dgm:t>
        <a:bodyPr/>
        <a:lstStyle/>
        <a:p/>
      </dgm:t>
    </dgm:pt>
    <dgm:pt modelId="{374EBD17-CFD2-4E7D-BAB9-DB7FB1C1C2AA}" type="pres">
      <dgm:prSet presAssocID="{BD6F5C9B-0511-4C60-A6FE-4AB2C3CF377E}" presName="childText" presStyleLbl="conFgAcc1" presStyleCnt="4">
        <dgm:presLayoutVars>
          <dgm:bulletEnabled val="1"/>
        </dgm:presLayoutVars>
      </dgm:prSet>
      <dgm:spPr>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dgm:spPr>
      <dgm:t>
        <a:bodyPr/>
        <a:lstStyle/>
        <a:p/>
      </dgm:t>
    </dgm:pt>
    <dgm:pt modelId="{EFCBA8DA-27BF-4329-BD04-71C0DF3153F3}" type="pres">
      <dgm:prSet presAssocID="{1FEF41D2-E2BB-4221-B54F-420945662ADB}" presName="spaceBetweenRectangles"/>
      <dgm:spPr/>
      <dgm:t>
        <a:bodyPr/>
        <a:lstStyle/>
        <a:p/>
      </dgm:t>
    </dgm:pt>
    <dgm:pt modelId="{3AFC7557-D23C-4BC6-80E4-08526D61B1EC}" type="pres">
      <dgm:prSet presAssocID="{CD3406D0-F7E7-41A5-A6A8-5C2E94817F5C}" presName="parentLin"/>
      <dgm:spPr/>
      <dgm:t>
        <a:bodyPr/>
        <a:lstStyle/>
        <a:p/>
      </dgm:t>
    </dgm:pt>
    <dgm:pt modelId="{E3685969-7050-4E73-BAC2-C3DA45E17453}" type="pres">
      <dgm:prSet presAssocID="{CD3406D0-F7E7-41A5-A6A8-5C2E94817F5C}" presName="parentLeftMargin" presStyleLbl="node1" presStyleIdx="1" presStyleCnt="4"/>
      <dgm:spPr/>
      <dgm:t>
        <a:bodyPr/>
        <a:lstStyle/>
        <a:p/>
      </dgm:t>
    </dgm:pt>
    <dgm:pt modelId="{DC0A39D2-7E54-40A1-8C75-442FF42030F0}" type="pres">
      <dgm:prSet presAssocID="{CD3406D0-F7E7-41A5-A6A8-5C2E94817F5C}" presName="parentText" presStyleLbl="node1" presStyleIdx="1" presStyleCnt="4">
        <dgm:presLayoutVars>
          <dgm:chMax val="0"/>
          <dgm:bulletEnabled val="1"/>
        </dgm:presLayoutVars>
      </dgm:prSet>
      <dgm:spPr/>
      <dgm:t>
        <a:bodyPr/>
        <a:lstStyle/>
        <a:p/>
      </dgm:t>
    </dgm:pt>
    <dgm:pt modelId="{C1950062-18EB-4C1E-85CC-2E708D38A47E}" type="pres">
      <dgm:prSet presAssocID="{CD3406D0-F7E7-41A5-A6A8-5C2E94817F5C}" presName="negativeSpace"/>
      <dgm:spPr/>
      <dgm:t>
        <a:bodyPr/>
        <a:lstStyle/>
        <a:p/>
      </dgm:t>
    </dgm:pt>
    <dgm:pt modelId="{1E52946A-F09F-40D9-A4CA-8255AD75C054}" type="pres">
      <dgm:prSet presAssocID="{CD3406D0-F7E7-41A5-A6A8-5C2E94817F5C}" presName="childText" presStyleLbl="conFgAcc1" presStyleIdx="1" presStyleCnt="4">
        <dgm:presLayoutVars>
          <dgm:bulletEnabled val="1"/>
        </dgm:presLayoutVars>
      </dgm:prSet>
      <dgm:spPr>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dgm:spPr>
      <dgm:t>
        <a:bodyPr/>
        <a:lstStyle/>
        <a:p/>
      </dgm:t>
    </dgm:pt>
    <dgm:pt modelId="{2D4E7B16-F8B3-4BCF-969C-2AEF28957B2A}" type="pres">
      <dgm:prSet presAssocID="{51EB7F1E-9288-445E-A80F-6C4463D14966}" presName="spaceBetweenRectangles"/>
      <dgm:spPr/>
      <dgm:t>
        <a:bodyPr/>
        <a:lstStyle/>
        <a:p/>
      </dgm:t>
    </dgm:pt>
    <dgm:pt modelId="{B950D43D-A30E-40D7-9AEA-D3694612C554}" type="pres">
      <dgm:prSet presAssocID="{6C54D681-33E4-4439-8684-E8FC17BF4775}" presName="parentLin"/>
      <dgm:spPr/>
      <dgm:t>
        <a:bodyPr/>
        <a:lstStyle/>
        <a:p/>
      </dgm:t>
    </dgm:pt>
    <dgm:pt modelId="{F0B269CC-74D0-495D-8FF3-D4177B6B9FCD}" type="pres">
      <dgm:prSet presAssocID="{6C54D681-33E4-4439-8684-E8FC17BF4775}" presName="parentLeftMargin" presStyleLbl="node1" presStyleIdx="2" presStyleCnt="4"/>
      <dgm:spPr/>
      <dgm:t>
        <a:bodyPr/>
        <a:lstStyle/>
        <a:p/>
      </dgm:t>
    </dgm:pt>
    <dgm:pt modelId="{6FAE73DD-97BA-4C8F-9DB2-FA60364E0DA0}" type="pres">
      <dgm:prSet presAssocID="{6C54D681-33E4-4439-8684-E8FC17BF4775}" presName="parentText" presStyleLbl="node1" presStyleIdx="2" presStyleCnt="4">
        <dgm:presLayoutVars>
          <dgm:chMax val="0"/>
          <dgm:bulletEnabled val="1"/>
        </dgm:presLayoutVars>
      </dgm:prSet>
      <dgm:spPr/>
      <dgm:t>
        <a:bodyPr/>
        <a:lstStyle/>
        <a:p/>
      </dgm:t>
    </dgm:pt>
    <dgm:pt modelId="{57980031-2630-4427-B4D2-3F0BAD95FA0C}" type="pres">
      <dgm:prSet presAssocID="{6C54D681-33E4-4439-8684-E8FC17BF4775}" presName="negativeSpace"/>
      <dgm:spPr/>
      <dgm:t>
        <a:bodyPr/>
        <a:lstStyle/>
        <a:p/>
      </dgm:t>
    </dgm:pt>
    <dgm:pt modelId="{F62B3654-68C7-4C7F-AE37-AA6AB5C3D4A4}" type="pres">
      <dgm:prSet presAssocID="{6C54D681-33E4-4439-8684-E8FC17BF4775}" presName="childText" presStyleLbl="conFgAcc1" presStyleIdx="2" presStyleCnt="4">
        <dgm:presLayoutVars>
          <dgm:bulletEnabled val="1"/>
        </dgm:presLayoutVars>
      </dgm:prSet>
      <dgm:spPr>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dgm:spPr>
      <dgm:t>
        <a:bodyPr/>
        <a:lstStyle/>
        <a:p/>
      </dgm:t>
    </dgm:pt>
    <dgm:pt modelId="{1210EF22-94E3-4A34-AFF0-132E2CB333FE}" type="pres">
      <dgm:prSet presAssocID="{043417B7-63EC-48ED-9B05-DDA896000A31}" presName="spaceBetweenRectangles"/>
      <dgm:spPr/>
      <dgm:t>
        <a:bodyPr/>
        <a:lstStyle/>
        <a:p/>
      </dgm:t>
    </dgm:pt>
    <dgm:pt modelId="{65B33110-7F88-427F-902C-9D13163F06DB}" type="pres">
      <dgm:prSet presAssocID="{6ED042ED-084F-4F10-8211-DC88511C3DB0}" presName="parentLin"/>
      <dgm:spPr/>
      <dgm:t>
        <a:bodyPr/>
        <a:lstStyle/>
        <a:p/>
      </dgm:t>
    </dgm:pt>
    <dgm:pt modelId="{9F76BB7E-8564-45A2-8365-CE2F201283C6}" type="pres">
      <dgm:prSet presAssocID="{6ED042ED-084F-4F10-8211-DC88511C3DB0}" presName="parentLeftMargin" presStyleLbl="node1" presStyleIdx="3" presStyleCnt="4"/>
      <dgm:spPr/>
      <dgm:t>
        <a:bodyPr/>
        <a:lstStyle/>
        <a:p/>
      </dgm:t>
    </dgm:pt>
    <dgm:pt modelId="{EC38CD29-D7DA-4977-ABA7-C1D9ED1E555C}" type="pres">
      <dgm:prSet presAssocID="{6ED042ED-084F-4F10-8211-DC88511C3DB0}" presName="parentText" presStyleLbl="node1" presStyleIdx="3" presStyleCnt="4">
        <dgm:presLayoutVars>
          <dgm:chMax val="0"/>
          <dgm:bulletEnabled val="1"/>
        </dgm:presLayoutVars>
      </dgm:prSet>
      <dgm:spPr/>
      <dgm:t>
        <a:bodyPr/>
        <a:lstStyle/>
        <a:p/>
      </dgm:t>
    </dgm:pt>
    <dgm:pt modelId="{6305920D-7868-4827-B854-6D6C19589A96}" type="pres">
      <dgm:prSet presAssocID="{6ED042ED-084F-4F10-8211-DC88511C3DB0}" presName="negativeSpace"/>
      <dgm:spPr/>
      <dgm:t>
        <a:bodyPr/>
        <a:lstStyle/>
        <a:p/>
      </dgm:t>
    </dgm:pt>
    <dgm:pt modelId="{C3139B49-9D3A-4FEE-828D-BD6F5BDA6E97}" type="pres">
      <dgm:prSet presAssocID="{6ED042ED-084F-4F10-8211-DC88511C3DB0}" presName="childText" presStyleLbl="conFgAcc1" presStyleIdx="3" presStyleCnt="4">
        <dgm:presLayoutVars>
          <dgm:bulletEnabled val="1"/>
        </dgm:presLayoutVars>
      </dgm:prSet>
      <dgm:spPr>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dgm:spPr>
      <dgm:t>
        <a:bodyPr/>
        <a:lstStyle/>
        <a:p/>
      </dgm:t>
    </dgm:pt>
  </dgm:ptLst>
  <dgm:cxnLst>
    <dgm:cxn modelId="{D4B0F9CE-5E43-49D1-912E-1BC68918A517}" srcId="{0DA4FA91-A152-4988-B68A-BFFE427387C9}" destId="{BD6F5C9B-0511-4C60-A6FE-4AB2C3CF377E}" srcOrd="0" destOrd="0" parTransId="{D6B516CB-1E2E-45AE-995C-73CC9431AAEE}" sibTransId="{1FEF41D2-E2BB-4221-B54F-420945662ADB}"/>
    <dgm:cxn modelId="{165BC857-57FB-47E7-A967-55124F923AF2}" srcId="{0DA4FA91-A152-4988-B68A-BFFE427387C9}" destId="{CD3406D0-F7E7-41A5-A6A8-5C2E94817F5C}" srcOrd="1" destOrd="0" parTransId="{295FF950-F6AE-4207-AA95-8A050401B67C}" sibTransId="{51EB7F1E-9288-445E-A80F-6C4463D14966}"/>
    <dgm:cxn modelId="{99BA31EC-F47E-4BE8-BFF8-75C55EEF8343}" srcId="{0DA4FA91-A152-4988-B68A-BFFE427387C9}" destId="{6C54D681-33E4-4439-8684-E8FC17BF4775}" srcOrd="2" destOrd="0" parTransId="{D7FC7382-F081-4301-91BD-60F33E0DE0C3}" sibTransId="{043417B7-63EC-48ED-9B05-DDA896000A31}"/>
    <dgm:cxn modelId="{D55AF103-3A23-45E5-B4F8-21975D0F60F7}" srcId="{0DA4FA91-A152-4988-B68A-BFFE427387C9}" destId="{6ED042ED-084F-4F10-8211-DC88511C3DB0}" srcOrd="3" destOrd="0" parTransId="{D0369200-95DD-4B35-B4BC-EF0C9DDAC000}" sibTransId="{CBCA6ACE-C249-457E-A04B-A07052C08B34}"/>
    <dgm:cxn modelId="{ECC2FEB9-AFB3-408E-8D49-B388CB61BD6D}" type="presOf" srcId="{0DA4FA91-A152-4988-B68A-BFFE427387C9}" destId="{F16B32EF-DF34-4AAB-ACFD-9D5FF1FE1A97}" srcOrd="0" destOrd="0" presId="urn:microsoft.com/office/officeart/2005/8/layout/list1#1"/>
    <dgm:cxn modelId="{138CB487-C30E-4573-A784-89ACD7711CD2}" type="presParOf" srcId="{F16B32EF-DF34-4AAB-ACFD-9D5FF1FE1A97}" destId="{6DB1477F-7C8C-4896-AA9C-C8D46CD172BC}" srcOrd="0" destOrd="0" presId="urn:microsoft.com/office/officeart/2005/8/layout/list1#1"/>
    <dgm:cxn modelId="{E66F34FC-987A-49DB-AC5B-7C1EC63EA1FC}" type="presParOf" srcId="{6DB1477F-7C8C-4896-AA9C-C8D46CD172BC}" destId="{45868115-0BA5-4FB9-85A5-388EF1D79153}" srcOrd="0" destOrd="0" presId="urn:microsoft.com/office/officeart/2005/8/layout/list1#1"/>
    <dgm:cxn modelId="{33AD3545-C6DE-4CCB-910C-0679CB70EB48}" type="presOf" srcId="{BD6F5C9B-0511-4C60-A6FE-4AB2C3CF377E}" destId="{45868115-0BA5-4FB9-85A5-388EF1D79153}" srcOrd="0" destOrd="0" presId="urn:microsoft.com/office/officeart/2005/8/layout/list1#1"/>
    <dgm:cxn modelId="{C35AAA06-80E4-4965-A18B-B23B9BAEFB95}" type="presParOf" srcId="{6DB1477F-7C8C-4896-AA9C-C8D46CD172BC}" destId="{EA591EA9-519A-441B-9D74-D534F1ECD607}" srcOrd="1" destOrd="0" presId="urn:microsoft.com/office/officeart/2005/8/layout/list1#1"/>
    <dgm:cxn modelId="{F673631F-1D50-439F-B033-F4DC35358A46}" type="presOf" srcId="{BD6F5C9B-0511-4C60-A6FE-4AB2C3CF377E}" destId="{EA591EA9-519A-441B-9D74-D534F1ECD607}" srcOrd="1" destOrd="0" presId="urn:microsoft.com/office/officeart/2005/8/layout/list1#1"/>
    <dgm:cxn modelId="{F462125C-44D0-47FA-A2F5-A9266DF60F76}" type="presParOf" srcId="{F16B32EF-DF34-4AAB-ACFD-9D5FF1FE1A97}" destId="{6A5F65BC-0D99-40D1-B21C-4E61A053B009}" srcOrd="1" destOrd="0" presId="urn:microsoft.com/office/officeart/2005/8/layout/list1#1"/>
    <dgm:cxn modelId="{952FC753-8A5B-49A4-B8C3-5D554D4ACA8B}" type="presParOf" srcId="{F16B32EF-DF34-4AAB-ACFD-9D5FF1FE1A97}" destId="{374EBD17-CFD2-4E7D-BAB9-DB7FB1C1C2AA}" srcOrd="2" destOrd="0" presId="urn:microsoft.com/office/officeart/2005/8/layout/list1#1"/>
    <dgm:cxn modelId="{CA88350D-15B4-45B6-B272-743F8A941AF0}" type="presParOf" srcId="{F16B32EF-DF34-4AAB-ACFD-9D5FF1FE1A97}" destId="{EFCBA8DA-27BF-4329-BD04-71C0DF3153F3}" srcOrd="3" destOrd="0" presId="urn:microsoft.com/office/officeart/2005/8/layout/list1#1"/>
    <dgm:cxn modelId="{E1C22F01-E279-4369-B2EC-CBEFFA71A783}" type="presParOf" srcId="{F16B32EF-DF34-4AAB-ACFD-9D5FF1FE1A97}" destId="{3AFC7557-D23C-4BC6-80E4-08526D61B1EC}" srcOrd="4" destOrd="0" presId="urn:microsoft.com/office/officeart/2005/8/layout/list1#1"/>
    <dgm:cxn modelId="{E531B19C-B2C2-41A1-ADB4-6DC0466558D1}" type="presParOf" srcId="{3AFC7557-D23C-4BC6-80E4-08526D61B1EC}" destId="{E3685969-7050-4E73-BAC2-C3DA45E17453}" srcOrd="0" destOrd="0" presId="urn:microsoft.com/office/officeart/2005/8/layout/list1#1"/>
    <dgm:cxn modelId="{7B09E4FF-EBB8-4F54-A78F-FC2676C8B029}" type="presOf" srcId="{CD3406D0-F7E7-41A5-A6A8-5C2E94817F5C}" destId="{E3685969-7050-4E73-BAC2-C3DA45E17453}" srcOrd="0" destOrd="0" presId="urn:microsoft.com/office/officeart/2005/8/layout/list1#1"/>
    <dgm:cxn modelId="{34811472-E6EF-4EDF-999E-89C199F76EBD}" type="presParOf" srcId="{3AFC7557-D23C-4BC6-80E4-08526D61B1EC}" destId="{DC0A39D2-7E54-40A1-8C75-442FF42030F0}" srcOrd="1" destOrd="0" presId="urn:microsoft.com/office/officeart/2005/8/layout/list1#1"/>
    <dgm:cxn modelId="{2D1A6575-813A-4402-AF03-F5CCCB54623D}" type="presOf" srcId="{CD3406D0-F7E7-41A5-A6A8-5C2E94817F5C}" destId="{DC0A39D2-7E54-40A1-8C75-442FF42030F0}" srcOrd="1" destOrd="0" presId="urn:microsoft.com/office/officeart/2005/8/layout/list1#1"/>
    <dgm:cxn modelId="{6EF2BC69-BC3B-4F7B-B3DC-281D7488D1F8}" type="presParOf" srcId="{F16B32EF-DF34-4AAB-ACFD-9D5FF1FE1A97}" destId="{C1950062-18EB-4C1E-85CC-2E708D38A47E}" srcOrd="5" destOrd="0" presId="urn:microsoft.com/office/officeart/2005/8/layout/list1#1"/>
    <dgm:cxn modelId="{7DEB9FF5-F9A1-4385-89A1-D5A3FB0B1C2A}" type="presParOf" srcId="{F16B32EF-DF34-4AAB-ACFD-9D5FF1FE1A97}" destId="{1E52946A-F09F-40D9-A4CA-8255AD75C054}" srcOrd="6" destOrd="0" presId="urn:microsoft.com/office/officeart/2005/8/layout/list1#1"/>
    <dgm:cxn modelId="{6CD79CFD-B6BB-4A18-9191-113EC2EED625}" type="presParOf" srcId="{F16B32EF-DF34-4AAB-ACFD-9D5FF1FE1A97}" destId="{2D4E7B16-F8B3-4BCF-969C-2AEF28957B2A}" srcOrd="7" destOrd="0" presId="urn:microsoft.com/office/officeart/2005/8/layout/list1#1"/>
    <dgm:cxn modelId="{2DB539B0-C132-4589-BF0C-CFD944C9F240}" type="presParOf" srcId="{F16B32EF-DF34-4AAB-ACFD-9D5FF1FE1A97}" destId="{B950D43D-A30E-40D7-9AEA-D3694612C554}" srcOrd="8" destOrd="0" presId="urn:microsoft.com/office/officeart/2005/8/layout/list1#1"/>
    <dgm:cxn modelId="{B096BF4E-6F61-4B54-BC16-0C6F00E26395}" type="presParOf" srcId="{B950D43D-A30E-40D7-9AEA-D3694612C554}" destId="{F0B269CC-74D0-495D-8FF3-D4177B6B9FCD}" srcOrd="0" destOrd="0" presId="urn:microsoft.com/office/officeart/2005/8/layout/list1#1"/>
    <dgm:cxn modelId="{74E9D67E-9BEB-4A41-8F9B-941249452B7A}" type="presOf" srcId="{6C54D681-33E4-4439-8684-E8FC17BF4775}" destId="{F0B269CC-74D0-495D-8FF3-D4177B6B9FCD}" srcOrd="0" destOrd="0" presId="urn:microsoft.com/office/officeart/2005/8/layout/list1#1"/>
    <dgm:cxn modelId="{4B1B5F55-762A-4242-8B00-1C7C18B6F780}" type="presParOf" srcId="{B950D43D-A30E-40D7-9AEA-D3694612C554}" destId="{6FAE73DD-97BA-4C8F-9DB2-FA60364E0DA0}" srcOrd="1" destOrd="0" presId="urn:microsoft.com/office/officeart/2005/8/layout/list1#1"/>
    <dgm:cxn modelId="{DEA974B5-F015-439A-92D2-4ECB7906EECB}" type="presOf" srcId="{6C54D681-33E4-4439-8684-E8FC17BF4775}" destId="{6FAE73DD-97BA-4C8F-9DB2-FA60364E0DA0}" srcOrd="1" destOrd="0" presId="urn:microsoft.com/office/officeart/2005/8/layout/list1#1"/>
    <dgm:cxn modelId="{FB9167AB-14B2-49FD-9AC5-FEF89EEE0FEC}" type="presParOf" srcId="{F16B32EF-DF34-4AAB-ACFD-9D5FF1FE1A97}" destId="{57980031-2630-4427-B4D2-3F0BAD95FA0C}" srcOrd="9" destOrd="0" presId="urn:microsoft.com/office/officeart/2005/8/layout/list1#1"/>
    <dgm:cxn modelId="{C83A9142-EE17-4F09-9CF4-72E99A30E4A4}" type="presParOf" srcId="{F16B32EF-DF34-4AAB-ACFD-9D5FF1FE1A97}" destId="{F62B3654-68C7-4C7F-AE37-AA6AB5C3D4A4}" srcOrd="10" destOrd="0" presId="urn:microsoft.com/office/officeart/2005/8/layout/list1#1"/>
    <dgm:cxn modelId="{3E04F119-81B9-4B74-9A69-FB15537633DD}" type="presParOf" srcId="{F16B32EF-DF34-4AAB-ACFD-9D5FF1FE1A97}" destId="{1210EF22-94E3-4A34-AFF0-132E2CB333FE}" srcOrd="11" destOrd="0" presId="urn:microsoft.com/office/officeart/2005/8/layout/list1#1"/>
    <dgm:cxn modelId="{EFACFDC1-150D-4583-A65F-13F9E189B167}" type="presParOf" srcId="{F16B32EF-DF34-4AAB-ACFD-9D5FF1FE1A97}" destId="{65B33110-7F88-427F-902C-9D13163F06DB}" srcOrd="12" destOrd="0" presId="urn:microsoft.com/office/officeart/2005/8/layout/list1#1"/>
    <dgm:cxn modelId="{FE73BEA5-35B4-4F9C-BC41-80A842E6610E}" type="presParOf" srcId="{65B33110-7F88-427F-902C-9D13163F06DB}" destId="{9F76BB7E-8564-45A2-8365-CE2F201283C6}" srcOrd="0" destOrd="0" presId="urn:microsoft.com/office/officeart/2005/8/layout/list1#1"/>
    <dgm:cxn modelId="{E699263B-D2AA-47E6-9AA3-CD9310C200C6}" type="presOf" srcId="{6ED042ED-084F-4F10-8211-DC88511C3DB0}" destId="{9F76BB7E-8564-45A2-8365-CE2F201283C6}" srcOrd="0" destOrd="0" presId="urn:microsoft.com/office/officeart/2005/8/layout/list1#1"/>
    <dgm:cxn modelId="{CEFCDC96-399B-48D7-8277-EB5586A3C6E4}" type="presParOf" srcId="{65B33110-7F88-427F-902C-9D13163F06DB}" destId="{EC38CD29-D7DA-4977-ABA7-C1D9ED1E555C}" srcOrd="1" destOrd="0" presId="urn:microsoft.com/office/officeart/2005/8/layout/list1#1"/>
    <dgm:cxn modelId="{6A2217FB-C16D-47DB-A511-3552B61EE41E}" type="presOf" srcId="{6ED042ED-084F-4F10-8211-DC88511C3DB0}" destId="{EC38CD29-D7DA-4977-ABA7-C1D9ED1E555C}" srcOrd="1" destOrd="0" presId="urn:microsoft.com/office/officeart/2005/8/layout/list1#1"/>
    <dgm:cxn modelId="{6D30426D-8525-42B4-8E4B-D97FB4106C26}" type="presParOf" srcId="{F16B32EF-DF34-4AAB-ACFD-9D5FF1FE1A97}" destId="{6305920D-7868-4827-B854-6D6C19589A96}" srcOrd="13" destOrd="0" presId="urn:microsoft.com/office/officeart/2005/8/layout/list1#1"/>
    <dgm:cxn modelId="{B4994D4A-EC27-49A6-8AB2-065F0F9915B4}" type="presParOf" srcId="{F16B32EF-DF34-4AAB-ACFD-9D5FF1FE1A97}" destId="{C3139B49-9D3A-4FEE-828D-BD6F5BDA6E97}" srcOrd="14" destOrd="0" presId="urn:microsoft.com/office/officeart/2005/8/layout/list1#1"/>
  </dgm:cxnLst>
  <dgm:bg/>
  <dgm:whole/>
  <dgm:extLst>
    <a:ext uri="http://schemas.microsoft.com/office/drawing/2008/diagram">
      <dsp:dataModelExt xmlns:dsp="http://schemas.microsoft.com/office/drawing/2008/diagram" relId="rId3" minVer="http://schemas.openxmlformats.org/drawingml/2006/main"/>
    </a:ext>
  </dgm:extLst>
</dgm:dataModel>
</file>

<file path=ppt/diagrams/drawing1.xml><?xml version="1.0" encoding="utf-8"?>
<dsp:drawing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http://schemas.openxmlformats.org/presentationml/2006/main" xmlns:p14="http://schemas.microsoft.com/office/powerpoint/2010/main" xmlns:dsp="http://schemas.microsoft.com/office/drawing/2008/diagram">
  <dsp:spTree>
    <dsp:nvGrpSpPr>
      <dsp:cNvPr id="4194305" name=""/>
      <dsp:cNvGrpSpPr/>
    </dsp:nvGrpSpPr>
    <dsp:grpSpPr/>
    <dsp:sp modelId="{374EBD17-CFD2-4E7D-BAB9-DB7FB1C1C2AA}">
      <dsp:nvSpPr>
        <dsp:cNvPr id="4194306" name=""/>
        <dsp:cNvSpPr/>
      </dsp:nvSpPr>
      <dsp:spPr>
        <a:xfrm>
          <a:off x="0" y="275169"/>
          <a:ext cx="10653184"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a:lstStyle/>
        <a:p/>
      </dsp:txBody>
    </dsp:sp>
    <dsp:sp modelId="{EA591EA9-519A-441B-9D74-D534F1ECD607}">
      <dsp:nvSpPr>
        <dsp:cNvPr id="4194307" name=""/>
        <dsp:cNvSpPr/>
      </dsp:nvSpPr>
      <dsp:spPr>
        <a:xfrm>
          <a:off x="532659" y="9489"/>
          <a:ext cx="7457228"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1865" tIns="0" rIns="281865" bIns="0" numCol="1" spcCol="1270" anchor="ctr" anchorCtr="0">
          <a:noAutofit/>
        </a:bodyPr>
        <a:lstStyle/>
        <a:p>
          <a:pPr marL="0" lvl="0" indent="0" algn="l" defTabSz="800100">
            <a:lnSpc>
              <a:spcPct val="100000"/>
            </a:lnSpc>
            <a:spcBef>
              <a:spcPct val="0"/>
            </a:spcBef>
            <a:spcAft>
              <a:spcPct val="35000"/>
            </a:spcAft>
            <a:buNone/>
          </a:pPr>
          <a:r>
            <a:rPr lang="en-US" sz="1800" kern="1200">
              <a:latin typeface="Times New Roman" panose="02020603050405020304" charset="0"/>
              <a:cs typeface="Times New Roman" panose="02020603050405020304" charset="0"/>
            </a:rPr>
            <a:t>SINCHANA CHATTERJEE, CSE-DS/2021/001</a:t>
          </a:r>
          <a:endParaRPr sz="1800" kern="1200">
            <a:latin typeface="Times New Roman" panose="02020603050405020304" charset="0"/>
            <a:cs typeface="Times New Roman" panose="02020603050405020304" charset="0"/>
          </a:endParaRPr>
        </a:p>
      </dsp:txBody>
      <dsp:txXfrm>
        <a:off x="558598" y="35428"/>
        <a:ext cx="7405350" cy="479482"/>
      </dsp:txXfrm>
    </dsp:sp>
    <dsp:sp modelId="{1E52946A-F09F-40D9-A4CA-8255AD75C054}">
      <dsp:nvSpPr>
        <dsp:cNvPr id="4194308" name=""/>
        <dsp:cNvSpPr/>
      </dsp:nvSpPr>
      <dsp:spPr>
        <a:xfrm>
          <a:off x="0" y="1091649"/>
          <a:ext cx="10653184"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a:lstStyle/>
        <a:p/>
      </dsp:txBody>
    </dsp:sp>
    <dsp:sp modelId="{DC0A39D2-7E54-40A1-8C75-442FF42030F0}">
      <dsp:nvSpPr>
        <dsp:cNvPr id="4194309" name=""/>
        <dsp:cNvSpPr/>
      </dsp:nvSpPr>
      <dsp:spPr>
        <a:xfrm>
          <a:off x="532659" y="825969"/>
          <a:ext cx="7457228"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1865" tIns="0" rIns="281865" bIns="0" numCol="1" spcCol="1270" anchor="ctr" anchorCtr="0">
          <a:noAutofit/>
        </a:bodyPr>
        <a:lstStyle/>
        <a:p>
          <a:pPr marL="0" lvl="0" indent="0" algn="l" defTabSz="800100">
            <a:lnSpc>
              <a:spcPct val="100000"/>
            </a:lnSpc>
            <a:spcBef>
              <a:spcPct val="0"/>
            </a:spcBef>
            <a:spcAft>
              <a:spcPct val="35000"/>
            </a:spcAft>
            <a:buNone/>
          </a:pPr>
          <a:r>
            <a:rPr lang="en-US" sz="1800" kern="1200">
              <a:latin typeface="Times New Roman" panose="02020603050405020304" charset="0"/>
              <a:cs typeface="Times New Roman" panose="02020603050405020304" charset="0"/>
            </a:rPr>
            <a:t>MEHULI BISWAS, CSE-DS/2021/035</a:t>
          </a:r>
          <a:endParaRPr sz="1800" kern="1200">
            <a:latin typeface="Times New Roman" panose="02020603050405020304" charset="0"/>
            <a:cs typeface="Times New Roman" panose="02020603050405020304" charset="0"/>
          </a:endParaRPr>
        </a:p>
      </dsp:txBody>
      <dsp:txXfrm>
        <a:off x="558598" y="851908"/>
        <a:ext cx="7405350" cy="479482"/>
      </dsp:txXfrm>
    </dsp:sp>
    <dsp:sp modelId="{F62B3654-68C7-4C7F-AE37-AA6AB5C3D4A4}">
      <dsp:nvSpPr>
        <dsp:cNvPr id="4194310" name=""/>
        <dsp:cNvSpPr/>
      </dsp:nvSpPr>
      <dsp:spPr>
        <a:xfrm>
          <a:off x="0" y="1908129"/>
          <a:ext cx="10653184"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a:lstStyle/>
        <a:p/>
      </dsp:txBody>
    </dsp:sp>
    <dsp:sp modelId="{6FAE73DD-97BA-4C8F-9DB2-FA60364E0DA0}">
      <dsp:nvSpPr>
        <dsp:cNvPr id="4194311" name=""/>
        <dsp:cNvSpPr/>
      </dsp:nvSpPr>
      <dsp:spPr>
        <a:xfrm>
          <a:off x="532659" y="1642450"/>
          <a:ext cx="7457228"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1865" tIns="0" rIns="281865" bIns="0" numCol="1" spcCol="1270" anchor="ctr" anchorCtr="0">
          <a:noAutofit/>
        </a:bodyPr>
        <a:lstStyle/>
        <a:p>
          <a:pPr marL="0" lvl="0" indent="0" algn="l" defTabSz="800100">
            <a:lnSpc>
              <a:spcPct val="100000"/>
            </a:lnSpc>
            <a:spcBef>
              <a:spcPct val="0"/>
            </a:spcBef>
            <a:spcAft>
              <a:spcPct val="35000"/>
            </a:spcAft>
            <a:buNone/>
          </a:pPr>
          <a:r>
            <a:rPr lang="en-US" sz="1800" kern="1200">
              <a:latin typeface="Times New Roman" panose="02020603050405020304" charset="0"/>
              <a:cs typeface="Times New Roman" panose="02020603050405020304" charset="0"/>
            </a:rPr>
            <a:t>RIYANKA NAG, CSE-DS/2021/039</a:t>
          </a:r>
          <a:endParaRPr sz="1800" kern="1200">
            <a:latin typeface="Times New Roman" panose="02020603050405020304" charset="0"/>
            <a:cs typeface="Times New Roman" panose="02020603050405020304" charset="0"/>
          </a:endParaRPr>
        </a:p>
      </dsp:txBody>
      <dsp:txXfrm>
        <a:off x="558598" y="1668389"/>
        <a:ext cx="7405350" cy="479482"/>
      </dsp:txXfrm>
    </dsp:sp>
    <dsp:sp modelId="{C3139B49-9D3A-4FEE-828D-BD6F5BDA6E97}">
      <dsp:nvSpPr>
        <dsp:cNvPr id="4194312" name=""/>
        <dsp:cNvSpPr/>
      </dsp:nvSpPr>
      <dsp:spPr>
        <a:xfrm>
          <a:off x="0" y="2724610"/>
          <a:ext cx="10653184"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a:lstStyle/>
        <a:p/>
      </dsp:txBody>
    </dsp:sp>
    <dsp:sp modelId="{EC38CD29-D7DA-4977-ABA7-C1D9ED1E555C}">
      <dsp:nvSpPr>
        <dsp:cNvPr id="4194313" name=""/>
        <dsp:cNvSpPr/>
      </dsp:nvSpPr>
      <dsp:spPr>
        <a:xfrm>
          <a:off x="532659" y="2458930"/>
          <a:ext cx="7457228"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1865" tIns="0" rIns="281865" bIns="0" numCol="1" spcCol="1270" anchor="ctr" anchorCtr="0">
          <a:noAutofit/>
        </a:bodyPr>
        <a:lstStyle/>
        <a:p>
          <a:pPr marL="0" lvl="0" indent="0" algn="l" defTabSz="800100">
            <a:lnSpc>
              <a:spcPct val="100000"/>
            </a:lnSpc>
            <a:spcBef>
              <a:spcPct val="0"/>
            </a:spcBef>
            <a:spcAft>
              <a:spcPct val="35000"/>
            </a:spcAft>
            <a:buNone/>
          </a:pPr>
          <a:r>
            <a:rPr lang="en-US" sz="1800" kern="1200">
              <a:latin typeface="Times New Roman" panose="02020603050405020304" charset="0"/>
              <a:cs typeface="Times New Roman" panose="02020603050405020304" charset="0"/>
            </a:rPr>
            <a:t>ANKITA UPADHYAY, CSE-DS/2021/055</a:t>
          </a:r>
          <a:endParaRPr sz="1800" kern="1200">
            <a:latin typeface="Times New Roman" panose="02020603050405020304" charset="0"/>
            <a:cs typeface="Times New Roman" panose="02020603050405020304" charset="0"/>
          </a:endParaRPr>
        </a:p>
      </dsp:txBody>
      <dsp:txXfrm>
        <a:off x="558598" y="2484869"/>
        <a:ext cx="7405350" cy="479482"/>
      </dsp:txXfrm>
    </dsp:sp>
  </dsp:spTree>
</dsp:drawing>
</file>

<file path=ppt/diagrams/layout1.xml><?xml version="1.0" encoding="utf-8"?>
<dgm:layoutDef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dgm="http://schemas.openxmlformats.org/drawingml/2006/diagram"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r:blip="">
          <dgm:adjLst/>
        </dgm:shape>
        <dgm:presOf/>
        <dgm:constrLst/>
        <dgm:ruleLst/>
        <dgm:layoutNode name="parentLeftMargin">
          <dgm:alg type="sp"/>
          <dgm:shape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type="roundRect" r:blip="">
            <dgm:adjLst/>
          </dgm:shape>
          <dgm:presOf axis="self" ptType="node"/>
          <dgm:constrLst>
            <dgm:constr type="tMarg"/>
            <dgm:constr type="bMarg"/>
          </dgm:constrLst>
          <dgm:ruleLst/>
        </dgm:layoutNode>
      </dgm:layoutNode>
      <dgm:layoutNode name="negativeSpace">
        <dgm:alg type="sp"/>
        <dgm:shape r:blip="">
          <dgm:adjLst/>
        </dgm:shape>
        <dgm:presOf/>
        <dgm:constrLst/>
        <dgm:ruleLst/>
      </dgm:layoutNode>
      <dgm:layoutNode name="childText" styleLbl="conFgAcc1">
        <dgm:varLst>
          <dgm:bulletEnabled val="1"/>
        </dgm:varLst>
        <dgm:alg type="tx">
          <dgm:param type="stBulletLvl" val="1"/>
        </dgm:alg>
        <dgm:shape type="rect" r:blip="" zOrderOff="-2">
          <dgm:adjLst/>
        </dgm:shape>
        <dgm:presOf axis="des" ptType="node"/>
        <dgm:constrLst>
          <dgm:constr type="secFontSz" refType="primFontSz"/>
        </dgm:constrLst>
        <dgm:ruleLst>
          <dgm:rule type="h" val="INF"/>
        </dgm:ruleLst>
      </dgm:layoutNode>
      <dgm:forEach name="Name10" axis="followSib" ptType="sibTrans" cnt="1">
        <dgm:layoutNode name="spaceBetweenRectangles">
          <dgm:alg type="sp"/>
          <dgm:shape r:blip="">
            <dgm:adjLst/>
          </dgm:shape>
          <dgm:presOf/>
          <dgm:constrLst/>
          <dgm:ruleLst/>
        </dgm:layoutNode>
      </dgm:forEach>
    </dgm:forEach>
  </dgm:layoutNode>
</dgm:layoutDef>
</file>

<file path=ppt/diagrams/quickStyle1.xml><?xml version="1.0" encoding="utf-8"?>
<dgm:styleDef xmlns:a="http://schemas.openxmlformats.org/drawingml/2006/main" xmlns:dgm="http://schemas.openxmlformats.org/drawingml/2006/diagram"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Pr>
        <a:solidFill>
          <a:schemeClr val="bg1"/>
        </a:solidFill>
        <a:effectLst/>
      </p:bgPr>
    </p:bg>
    <p:spTree>
      <p:nvGrpSpPr>
        <p:cNvPr id="130" name=""/>
        <p:cNvGrpSpPr/>
        <p:nvPr/>
      </p:nvGrpSpPr>
      <p:grpSpPr>
        <a:xfrm>
          <a:off x="0" y="0"/>
          <a:ext cx="0" cy="0"/>
        </a:xfrm>
      </p:grpSpPr>
      <p:sp>
        <p:nvSpPr>
          <p:cNvPr id="1048868" name="Rectangle 2"/>
          <p:cNvSpPr>
            <a:spLocks noGrp="1" noChangeArrowheads="1"/>
          </p:cNvSpPr>
          <p:nvPr>
            <p:ph type="hdr" sz="quarter"/>
          </p:nvPr>
        </p:nvSpPr>
        <p:spPr bwMode="auto">
          <a:xfrm>
            <a:off x="2" y="1"/>
            <a:ext cx="3076575" cy="512763"/>
          </a:xfrm>
          <a:prstGeom prst="rect"/>
          <a:noFill/>
          <a:ln w="9525">
            <a:noFill/>
            <a:miter lim="800000"/>
          </a:ln>
          <a:effectLst/>
        </p:spPr>
        <p:txBody>
          <a:bodyPr anchor="t" anchorCtr="0" bIns="45745" compatLnSpc="1" lIns="91492" numCol="1" rIns="91492" tIns="45745" vert="horz" wrap="square"/>
          <a:lstStyle>
            <a:lvl1pPr algn="l">
              <a:defRPr sz="1100"/>
            </a:lvl1pPr>
          </a:lstStyle>
          <a:p>
            <a:endParaRPr lang="en-US"/>
          </a:p>
        </p:txBody>
      </p:sp>
      <p:sp>
        <p:nvSpPr>
          <p:cNvPr id="1048869" name="Rectangle 3"/>
          <p:cNvSpPr>
            <a:spLocks noGrp="1" noChangeArrowheads="1"/>
          </p:cNvSpPr>
          <p:nvPr>
            <p:ph type="dt" idx="1"/>
          </p:nvPr>
        </p:nvSpPr>
        <p:spPr bwMode="auto">
          <a:xfrm>
            <a:off x="4021139" y="1"/>
            <a:ext cx="3076575" cy="512763"/>
          </a:xfrm>
          <a:prstGeom prst="rect"/>
          <a:noFill/>
          <a:ln w="9525">
            <a:noFill/>
            <a:miter lim="800000"/>
          </a:ln>
          <a:effectLst/>
        </p:spPr>
        <p:txBody>
          <a:bodyPr anchor="t" anchorCtr="0" bIns="45745" compatLnSpc="1" lIns="91492" numCol="1" rIns="91492" tIns="45745" vert="horz" wrap="square"/>
          <a:lstStyle>
            <a:lvl1pPr algn="r">
              <a:defRPr sz="1100"/>
            </a:lvl1pPr>
          </a:lstStyle>
          <a:p>
            <a:endParaRPr lang="en-US"/>
          </a:p>
        </p:txBody>
      </p:sp>
      <p:sp>
        <p:nvSpPr>
          <p:cNvPr id="104887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ln>
          <a:effectLst/>
        </p:spPr>
      </p:sp>
      <p:sp>
        <p:nvSpPr>
          <p:cNvPr id="1048871" name="Rectangle 5"/>
          <p:cNvSpPr>
            <a:spLocks noGrp="1" noChangeArrowheads="1"/>
          </p:cNvSpPr>
          <p:nvPr>
            <p:ph type="body" sz="quarter" idx="3"/>
          </p:nvPr>
        </p:nvSpPr>
        <p:spPr bwMode="auto">
          <a:xfrm>
            <a:off x="709614" y="4862514"/>
            <a:ext cx="5680075" cy="4605337"/>
          </a:xfrm>
          <a:prstGeom prst="rect"/>
          <a:noFill/>
          <a:ln w="9525">
            <a:noFill/>
            <a:miter lim="800000"/>
          </a:ln>
          <a:effectLst/>
        </p:spPr>
        <p:txBody>
          <a:bodyPr anchor="t" anchorCtr="0" bIns="45745" compatLnSpc="1" lIns="91492" numCol="1" rIns="91492" tIns="45745" vert="horz" wrap="squar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72" name="Rectangle 6"/>
          <p:cNvSpPr>
            <a:spLocks noGrp="1" noChangeArrowheads="1"/>
          </p:cNvSpPr>
          <p:nvPr>
            <p:ph type="ftr" sz="quarter" idx="4"/>
          </p:nvPr>
        </p:nvSpPr>
        <p:spPr bwMode="auto">
          <a:xfrm>
            <a:off x="2" y="9720264"/>
            <a:ext cx="3076575" cy="512762"/>
          </a:xfrm>
          <a:prstGeom prst="rect"/>
          <a:noFill/>
          <a:ln w="9525">
            <a:noFill/>
            <a:miter lim="800000"/>
          </a:ln>
          <a:effectLst/>
        </p:spPr>
        <p:txBody>
          <a:bodyPr anchor="b" anchorCtr="0" bIns="45745" compatLnSpc="1" lIns="91492" numCol="1" rIns="91492" tIns="45745" vert="horz" wrap="square"/>
          <a:lstStyle>
            <a:lvl1pPr algn="l">
              <a:defRPr sz="1100"/>
            </a:lvl1pPr>
          </a:lstStyle>
          <a:p>
            <a:endParaRPr lang="en-US"/>
          </a:p>
        </p:txBody>
      </p:sp>
      <p:sp>
        <p:nvSpPr>
          <p:cNvPr id="1048873" name="Rectangle 7"/>
          <p:cNvSpPr>
            <a:spLocks noGrp="1" noChangeArrowheads="1"/>
          </p:cNvSpPr>
          <p:nvPr>
            <p:ph type="sldNum" sz="quarter" idx="5"/>
          </p:nvPr>
        </p:nvSpPr>
        <p:spPr bwMode="auto">
          <a:xfrm>
            <a:off x="4021139" y="9720264"/>
            <a:ext cx="3076575" cy="512762"/>
          </a:xfrm>
          <a:prstGeom prst="rect"/>
          <a:noFill/>
          <a:ln w="9525">
            <a:noFill/>
            <a:miter lim="800000"/>
          </a:ln>
          <a:effectLst/>
        </p:spPr>
        <p:txBody>
          <a:bodyPr anchor="b" anchorCtr="0" bIns="45745" compatLnSpc="1" lIns="91492" numCol="1" rIns="91492" tIns="45745" vert="horz" wrap="square"/>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panose="020b0604020202020204" pitchFamily="34" charset="0"/>
        <a:ea typeface="+mn-ea"/>
        <a:cs typeface="+mn-cs"/>
      </a:defRPr>
    </a:lvl1pPr>
    <a:lvl2pPr algn="l" fontAlgn="base" marL="457200" rtl="0">
      <a:spcBef>
        <a:spcPct val="30000"/>
      </a:spcBef>
      <a:spcAft>
        <a:spcPct val="0"/>
      </a:spcAft>
      <a:defRPr sz="1200" kern="1200">
        <a:solidFill>
          <a:schemeClr val="tx1"/>
        </a:solidFill>
        <a:latin typeface="Arial" panose="020b0604020202020204" pitchFamily="34" charset="0"/>
        <a:ea typeface="+mn-ea"/>
        <a:cs typeface="+mn-cs"/>
      </a:defRPr>
    </a:lvl2pPr>
    <a:lvl3pPr algn="l" fontAlgn="base" marL="914400" rtl="0">
      <a:spcBef>
        <a:spcPct val="30000"/>
      </a:spcBef>
      <a:spcAft>
        <a:spcPct val="0"/>
      </a:spcAft>
      <a:defRPr sz="1200" kern="1200">
        <a:solidFill>
          <a:schemeClr val="tx1"/>
        </a:solidFill>
        <a:latin typeface="Arial" panose="020b0604020202020204" pitchFamily="34" charset="0"/>
        <a:ea typeface="+mn-ea"/>
        <a:cs typeface="+mn-cs"/>
      </a:defRPr>
    </a:lvl3pPr>
    <a:lvl4pPr algn="l" fontAlgn="base" marL="1371600" rtl="0">
      <a:spcBef>
        <a:spcPct val="30000"/>
      </a:spcBef>
      <a:spcAft>
        <a:spcPct val="0"/>
      </a:spcAft>
      <a:defRPr sz="1200" kern="1200">
        <a:solidFill>
          <a:schemeClr val="tx1"/>
        </a:solidFill>
        <a:latin typeface="Arial" panose="020b0604020202020204" pitchFamily="34" charset="0"/>
        <a:ea typeface="+mn-ea"/>
        <a:cs typeface="+mn-cs"/>
      </a:defRPr>
    </a:lvl4pPr>
    <a:lvl5pPr algn="l" fontAlgn="base" marL="1828800" rtl="0">
      <a:spcBef>
        <a:spcPct val="30000"/>
      </a:spcBef>
      <a:spcAft>
        <a:spcPct val="0"/>
      </a:spcAft>
      <a:defRPr sz="1200" kern="1200">
        <a:solidFill>
          <a:schemeClr val="tx1"/>
        </a:solidFill>
        <a:latin typeface="Arial" panose="020b0604020202020204" pitchFamily="34"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name="">
    <p:spTree>
      <p:nvGrpSpPr>
        <p:cNvPr id="73" name=""/>
        <p:cNvGrpSpPr/>
        <p:nvPr/>
      </p:nvGrpSpPr>
      <p:grpSpPr>
        <a:xfrm>
          <a:off x="0" y="0"/>
          <a:ext cx="0" cy="0"/>
        </a:xfrm>
      </p:grpSpPr>
      <p:sp>
        <p:nvSpPr>
          <p:cNvPr id="1048620" name="幻灯片图像占位符 1"/>
          <p:cNvSpPr>
            <a:spLocks noChangeAspect="1" noRot="1" noGrp="1"/>
          </p:cNvSpPr>
          <p:nvPr>
            <p:ph type="sldImg"/>
          </p:nvPr>
        </p:nvSpPr>
        <p:spPr>
          <a:xfrm>
            <a:off x="138113" y="766763"/>
            <a:ext cx="6823075" cy="3838575"/>
          </a:xfrm>
        </p:spPr>
      </p:sp>
      <p:sp>
        <p:nvSpPr>
          <p:cNvPr id="1048621" name="备注占位符 2"/>
          <p:cNvSpPr>
            <a:spLocks noGrp="1"/>
          </p:cNvSpPr>
          <p:nvPr>
            <p:ph type="body" idx="1"/>
          </p:nvPr>
        </p:nvSpPr>
        <p:spPr/>
        <p:txBody>
          <a:bodyPr/>
          <a:p>
            <a:endParaRPr lang="en-US"/>
          </a:p>
        </p:txBody>
      </p:sp>
      <p:sp>
        <p:nvSpPr>
          <p:cNvPr id="1048622" name="灯片编号占位符 3"/>
          <p:cNvSpPr>
            <a:spLocks noGrp="1"/>
          </p:cNvSpPr>
          <p:nvPr>
            <p:ph type="sldNum" sz="quarter" idx="5"/>
          </p:nvPr>
        </p:nvSpPr>
        <p:spPr/>
        <p:txBody>
          <a:bodyPr/>
          <a:p>
            <a:fld id="{85D0DACE-38E0-42D2-9336-2B707D34BC6D}" type="slidenum">
              <a:rPr lang="en-US" smtClean="0"/>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image" Target="../media/image1.png"/><Relationship Id="rId3" Type="http://schemas.openxmlformats.org/officeDocument/2006/relationships/tags" Target="../tags/tag2.xml"/><Relationship Id="rId4" Type="http://schemas.openxmlformats.org/officeDocument/2006/relationships/image" Target="../media/image2.png"/><Relationship Id="rId5" Type="http://schemas.openxmlformats.org/officeDocument/2006/relationships/tags" Target="../tags/tag3.xml"/><Relationship Id="rId6" Type="http://schemas.openxmlformats.org/officeDocument/2006/relationships/tags" Target="../tags/tag4.xml"/><Relationship Id="rId7" Type="http://schemas.openxmlformats.org/officeDocument/2006/relationships/image" Target="../media/image3.png"/><Relationship Id="rId8" Type="http://schemas.openxmlformats.org/officeDocument/2006/relationships/tags" Target="../tags/tag5.xml"/><Relationship Id="rId9" Type="http://schemas.openxmlformats.org/officeDocument/2006/relationships/tags" Target="../tags/tag6.xml"/><Relationship Id="rId10" Type="http://schemas.openxmlformats.org/officeDocument/2006/relationships/tags" Target="../tags/tag7.xml"/><Relationship Id="rId11" Type="http://schemas.openxmlformats.org/officeDocument/2006/relationships/tags" Target="../tags/tag8.xml"/><Relationship Id="rId12" Type="http://schemas.openxmlformats.org/officeDocument/2006/relationships/tags" Target="../tags/tag9.xml"/><Relationship Id="rId13" Type="http://schemas.openxmlformats.org/officeDocument/2006/relationships/tags" Target="../tags/tag10.xml"/><Relationship Id="rId14" Type="http://schemas.openxmlformats.org/officeDocument/2006/relationships/tags" Target="../tags/tag11.xml"/><Relationship Id="rId15"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tags" Target="../tags/tag13.xml"/><Relationship Id="rId3" Type="http://schemas.openxmlformats.org/officeDocument/2006/relationships/tags" Target="../tags/tag14.xml"/><Relationship Id="rId4" Type="http://schemas.openxmlformats.org/officeDocument/2006/relationships/tags" Target="../tags/tag15.xml"/><Relationship Id="rId5" Type="http://schemas.openxmlformats.org/officeDocument/2006/relationships/tags" Target="../tags/tag16.xml"/><Relationship Id="rId6" Type="http://schemas.openxmlformats.org/officeDocument/2006/relationships/tags" Target="../tags/tag17.xml"/><Relationship Id="rId7" Type="http://schemas.openxmlformats.org/officeDocument/2006/relationships/tags" Target="../tags/tag18.xml"/><Relationship Id="rId8"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tags" Target="../tags/tag20.xml"/><Relationship Id="rId3" Type="http://schemas.openxmlformats.org/officeDocument/2006/relationships/tags" Target="../tags/tag21.xml"/><Relationship Id="rId4" Type="http://schemas.openxmlformats.org/officeDocument/2006/relationships/tags" Target="../tags/tag22.xml"/><Relationship Id="rId5" Type="http://schemas.openxmlformats.org/officeDocument/2006/relationships/tags" Target="../tags/tag23.xml"/><Relationship Id="rId6" Type="http://schemas.openxmlformats.org/officeDocument/2006/relationships/tags" Target="../tags/tag24.xml"/><Relationship Id="rId7" Type="http://schemas.openxmlformats.org/officeDocument/2006/relationships/tags" Target="../tags/tag25.xml"/><Relationship Id="rId8"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image" Target="../media/image1.png"/><Relationship Id="rId3" Type="http://schemas.openxmlformats.org/officeDocument/2006/relationships/tags" Target="../tags/tag27.xml"/><Relationship Id="rId4" Type="http://schemas.openxmlformats.org/officeDocument/2006/relationships/image" Target="../media/image4.png"/><Relationship Id="rId5" Type="http://schemas.openxmlformats.org/officeDocument/2006/relationships/tags" Target="../tags/tag28.xml"/><Relationship Id="rId6" Type="http://schemas.openxmlformats.org/officeDocument/2006/relationships/tags" Target="../tags/tag29.xml"/><Relationship Id="rId7" Type="http://schemas.openxmlformats.org/officeDocument/2006/relationships/tags" Target="../tags/tag30.xml"/><Relationship Id="rId8" Type="http://schemas.openxmlformats.org/officeDocument/2006/relationships/tags" Target="../tags/tag31.xml"/><Relationship Id="rId9" Type="http://schemas.openxmlformats.org/officeDocument/2006/relationships/tags" Target="../tags/tag32.xml"/><Relationship Id="rId10" Type="http://schemas.openxmlformats.org/officeDocument/2006/relationships/tags" Target="../tags/tag33.xml"/><Relationship Id="rId11" Type="http://schemas.openxmlformats.org/officeDocument/2006/relationships/tags" Target="../tags/tag34.xml"/><Relationship Id="rId12" Type="http://schemas.openxmlformats.org/officeDocument/2006/relationships/tags" Target="../tags/tag35.xml"/><Relationship Id="rId13" Type="http://schemas.openxmlformats.org/officeDocument/2006/relationships/tags" Target="../tags/tag36.xml"/><Relationship Id="rId14" Type="http://schemas.openxmlformats.org/officeDocument/2006/relationships/tags" Target="../tags/tag37.xml"/><Relationship Id="rId15" Type="http://schemas.openxmlformats.org/officeDocument/2006/relationships/tags" Target="../tags/tag38.xml"/><Relationship Id="rId16"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tags" Target="../tags/tag40.xml"/><Relationship Id="rId3" Type="http://schemas.openxmlformats.org/officeDocument/2006/relationships/tags" Target="../tags/tag41.xml"/><Relationship Id="rId4" Type="http://schemas.openxmlformats.org/officeDocument/2006/relationships/tags" Target="../tags/tag42.xml"/><Relationship Id="rId5" Type="http://schemas.openxmlformats.org/officeDocument/2006/relationships/tags" Target="../tags/tag43.xml"/><Relationship Id="rId6" Type="http://schemas.openxmlformats.org/officeDocument/2006/relationships/tags" Target="../tags/tag44.xml"/><Relationship Id="rId7" Type="http://schemas.openxmlformats.org/officeDocument/2006/relationships/tags" Target="../tags/tag45.xml"/><Relationship Id="rId8" Type="http://schemas.openxmlformats.org/officeDocument/2006/relationships/tags" Target="../tags/tag46.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tags" Target="../tags/tag48.xml"/><Relationship Id="rId3" Type="http://schemas.openxmlformats.org/officeDocument/2006/relationships/tags" Target="../tags/tag49.xml"/><Relationship Id="rId4" Type="http://schemas.openxmlformats.org/officeDocument/2006/relationships/tags" Target="../tags/tag50.xml"/><Relationship Id="rId5" Type="http://schemas.openxmlformats.org/officeDocument/2006/relationships/tags" Target="../tags/tag51.xml"/><Relationship Id="rId6" Type="http://schemas.openxmlformats.org/officeDocument/2006/relationships/tags" Target="../tags/tag52.xml"/><Relationship Id="rId7" Type="http://schemas.openxmlformats.org/officeDocument/2006/relationships/tags" Target="../tags/tag53.xml"/><Relationship Id="rId8" Type="http://schemas.openxmlformats.org/officeDocument/2006/relationships/tags" Target="../tags/tag54.xml"/><Relationship Id="rId9" Type="http://schemas.openxmlformats.org/officeDocument/2006/relationships/tags" Target="../tags/tag55.xml"/><Relationship Id="rId10" Type="http://schemas.openxmlformats.org/officeDocument/2006/relationships/tags" Target="../tags/tag56.xml"/><Relationship Id="rId1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tags" Target="../tags/tag58.xml"/><Relationship Id="rId3" Type="http://schemas.openxmlformats.org/officeDocument/2006/relationships/tags" Target="../tags/tag59.xml"/><Relationship Id="rId4" Type="http://schemas.openxmlformats.org/officeDocument/2006/relationships/tags" Target="../tags/tag60.xml"/><Relationship Id="rId5" Type="http://schemas.openxmlformats.org/officeDocument/2006/relationships/tags" Target="../tags/tag61.xml"/><Relationship Id="rId6" Type="http://schemas.openxmlformats.org/officeDocument/2006/relationships/tags" Target="../tags/tag62.xml"/><Relationship Id="rId7"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tags" Target="../tags/tag64.xml"/><Relationship Id="rId3" Type="http://schemas.openxmlformats.org/officeDocument/2006/relationships/tags" Target="../tags/tag65.xml"/><Relationship Id="rId4" Type="http://schemas.openxmlformats.org/officeDocument/2006/relationships/tags" Target="../tags/tag66.xml"/><Relationship Id="rId5" Type="http://schemas.openxmlformats.org/officeDocument/2006/relationships/tags" Target="../tags/tag67.xml"/><Relationship Id="rId6"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68.xml"/><Relationship Id="rId2" Type="http://schemas.openxmlformats.org/officeDocument/2006/relationships/tags" Target="../tags/tag69.xml"/><Relationship Id="rId3" Type="http://schemas.openxmlformats.org/officeDocument/2006/relationships/tags" Target="../tags/tag70.xml"/><Relationship Id="rId4" Type="http://schemas.openxmlformats.org/officeDocument/2006/relationships/tags" Target="../tags/tag71.xml"/><Relationship Id="rId5" Type="http://schemas.openxmlformats.org/officeDocument/2006/relationships/tags" Target="../tags/tag72.xml"/><Relationship Id="rId6" Type="http://schemas.openxmlformats.org/officeDocument/2006/relationships/tags" Target="../tags/tag73.xml"/><Relationship Id="rId7"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74.xml"/><Relationship Id="rId2" Type="http://schemas.openxmlformats.org/officeDocument/2006/relationships/tags" Target="../tags/tag75.xml"/><Relationship Id="rId3" Type="http://schemas.openxmlformats.org/officeDocument/2006/relationships/tags" Target="../tags/tag76.xml"/><Relationship Id="rId4" Type="http://schemas.openxmlformats.org/officeDocument/2006/relationships/tags" Target="../tags/tag77.xml"/><Relationship Id="rId5" Type="http://schemas.openxmlformats.org/officeDocument/2006/relationships/tags" Target="../tags/tag78.xml"/><Relationship Id="rId6" Type="http://schemas.openxmlformats.org/officeDocument/2006/relationships/tags" Target="../tags/tag79.xml"/><Relationship Id="rId7" Type="http://schemas.openxmlformats.org/officeDocument/2006/relationships/tags" Target="../tags/tag80.xml"/><Relationship Id="rId8"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81.xml"/><Relationship Id="rId2" Type="http://schemas.openxmlformats.org/officeDocument/2006/relationships/image" Target="../media/image1.png"/><Relationship Id="rId3" Type="http://schemas.openxmlformats.org/officeDocument/2006/relationships/tags" Target="../tags/tag82.xml"/><Relationship Id="rId4" Type="http://schemas.openxmlformats.org/officeDocument/2006/relationships/image" Target="../media/image2.png"/><Relationship Id="rId5" Type="http://schemas.openxmlformats.org/officeDocument/2006/relationships/tags" Target="../tags/tag83.xml"/><Relationship Id="rId6" Type="http://schemas.openxmlformats.org/officeDocument/2006/relationships/tags" Target="../tags/tag84.xml"/><Relationship Id="rId7" Type="http://schemas.openxmlformats.org/officeDocument/2006/relationships/tags" Target="../tags/tag85.xml"/><Relationship Id="rId8" Type="http://schemas.openxmlformats.org/officeDocument/2006/relationships/tags" Target="../tags/tag86.xml"/><Relationship Id="rId9" Type="http://schemas.openxmlformats.org/officeDocument/2006/relationships/tags" Target="../tags/tag87.xml"/><Relationship Id="rId10" Type="http://schemas.openxmlformats.org/officeDocument/2006/relationships/tags" Target="../tags/tag88.xml"/><Relationship Id="rId11" Type="http://schemas.openxmlformats.org/officeDocument/2006/relationships/image" Target="../media/image3.png"/><Relationship Id="rId12" Type="http://schemas.openxmlformats.org/officeDocument/2006/relationships/tags" Target="../tags/tag89.xml"/><Relationship Id="rId13" Type="http://schemas.openxmlformats.org/officeDocument/2006/relationships/tags" Target="../tags/tag90.xml"/><Relationship Id="rId14" Type="http://schemas.openxmlformats.org/officeDocument/2006/relationships/tags" Target="../tags/tag91.xml"/><Relationship Id="rId15"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tags" Target="../tags/tag100.xml"/><Relationship Id="rId2" Type="http://schemas.openxmlformats.org/officeDocument/2006/relationships/tags" Target="../tags/tag101.xml"/><Relationship Id="rId3" Type="http://schemas.openxmlformats.org/officeDocument/2006/relationships/tags" Target="../tags/tag102.xml"/><Relationship Id="rId4" Type="http://schemas.openxmlformats.org/officeDocument/2006/relationships/tags" Target="../tags/tag103.xml"/><Relationship Id="rId5"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6" name=""/>
        <p:cNvGrpSpPr/>
        <p:nvPr/>
      </p:nvGrpSpPr>
      <p:grpSpPr>
        <a:xfrm>
          <a:off x="0" y="0"/>
          <a:ext cx="0" cy="0"/>
        </a:xfrm>
      </p:grpSpPr>
      <p:sp>
        <p:nvSpPr>
          <p:cNvPr id="1048581" name="Title 1"/>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p>
        </p:txBody>
      </p:sp>
      <p:sp>
        <p:nvSpPr>
          <p:cNvPr id="1048582" name="Subtitle 2"/>
          <p:cNvSpPr>
            <a:spLocks noGrp="1"/>
          </p:cNvSpPr>
          <p:nvPr>
            <p:ph type="subTitle" idx="1"/>
          </p:nvPr>
        </p:nvSpPr>
        <p:spPr>
          <a:xfrm>
            <a:off x="704088" y="4488426"/>
            <a:ext cx="6991776" cy="1302774"/>
          </a:xfrm>
        </p:spPr>
        <p:txBody>
          <a:bodyPr anchor="b">
            <a:normAutofit/>
          </a:bodyPr>
          <a:lstStyle>
            <a:lvl1pPr algn="l" indent="0" marL="0">
              <a:buNone/>
              <a:defRPr sz="20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3" name="Date Placeholder 3"/>
          <p:cNvSpPr>
            <a:spLocks noGrp="1"/>
          </p:cNvSpPr>
          <p:nvPr>
            <p:ph type="dt" sz="half" idx="10"/>
          </p:nvPr>
        </p:nvSpPr>
        <p:spPr/>
        <p:txBody>
          <a:bodyPr/>
          <a:p>
            <a:fld id="{D1D1EADE-8E88-4C7C-8AC5-FB148DE4940E}" type="datetime1">
              <a:rPr lang="en-US" smtClean="0"/>
              <a:t>11/10/2024</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87E7843D-FF13-4365-9478-9625B70A270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12" name=""/>
        <p:cNvGrpSpPr/>
        <p:nvPr/>
      </p:nvGrpSpPr>
      <p:grpSpPr>
        <a:xfrm>
          <a:off x="0" y="0"/>
          <a:ext cx="0" cy="0"/>
        </a:xfrm>
      </p:grpSpPr>
      <p:sp>
        <p:nvSpPr>
          <p:cNvPr id="1048777" name="Title 1"/>
          <p:cNvSpPr>
            <a:spLocks noGrp="1"/>
          </p:cNvSpPr>
          <p:nvPr>
            <p:ph type="title"/>
          </p:nvPr>
        </p:nvSpPr>
        <p:spPr/>
        <p:txBody>
          <a:bodyPr/>
          <a:p>
            <a:r>
              <a:rPr lang="en-US"/>
              <a:t>Click to edit Master title style</a:t>
            </a:r>
          </a:p>
        </p:txBody>
      </p:sp>
      <p:sp>
        <p:nvSpPr>
          <p:cNvPr id="1048778"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79" name="Date Placeholder 3"/>
          <p:cNvSpPr>
            <a:spLocks noGrp="1"/>
          </p:cNvSpPr>
          <p:nvPr>
            <p:ph type="dt" sz="half" idx="10"/>
          </p:nvPr>
        </p:nvSpPr>
        <p:spPr/>
        <p:txBody>
          <a:bodyPr/>
          <a:p>
            <a:fld id="{EC3C8B9C-477D-492A-96AD-1FC2CC997A73}" type="datetime1">
              <a:rPr lang="en-US" smtClean="0"/>
              <a:t>11/10/2024</a:t>
            </a:fld>
            <a:endParaRPr lang="en-US"/>
          </a:p>
        </p:txBody>
      </p:sp>
      <p:sp>
        <p:nvSpPr>
          <p:cNvPr id="1048780" name="Footer Placeholder 4"/>
          <p:cNvSpPr>
            <a:spLocks noGrp="1"/>
          </p:cNvSpPr>
          <p:nvPr>
            <p:ph type="ftr" sz="quarter" idx="11"/>
          </p:nvPr>
        </p:nvSpPr>
        <p:spPr/>
        <p:txBody>
          <a:bodyPr/>
          <a:p>
            <a:endParaRPr lang="en-US"/>
          </a:p>
        </p:txBody>
      </p:sp>
      <p:sp>
        <p:nvSpPr>
          <p:cNvPr id="1048781" name="Slide Number Placeholder 5"/>
          <p:cNvSpPr>
            <a:spLocks noGrp="1"/>
          </p:cNvSpPr>
          <p:nvPr>
            <p:ph type="sldNum" sz="quarter" idx="12"/>
          </p:nvPr>
        </p:nvSpPr>
        <p:spPr/>
        <p:txBody>
          <a:bodyPr/>
          <a:p>
            <a:fld id="{87E7843D-FF13-4365-9478-9625B70A270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09" name=""/>
        <p:cNvGrpSpPr/>
        <p:nvPr/>
      </p:nvGrpSpPr>
      <p:grpSpPr>
        <a:xfrm>
          <a:off x="0" y="0"/>
          <a:ext cx="0" cy="0"/>
        </a:xfrm>
      </p:grpSpPr>
      <p:sp>
        <p:nvSpPr>
          <p:cNvPr id="1048761" name="Vertical Title 1"/>
          <p:cNvSpPr>
            <a:spLocks noGrp="1"/>
          </p:cNvSpPr>
          <p:nvPr>
            <p:ph type="title" orient="vert"/>
          </p:nvPr>
        </p:nvSpPr>
        <p:spPr>
          <a:xfrm>
            <a:off x="9242322" y="997974"/>
            <a:ext cx="2349043" cy="4984956"/>
          </a:xfrm>
        </p:spPr>
        <p:txBody>
          <a:bodyPr vert="eaVert"/>
          <a:p>
            <a:r>
              <a:rPr lang="en-US"/>
              <a:t>Click to edit Master title style</a:t>
            </a:r>
          </a:p>
        </p:txBody>
      </p:sp>
      <p:sp>
        <p:nvSpPr>
          <p:cNvPr id="1048762" name="Vertical Text Placeholder 2"/>
          <p:cNvSpPr>
            <a:spLocks noGrp="1"/>
          </p:cNvSpPr>
          <p:nvPr>
            <p:ph type="body" orient="vert" idx="1"/>
          </p:nvPr>
        </p:nvSpPr>
        <p:spPr>
          <a:xfrm>
            <a:off x="768927" y="997973"/>
            <a:ext cx="8473395" cy="4984956"/>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3" name="Date Placeholder 3"/>
          <p:cNvSpPr>
            <a:spLocks noGrp="1"/>
          </p:cNvSpPr>
          <p:nvPr>
            <p:ph type="dt" sz="half" idx="10"/>
          </p:nvPr>
        </p:nvSpPr>
        <p:spPr/>
        <p:txBody>
          <a:bodyPr/>
          <a:p>
            <a:fld id="{42D3AED5-E26D-4E29-B1B3-7847B6779594}" type="datetime1">
              <a:rPr lang="en-US" smtClean="0"/>
              <a:t>11/10/2024</a:t>
            </a:fld>
            <a:endParaRPr lang="en-US"/>
          </a:p>
        </p:txBody>
      </p:sp>
      <p:sp>
        <p:nvSpPr>
          <p:cNvPr id="1048764" name="Footer Placeholder 4"/>
          <p:cNvSpPr>
            <a:spLocks noGrp="1"/>
          </p:cNvSpPr>
          <p:nvPr>
            <p:ph type="ftr" sz="quarter" idx="11"/>
          </p:nvPr>
        </p:nvSpPr>
        <p:spPr/>
        <p:txBody>
          <a:bodyPr/>
          <a:p>
            <a:endParaRPr lang="en-US"/>
          </a:p>
        </p:txBody>
      </p:sp>
      <p:sp>
        <p:nvSpPr>
          <p:cNvPr id="1048765" name="Slide Number Placeholder 5"/>
          <p:cNvSpPr>
            <a:spLocks noGrp="1"/>
          </p:cNvSpPr>
          <p:nvPr>
            <p:ph type="sldNum" sz="quarter" idx="12"/>
          </p:nvPr>
        </p:nvSpPr>
        <p:spPr/>
        <p:txBody>
          <a:bodyPr/>
          <a:p>
            <a:fld id="{87E7843D-FF13-4365-9478-9625B70A270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102" name=""/>
        <p:cNvGrpSpPr/>
        <p:nvPr/>
      </p:nvGrpSpPr>
      <p:grpSpPr>
        <a:xfrm>
          <a:off x="0" y="0"/>
          <a:ext cx="0" cy="0"/>
        </a:xfrm>
      </p:grpSpPr>
      <p:pic>
        <p:nvPicPr>
          <p:cNvPr id="2097182" name="图片 66"/>
          <p:cNvPicPr>
            <a:picLocks noChangeAspect="1"/>
          </p:cNvPicPr>
          <p:nvPr>
            <p:custDataLst>
              <p:tags r:id="rId1"/>
            </p:custDataLst>
          </p:nvPr>
        </p:nvPicPr>
        <p:blipFill>
          <a:blip xmlns:r="http://schemas.openxmlformats.org/officeDocument/2006/relationships" r:embed="rId2"/>
          <a:srcRect t="98" r="15"/>
          <a:stretch>
            <a:fillRect/>
          </a:stretch>
        </p:blipFill>
        <p:spPr>
          <a:xfrm>
            <a:off x="5011354" y="0"/>
            <a:ext cx="7180647" cy="6181870"/>
          </a:xfrm>
          <a:custGeom>
            <a:avLst/>
            <a:gdLst>
              <a:gd name="connsiteX0" fmla="*/ 0 w 7180647"/>
              <a:gd name="connsiteY0" fmla="*/ 0 h 6181870"/>
              <a:gd name="connsiteX1" fmla="*/ 7180647 w 7180647"/>
              <a:gd name="connsiteY1" fmla="*/ 0 h 6181870"/>
              <a:gd name="connsiteX2" fmla="*/ 7180647 w 7180647"/>
              <a:gd name="connsiteY2" fmla="*/ 6181870 h 6181870"/>
              <a:gd name="connsiteX3" fmla="*/ 0 w 7180647"/>
              <a:gd name="connsiteY3" fmla="*/ 6181870 h 6181870"/>
            </a:gdLst>
            <a:ahLst/>
            <a:cxnLst>
              <a:cxn ang="0">
                <a:pos x="connsiteX0" y="connsiteY0"/>
              </a:cxn>
              <a:cxn ang="0">
                <a:pos x="connsiteX1" y="connsiteY1"/>
              </a:cxn>
              <a:cxn ang="0">
                <a:pos x="connsiteX2" y="connsiteY2"/>
              </a:cxn>
              <a:cxn ang="0">
                <a:pos x="connsiteX3" y="connsiteY3"/>
              </a:cxn>
            </a:cxnLst>
            <a:rect l="l" t="t" r="r" b="b"/>
            <a:pathLst>
              <a:path w="7180646" h="6181870">
                <a:moveTo>
                  <a:pt x="0" y="0"/>
                </a:moveTo>
                <a:lnTo>
                  <a:pt x="7180647" y="0"/>
                </a:lnTo>
                <a:lnTo>
                  <a:pt x="7180647" y="6181870"/>
                </a:lnTo>
                <a:lnTo>
                  <a:pt x="0" y="6181870"/>
                </a:lnTo>
                <a:close/>
              </a:path>
            </a:pathLst>
          </a:custGeom>
        </p:spPr>
      </p:pic>
      <p:pic>
        <p:nvPicPr>
          <p:cNvPr id="2097183" name="图片 67"/>
          <p:cNvPicPr>
            <a:picLocks noChangeAspect="1"/>
          </p:cNvPicPr>
          <p:nvPr>
            <p:custDataLst>
              <p:tags r:id="rId3"/>
            </p:custDataLst>
          </p:nvPr>
        </p:nvPicPr>
        <p:blipFill>
          <a:blip xmlns:r="http://schemas.openxmlformats.org/officeDocument/2006/relationships" r:embed="rId4"/>
          <a:srcRect l="84" b="160"/>
          <a:stretch>
            <a:fillRect/>
          </a:stretch>
        </p:blipFill>
        <p:spPr>
          <a:xfrm>
            <a:off x="0" y="3978907"/>
            <a:ext cx="4519776" cy="2879094"/>
          </a:xfrm>
          <a:custGeom>
            <a:avLst/>
            <a:gdLst>
              <a:gd name="connsiteX0" fmla="*/ 0 w 4519776"/>
              <a:gd name="connsiteY0" fmla="*/ 0 h 2879094"/>
              <a:gd name="connsiteX1" fmla="*/ 4519776 w 4519776"/>
              <a:gd name="connsiteY1" fmla="*/ 0 h 2879094"/>
              <a:gd name="connsiteX2" fmla="*/ 4519776 w 4519776"/>
              <a:gd name="connsiteY2" fmla="*/ 2879094 h 2879094"/>
              <a:gd name="connsiteX3" fmla="*/ 0 w 4519776"/>
              <a:gd name="connsiteY3" fmla="*/ 2879094 h 2879094"/>
            </a:gdLst>
            <a:ahLst/>
            <a:cxnLst>
              <a:cxn ang="0">
                <a:pos x="connsiteX0" y="connsiteY0"/>
              </a:cxn>
              <a:cxn ang="0">
                <a:pos x="connsiteX1" y="connsiteY1"/>
              </a:cxn>
              <a:cxn ang="0">
                <a:pos x="connsiteX2" y="connsiteY2"/>
              </a:cxn>
              <a:cxn ang="0">
                <a:pos x="connsiteX3" y="connsiteY3"/>
              </a:cxn>
            </a:cxnLst>
            <a:rect l="l" t="t" r="r" b="b"/>
            <a:pathLst>
              <a:path w="4519776" h="2879094">
                <a:moveTo>
                  <a:pt x="0" y="0"/>
                </a:moveTo>
                <a:lnTo>
                  <a:pt x="4519776" y="0"/>
                </a:lnTo>
                <a:lnTo>
                  <a:pt x="4519776" y="2879094"/>
                </a:lnTo>
                <a:lnTo>
                  <a:pt x="0" y="2879094"/>
                </a:lnTo>
                <a:close/>
              </a:path>
            </a:pathLst>
          </a:custGeom>
        </p:spPr>
      </p:pic>
      <p:sp>
        <p:nvSpPr>
          <p:cNvPr id="1048706" name="椭圆 78"/>
          <p:cNvSpPr/>
          <p:nvPr>
            <p:custDataLst>
              <p:tags r:id="rId5"/>
            </p:custDataLst>
          </p:nvPr>
        </p:nvSpPr>
        <p:spPr>
          <a:xfrm>
            <a:off x="7410821" y="1236375"/>
            <a:ext cx="4781179" cy="4781179"/>
          </a:xfrm>
          <a:prstGeom prst="ellipse"/>
          <a:gradFill flip="none" rotWithShape="1">
            <a:gsLst>
              <a:gs pos="0">
                <a:schemeClr val="accent1"/>
              </a:gs>
              <a:gs pos="46000">
                <a:schemeClr val="accent4"/>
              </a:gs>
              <a:gs pos="100000">
                <a:schemeClr val="accent6"/>
              </a:gs>
            </a:gsLst>
            <a:path path="circle">
              <a:fillToRect r="100000" b="100000"/>
            </a:path>
            <a:tileRect l="-100000" t="-100000"/>
          </a:gradFill>
          <a:ln>
            <a:noFill/>
            <a:prstDash val="solid"/>
          </a:ln>
          <a:effectLst>
            <a:outerShdw algn="tr" blurRad="203200" dir="8100000" dist="101600" rotWithShape="0">
              <a:srgbClr val="3E3FC2">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solidFill>
                <a:schemeClr val="lt1"/>
              </a:solidFill>
            </a:endParaRPr>
          </a:p>
        </p:txBody>
      </p:sp>
      <p:pic>
        <p:nvPicPr>
          <p:cNvPr id="2097184" name="图片对象" descr="E:\PPT翻新\图片3.png图片3"/>
          <p:cNvPicPr>
            <a:picLocks noChangeAspect="1"/>
          </p:cNvPicPr>
          <p:nvPr>
            <p:custDataLst>
              <p:tags r:id="rId6"/>
            </p:custDataLst>
          </p:nvPr>
        </p:nvPicPr>
        <p:blipFill>
          <a:blip xmlns:r="http://schemas.openxmlformats.org/officeDocument/2006/relationships" r:embed="rId7"/>
          <a:srcRect r="95" b="12"/>
          <a:stretch>
            <a:fillRect/>
          </a:stretch>
        </p:blipFill>
        <p:spPr>
          <a:xfrm>
            <a:off x="5417820" y="761365"/>
            <a:ext cx="6774180" cy="6096635"/>
          </a:xfrm>
          <a:prstGeom prst="rect"/>
        </p:spPr>
      </p:pic>
      <p:sp>
        <p:nvSpPr>
          <p:cNvPr id="1048707" name="任意多边形: 形状 21"/>
          <p:cNvSpPr/>
          <p:nvPr>
            <p:custDataLst>
              <p:tags r:id="rId8"/>
            </p:custDataLst>
          </p:nvPr>
        </p:nvSpPr>
        <p:spPr>
          <a:xfrm>
            <a:off x="0" y="588645"/>
            <a:ext cx="594995" cy="913765"/>
          </a:xfrm>
          <a:custGeom>
            <a:avLst/>
            <a:gdLst>
              <a:gd name="connsiteX0" fmla="*/ 138215 w 595085"/>
              <a:gd name="connsiteY0" fmla="*/ 0 h 913740"/>
              <a:gd name="connsiteX1" fmla="*/ 595085 w 595085"/>
              <a:gd name="connsiteY1" fmla="*/ 456870 h 913740"/>
              <a:gd name="connsiteX2" fmla="*/ 138215 w 595085"/>
              <a:gd name="connsiteY2" fmla="*/ 913740 h 913740"/>
              <a:gd name="connsiteX3" fmla="*/ 46140 w 595085"/>
              <a:gd name="connsiteY3" fmla="*/ 904458 h 913740"/>
              <a:gd name="connsiteX4" fmla="*/ 0 w 595085"/>
              <a:gd name="connsiteY4" fmla="*/ 890136 h 913740"/>
              <a:gd name="connsiteX5" fmla="*/ 0 w 595085"/>
              <a:gd name="connsiteY5" fmla="*/ 23605 h 913740"/>
              <a:gd name="connsiteX6" fmla="*/ 46140 w 595085"/>
              <a:gd name="connsiteY6" fmla="*/ 9282 h 913740"/>
              <a:gd name="connsiteX7" fmla="*/ 138215 w 595085"/>
              <a:gd name="connsiteY7" fmla="*/ 0 h 913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5085" h="913740">
                <a:moveTo>
                  <a:pt x="138215" y="0"/>
                </a:moveTo>
                <a:cubicBezTo>
                  <a:pt x="390537" y="0"/>
                  <a:pt x="595085" y="204548"/>
                  <a:pt x="595085" y="456870"/>
                </a:cubicBezTo>
                <a:cubicBezTo>
                  <a:pt x="595085" y="709192"/>
                  <a:pt x="390537" y="913740"/>
                  <a:pt x="138215" y="913740"/>
                </a:cubicBezTo>
                <a:cubicBezTo>
                  <a:pt x="106675" y="913740"/>
                  <a:pt x="75881" y="910544"/>
                  <a:pt x="46140" y="904458"/>
                </a:cubicBezTo>
                <a:lnTo>
                  <a:pt x="0" y="890136"/>
                </a:lnTo>
                <a:lnTo>
                  <a:pt x="0" y="23605"/>
                </a:lnTo>
                <a:lnTo>
                  <a:pt x="46140" y="9282"/>
                </a:lnTo>
                <a:cubicBezTo>
                  <a:pt x="75881" y="3196"/>
                  <a:pt x="106675" y="0"/>
                  <a:pt x="138215" y="0"/>
                </a:cubicBezTo>
                <a:close/>
              </a:path>
            </a:pathLst>
          </a:custGeom>
          <a:gradFill flip="none" rotWithShape="1">
            <a:gsLst>
              <a:gs pos="0">
                <a:schemeClr val="accent1"/>
              </a:gs>
              <a:gs pos="46000">
                <a:schemeClr val="accent2"/>
              </a:gs>
              <a:gs pos="100000">
                <a:schemeClr val="accent6"/>
              </a:gs>
            </a:gsLst>
            <a:path path="circle">
              <a:fillToRect r="100000" b="100000"/>
            </a:path>
            <a:tileRect l="-100000" t="-100000"/>
          </a:gradFill>
          <a:ln>
            <a:noFill/>
            <a:prstDash val="solid"/>
          </a:ln>
          <a:effectLst>
            <a:outerShdw algn="tr" blurRad="203200" dir="8100000" dist="101600" rotWithShape="0">
              <a:srgbClr val="3E3FC2">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lang="en-US">
              <a:solidFill>
                <a:schemeClr val="lt1"/>
              </a:solidFill>
            </a:endParaRPr>
          </a:p>
        </p:txBody>
      </p:sp>
      <p:sp>
        <p:nvSpPr>
          <p:cNvPr id="1048708" name="署名"/>
          <p:cNvSpPr txBox="1">
            <a:spLocks noGrp="1"/>
          </p:cNvSpPr>
          <p:nvPr>
            <p:ph type="body" idx="3" hasCustomPrompt="1"/>
            <p:custDataLst>
              <p:tags r:id="rId9"/>
            </p:custDataLst>
          </p:nvPr>
        </p:nvSpPr>
        <p:spPr>
          <a:xfrm>
            <a:off x="939165" y="4658360"/>
            <a:ext cx="5178425" cy="432435"/>
          </a:xfrm>
          <a:prstGeom prst="rect"/>
          <a:noFill/>
        </p:spPr>
        <p:txBody>
          <a:bodyPr anchor="ctr" bIns="0" lIns="0" rIns="0" rtlCol="0" tIns="0" wrap="square">
            <a:normAutofit/>
          </a:bodyPr>
          <a:lstStyle>
            <a:defPPr>
              <a:defRPr lang="en-US">
                <a:latin typeface="+mn-lt"/>
              </a:defRPr>
            </a:defPPr>
            <a:lvl1pPr algn="l" defTabSz="914400" eaLnBrk="1" fontAlgn="auto" hangingPunct="1" latinLnBrk="0" lvl="0" marL="0" marR="0" rtl="0">
              <a:lnSpc>
                <a:spcPct val="100000"/>
              </a:lnSpc>
              <a:buClrTx/>
              <a:buSzTx/>
              <a:buFontTx/>
              <a:buNone/>
              <a:defRPr baseline="0" b="0" cap="none" sz="1600" i="0" kern="1200" kumimoji="0" lang="en-US" noProof="1" normalizeH="0" spc="0" strike="noStrike" u="none">
                <a:gradFill>
                  <a:gsLst>
                    <a:gs pos="0">
                      <a:schemeClr val="accent1"/>
                    </a:gs>
                    <a:gs pos="100000">
                      <a:schemeClr val="accent2"/>
                    </a:gs>
                  </a:gsLst>
                  <a:lin ang="0" scaled="0"/>
                </a:gradFill>
                <a:latin typeface="+mn-lt"/>
                <a:sym typeface="+mn-ea"/>
              </a:defRPr>
            </a:lvl1pPr>
          </a:lstStyle>
          <a:p>
            <a:pPr lvl="0"/>
            <a:r>
              <a:rPr>
                <a:latin typeface="+mn-lt"/>
                <a:sym typeface="+mn-ea"/>
              </a:rPr>
              <a:t>Click to add text</a:t>
            </a:r>
            <a:endParaRPr>
              <a:sym typeface="+mn-ea"/>
            </a:endParaRPr>
          </a:p>
        </p:txBody>
      </p:sp>
      <p:sp>
        <p:nvSpPr>
          <p:cNvPr id="1048709" name="标题"/>
          <p:cNvSpPr txBox="1">
            <a:spLocks noGrp="1"/>
          </p:cNvSpPr>
          <p:nvPr>
            <p:ph type="title" idx="2" hasCustomPrompt="1"/>
            <p:custDataLst>
              <p:tags r:id="rId10"/>
            </p:custDataLst>
          </p:nvPr>
        </p:nvSpPr>
        <p:spPr>
          <a:xfrm>
            <a:off x="939800" y="1496060"/>
            <a:ext cx="5575300" cy="3098800"/>
          </a:xfrm>
          <a:prstGeom prst="rect"/>
          <a:noFill/>
        </p:spPr>
        <p:txBody>
          <a:bodyPr anchor="t" anchorCtr="0" bIns="0" lIns="0" rIns="0" rtlCol="0" tIns="0" vert="horz" wrap="square">
            <a:normAutofit/>
          </a:bodyPr>
          <a:lstStyle>
            <a:lvl1pPr algn="l" defTabSz="914400" eaLnBrk="1" fontAlgn="auto" hangingPunct="1" latinLnBrk="0" lvl="0" marL="0" marR="0" rtl="0">
              <a:lnSpc>
                <a:spcPct val="100000"/>
              </a:lnSpc>
              <a:buClrTx/>
              <a:buSzTx/>
              <a:buFontTx/>
              <a:buNone/>
              <a:defRPr baseline="0" b="1" cap="none" sz="4400" i="0" kern="1200" kumimoji="0" lang="en-US" noProof="1" normalizeH="0" spc="0" strike="noStrike" u="none">
                <a:solidFill>
                  <a:schemeClr val="tx1">
                    <a:lumMod val="85000"/>
                    <a:lumOff val="15000"/>
                  </a:schemeClr>
                </a:solidFill>
                <a:latin typeface="+mj-lt"/>
                <a:sym typeface="+mn-ea"/>
              </a:defRPr>
            </a:lvl1pPr>
          </a:lstStyle>
          <a:p>
            <a:pPr algn="l" lvl="0">
              <a:lnSpc>
                <a:spcPct val="100000"/>
              </a:lnSpc>
              <a:buClrTx/>
              <a:buSzTx/>
              <a:buFontTx/>
            </a:pPr>
            <a:r>
              <a:rPr>
                <a:latin typeface="+mj-lt"/>
                <a:sym typeface="+mn-ea"/>
              </a:rPr>
              <a:t>Click to add title</a:t>
            </a:r>
          </a:p>
        </p:txBody>
      </p:sp>
      <p:sp>
        <p:nvSpPr>
          <p:cNvPr id="1048710" name="副标题"/>
          <p:cNvSpPr txBox="1">
            <a:spLocks noGrp="1"/>
          </p:cNvSpPr>
          <p:nvPr>
            <p:ph type="body" idx="1" hasCustomPrompt="1"/>
            <p:custDataLst>
              <p:tags r:id="rId11"/>
            </p:custDataLst>
          </p:nvPr>
        </p:nvSpPr>
        <p:spPr>
          <a:xfrm>
            <a:off x="939165" y="512445"/>
            <a:ext cx="5575935" cy="906145"/>
          </a:xfrm>
          <a:prstGeom prst="rect"/>
          <a:noFill/>
        </p:spPr>
        <p:txBody>
          <a:bodyPr anchor="b" anchorCtr="0" bIns="0" lIns="0" rIns="0" rtlCol="0" tIns="0" wrap="square">
            <a:normAutofit/>
          </a:bodyPr>
          <a:lstStyle>
            <a:lvl1pPr algn="l" defTabSz="914400" eaLnBrk="1" fontAlgn="auto" hangingPunct="1" latinLnBrk="0" lvl="0" marL="0" marR="0" rtl="0">
              <a:lnSpc>
                <a:spcPct val="100000"/>
              </a:lnSpc>
              <a:buClrTx/>
              <a:buSzTx/>
              <a:buFontTx/>
              <a:buNone/>
              <a:defRPr baseline="0" b="1" cap="none" sz="3200" i="0" kern="1200" kumimoji="0" lang="en-US" noProof="1" normalizeH="0" spc="0" strike="noStrike" u="none">
                <a:gradFill flip="none" rotWithShape="1">
                  <a:gsLst>
                    <a:gs pos="0">
                      <a:schemeClr val="accent1"/>
                    </a:gs>
                    <a:gs pos="100000">
                      <a:schemeClr val="accent2"/>
                    </a:gs>
                  </a:gsLst>
                  <a:lin ang="0" scaled="0"/>
                </a:gradFill>
                <a:latin typeface="+mj-lt"/>
                <a:sym typeface="+mn-ea"/>
              </a:defRPr>
            </a:lvl1pPr>
          </a:lstStyle>
          <a:p>
            <a:pPr algn="l" lvl="0">
              <a:lnSpc>
                <a:spcPct val="100000"/>
              </a:lnSpc>
              <a:buClrTx/>
              <a:buSzTx/>
              <a:buFontTx/>
            </a:pPr>
            <a:r>
              <a:rPr>
                <a:latin typeface="+mj-lt"/>
                <a:sym typeface="+mn-ea"/>
              </a:rPr>
              <a:t>Click to add text</a:t>
            </a:r>
            <a:endParaRPr>
              <a:sym typeface="+mn-ea"/>
            </a:endParaRPr>
          </a:p>
        </p:txBody>
      </p:sp>
      <p:sp>
        <p:nvSpPr>
          <p:cNvPr id="1048711" name="日期占位符 3"/>
          <p:cNvSpPr>
            <a:spLocks noGrp="1"/>
          </p:cNvSpPr>
          <p:nvPr>
            <p:ph type="dt" sz="half" idx="10"/>
            <p:custDataLst>
              <p:tags r:id="rId12"/>
            </p:custDataLst>
          </p:nvPr>
        </p:nvSpPr>
        <p:spPr>
          <a:xfrm>
            <a:off x="838200" y="6356350"/>
            <a:ext cx="2743200" cy="365125"/>
          </a:xfrm>
        </p:spPr>
        <p:txBody>
          <a:bodyPr/>
          <a:p>
            <a:r>
              <a:rPr lang="en-US"/>
              <a:t>Date Area</a:t>
            </a:r>
          </a:p>
        </p:txBody>
      </p:sp>
      <p:sp>
        <p:nvSpPr>
          <p:cNvPr id="1048712" name="页脚占位符 4"/>
          <p:cNvSpPr>
            <a:spLocks noGrp="1"/>
          </p:cNvSpPr>
          <p:nvPr>
            <p:ph type="ftr" sz="quarter" idx="11"/>
            <p:custDataLst>
              <p:tags r:id="rId13"/>
            </p:custDataLst>
          </p:nvPr>
        </p:nvSpPr>
        <p:spPr>
          <a:xfrm>
            <a:off x="4038600" y="6356350"/>
            <a:ext cx="4114800" cy="365125"/>
          </a:xfrm>
        </p:spPr>
        <p:txBody>
          <a:bodyPr/>
          <a:p>
            <a:endParaRPr lang="en-US"/>
          </a:p>
        </p:txBody>
      </p:sp>
      <p:sp>
        <p:nvSpPr>
          <p:cNvPr id="1048713" name="灯片编号占位符 5"/>
          <p:cNvSpPr>
            <a:spLocks noGrp="1"/>
          </p:cNvSpPr>
          <p:nvPr>
            <p:ph type="sldNum" sz="quarter" idx="12"/>
            <p:custDataLst>
              <p:tags r:id="rId14"/>
            </p:custDataLst>
          </p:nvPr>
        </p:nvSpPr>
        <p:spPr>
          <a:xfrm>
            <a:off x="8610600" y="6356350"/>
            <a:ext cx="2743200" cy="365125"/>
          </a:xfrm>
        </p:spPr>
        <p:txBody>
          <a:bodyPr/>
          <a:p>
            <a:fld id="{73127340-2293-49D2-96F1-6E7BF0C8FD9C}"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type="obj">
  <p:cSld name="Title and Content">
    <p:spTree>
      <p:nvGrpSpPr>
        <p:cNvPr id="101" name=""/>
        <p:cNvGrpSpPr/>
        <p:nvPr/>
      </p:nvGrpSpPr>
      <p:grpSpPr>
        <a:xfrm>
          <a:off x="0" y="0"/>
          <a:ext cx="0" cy="0"/>
        </a:xfrm>
      </p:grpSpPr>
      <p:sp>
        <p:nvSpPr>
          <p:cNvPr id="1048699" name="任意多边形: 形状 2"/>
          <p:cNvSpPr/>
          <p:nvPr>
            <p:custDataLst>
              <p:tags r:id="rId1"/>
            </p:custDataLst>
          </p:nvPr>
        </p:nvSpPr>
        <p:spPr>
          <a:xfrm>
            <a:off x="10841990" y="5400675"/>
            <a:ext cx="1350010" cy="1457325"/>
          </a:xfrm>
          <a:custGeom>
            <a:avLst/>
            <a:gdLst>
              <a:gd name="connsiteX0" fmla="*/ 1655408 w 2097843"/>
              <a:gd name="connsiteY0" fmla="*/ 0 h 2264232"/>
              <a:gd name="connsiteX1" fmla="*/ 1989031 w 2097843"/>
              <a:gd name="connsiteY1" fmla="*/ 33632 h 2264232"/>
              <a:gd name="connsiteX2" fmla="*/ 2097843 w 2097843"/>
              <a:gd name="connsiteY2" fmla="*/ 61611 h 2264232"/>
              <a:gd name="connsiteX3" fmla="*/ 2097843 w 2097843"/>
              <a:gd name="connsiteY3" fmla="*/ 2264232 h 2264232"/>
              <a:gd name="connsiteX4" fmla="*/ 117084 w 2097843"/>
              <a:gd name="connsiteY4" fmla="*/ 2264232 h 2264232"/>
              <a:gd name="connsiteX5" fmla="*/ 74424 w 2097843"/>
              <a:gd name="connsiteY5" fmla="*/ 2147676 h 2264232"/>
              <a:gd name="connsiteX6" fmla="*/ 0 w 2097843"/>
              <a:gd name="connsiteY6" fmla="*/ 1655408 h 2264232"/>
              <a:gd name="connsiteX7" fmla="*/ 1655408 w 2097843"/>
              <a:gd name="connsiteY7" fmla="*/ 0 h 22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7843" h="2264232">
                <a:moveTo>
                  <a:pt x="1655408" y="0"/>
                </a:moveTo>
                <a:cubicBezTo>
                  <a:pt x="1769690" y="0"/>
                  <a:pt x="1881268" y="11581"/>
                  <a:pt x="1989031" y="33632"/>
                </a:cubicBezTo>
                <a:lnTo>
                  <a:pt x="2097843" y="61611"/>
                </a:lnTo>
                <a:lnTo>
                  <a:pt x="2097843" y="2264232"/>
                </a:lnTo>
                <a:lnTo>
                  <a:pt x="117084" y="2264232"/>
                </a:lnTo>
                <a:lnTo>
                  <a:pt x="74424" y="2147676"/>
                </a:lnTo>
                <a:cubicBezTo>
                  <a:pt x="26056" y="1992169"/>
                  <a:pt x="0" y="1826831"/>
                  <a:pt x="0" y="1655408"/>
                </a:cubicBezTo>
                <a:cubicBezTo>
                  <a:pt x="0" y="741151"/>
                  <a:pt x="741151" y="0"/>
                  <a:pt x="1655408" y="0"/>
                </a:cubicBezTo>
                <a:close/>
              </a:path>
            </a:pathLst>
          </a:custGeom>
          <a:gradFill flip="none" rotWithShape="1">
            <a:gsLst>
              <a:gs pos="0">
                <a:schemeClr val="accent1"/>
              </a:gs>
              <a:gs pos="46000">
                <a:schemeClr val="accent2"/>
              </a:gs>
              <a:gs pos="100000">
                <a:schemeClr val="accent6"/>
              </a:gs>
            </a:gsLst>
            <a:path path="circle">
              <a:fillToRect l="100000" t="100000"/>
            </a:path>
            <a:tileRect r="-100000" b="-100000"/>
          </a:gradFill>
          <a:ln>
            <a:noFill/>
            <a:prstDash val="solid"/>
          </a:ln>
          <a:effectLst>
            <a:outerShdw algn="tr" blurRad="863600" dir="8100000" dist="304800" rotWithShape="0">
              <a:schemeClr val="accent3">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lang="en-US"/>
          </a:p>
        </p:txBody>
      </p:sp>
      <p:sp>
        <p:nvSpPr>
          <p:cNvPr id="1048700" name="任意多边形: 形状 16"/>
          <p:cNvSpPr/>
          <p:nvPr>
            <p:custDataLst>
              <p:tags r:id="rId2"/>
            </p:custDataLst>
          </p:nvPr>
        </p:nvSpPr>
        <p:spPr>
          <a:xfrm>
            <a:off x="0" y="0"/>
            <a:ext cx="2202180" cy="1774825"/>
          </a:xfrm>
          <a:custGeom>
            <a:avLst/>
            <a:gdLst>
              <a:gd name="connsiteX0" fmla="*/ 0 w 2593145"/>
              <a:gd name="connsiteY0" fmla="*/ 0 h 2089574"/>
              <a:gd name="connsiteX1" fmla="*/ 2585357 w 2593145"/>
              <a:gd name="connsiteY1" fmla="*/ 0 h 2089574"/>
              <a:gd name="connsiteX2" fmla="*/ 2593145 w 2593145"/>
              <a:gd name="connsiteY2" fmla="*/ 154244 h 2089574"/>
              <a:gd name="connsiteX3" fmla="*/ 657815 w 2593145"/>
              <a:gd name="connsiteY3" fmla="*/ 2089574 h 2089574"/>
              <a:gd name="connsiteX4" fmla="*/ 82307 w 2593145"/>
              <a:gd name="connsiteY4" fmla="*/ 2002566 h 2089574"/>
              <a:gd name="connsiteX5" fmla="*/ 0 w 2593145"/>
              <a:gd name="connsiteY5" fmla="*/ 1972441 h 208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3145" h="2089574">
                <a:moveTo>
                  <a:pt x="0" y="0"/>
                </a:moveTo>
                <a:lnTo>
                  <a:pt x="2585357" y="0"/>
                </a:lnTo>
                <a:lnTo>
                  <a:pt x="2593145" y="154244"/>
                </a:lnTo>
                <a:cubicBezTo>
                  <a:pt x="2593145" y="1223097"/>
                  <a:pt x="1726668" y="2089574"/>
                  <a:pt x="657815" y="2089574"/>
                </a:cubicBezTo>
                <a:cubicBezTo>
                  <a:pt x="457405" y="2089574"/>
                  <a:pt x="264110" y="2059112"/>
                  <a:pt x="82307" y="2002566"/>
                </a:cubicBezTo>
                <a:lnTo>
                  <a:pt x="0" y="1972441"/>
                </a:lnTo>
                <a:close/>
              </a:path>
            </a:pathLst>
          </a:custGeom>
          <a:solidFill>
            <a:schemeClr val="bg1"/>
          </a:solidFill>
          <a:ln>
            <a:noFill/>
            <a:prstDash val="solid"/>
          </a:ln>
          <a:effectLst>
            <a:outerShdw algn="tr" blurRad="863600" dir="8100000" dist="304800" rotWithShape="0">
              <a:schemeClr val="accent3">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lang="en-US">
              <a:solidFill>
                <a:schemeClr val="lt1"/>
              </a:solidFill>
            </a:endParaRPr>
          </a:p>
        </p:txBody>
      </p:sp>
      <p:sp>
        <p:nvSpPr>
          <p:cNvPr id="1048701" name="标题"/>
          <p:cNvSpPr txBox="1">
            <a:spLocks noGrp="1"/>
          </p:cNvSpPr>
          <p:nvPr>
            <p:ph type="title" idx="2" hasCustomPrompt="1"/>
            <p:custDataLst>
              <p:tags r:id="rId3"/>
            </p:custDataLst>
          </p:nvPr>
        </p:nvSpPr>
        <p:spPr>
          <a:xfrm>
            <a:off x="607695" y="608330"/>
            <a:ext cx="10969625" cy="671195"/>
          </a:xfrm>
          <a:prstGeom prst="rect"/>
          <a:noFill/>
        </p:spPr>
        <p:txBody>
          <a:bodyPr anchor="b" anchorCtr="0" bIns="0" lIns="71755" rIns="0" rtlCol="0" tIns="0" vert="horz" wrap="square">
            <a:normAutofit/>
          </a:bodyPr>
          <a:lstStyle>
            <a:lvl1pPr algn="l" defTabSz="914400" eaLnBrk="1" fontAlgn="auto" hangingPunct="1" latinLnBrk="0" lvl="0" marL="0" marR="0" rtl="0">
              <a:lnSpc>
                <a:spcPct val="100000"/>
              </a:lnSpc>
              <a:buClrTx/>
              <a:buSzTx/>
              <a:buFontTx/>
              <a:buNone/>
              <a:defRPr baseline="0" b="1" cap="none" sz="3600" i="0" kern="1200" kumimoji="0" lang="en-US" noProof="1" normalizeH="0" spc="0" strike="noStrike" u="none">
                <a:solidFill>
                  <a:schemeClr val="tx1">
                    <a:lumMod val="75000"/>
                    <a:lumOff val="25000"/>
                  </a:schemeClr>
                </a:solidFill>
                <a:latin typeface="+mj-lt"/>
                <a:sym typeface="+mn-ea"/>
              </a:defRPr>
            </a:lvl1pPr>
          </a:lstStyle>
          <a:p>
            <a:pPr algn="l" lvl="0">
              <a:buClrTx/>
              <a:buSzTx/>
              <a:buFontTx/>
            </a:pPr>
            <a:r>
              <a:rPr>
                <a:latin typeface="+mj-lt"/>
                <a:sym typeface="+mn-ea"/>
              </a:rPr>
              <a:t>Click to add title</a:t>
            </a:r>
            <a:endParaRPr>
              <a:sym typeface="+mn-ea"/>
            </a:endParaRPr>
          </a:p>
        </p:txBody>
      </p:sp>
      <p:sp>
        <p:nvSpPr>
          <p:cNvPr id="1048702" name="正文"/>
          <p:cNvSpPr txBox="1">
            <a:spLocks noGrp="1"/>
          </p:cNvSpPr>
          <p:nvPr>
            <p:ph idx="1" hasCustomPrompt="1"/>
            <p:custDataLst>
              <p:tags r:id="rId4"/>
            </p:custDataLst>
          </p:nvPr>
        </p:nvSpPr>
        <p:spPr>
          <a:xfrm>
            <a:off x="608400" y="1490400"/>
            <a:ext cx="10969200" cy="4759200"/>
          </a:xfrm>
          <a:prstGeom prst="rect"/>
          <a:ln>
            <a:noFill/>
            <a:prstDash val="sysDash"/>
          </a:ln>
        </p:spPr>
        <p:txBody>
          <a:bodyPr bIns="46800" lIns="90000" rIns="90000" rtlCol="0" tIns="46800" vert="horz">
            <a:normAutofit/>
          </a:bodyPr>
          <a:lstStyle>
            <a:lvl1pPr algn="l" defTabSz="914400" eaLnBrk="1" fontAlgn="auto" hangingPunct="1" indent="-228600" latinLnBrk="0" lvl="0" marL="228600" marR="0" rtl="0">
              <a:lnSpc>
                <a:spcPct val="130000"/>
              </a:lnSpc>
              <a:spcBef>
                <a:spcPts val="1200"/>
              </a:spcBef>
              <a:spcAft>
                <a:spcPct val="0"/>
              </a:spcAft>
              <a:buClrTx/>
              <a:buSzTx/>
              <a:buFont typeface="Arial" panose="020b0604020202020204" pitchFamily="34" charset="0"/>
              <a:buChar char="●"/>
              <a:defRPr baseline="0" b="0" cap="none" sz="1800" i="0" kern="1200" kumimoji="0" lang="en-US" noProof="1" normalizeH="0" spc="0" strike="noStrike" u="none">
                <a:ln>
                  <a:noFill/>
                  <a:prstDash val="sysDot"/>
                </a:ln>
                <a:solidFill>
                  <a:schemeClr val="tx1">
                    <a:lumMod val="75000"/>
                    <a:lumOff val="25000"/>
                  </a:schemeClr>
                </a:solidFill>
                <a:latin typeface="+mn-lt"/>
                <a:sym typeface="+mn-ea"/>
              </a:defRPr>
            </a:lvl1pPr>
            <a:lvl2pPr fontAlgn="auto" indent="-228600" lvl="1" marL="685800" marR="0">
              <a:lnSpc>
                <a:spcPct val="120000"/>
              </a:lnSpc>
              <a:spcBef>
                <a:spcPct val="0"/>
              </a:spcBef>
              <a:spcAft>
                <a:spcPts val="600"/>
              </a:spcAft>
              <a:buFont typeface="Arial" panose="020b0604020202020204" pitchFamily="34" charset="0"/>
              <a:buChar char="●"/>
              <a:tabLst>
                <a:tab pos="1609725"/>
              </a:tabLst>
              <a:defRPr baseline="0" b="0" cap="none" sz="1600" i="0" kumimoji="0" normalizeH="0" spc="150" strike="noStrike" u="none">
                <a:solidFill>
                  <a:schemeClr val="tx1">
                    <a:lumMod val="50000"/>
                    <a:lumOff val="50000"/>
                  </a:schemeClr>
                </a:solidFill>
                <a:latin typeface="+mn-lt"/>
              </a:defRPr>
            </a:lvl2pPr>
            <a:lvl3pPr fontAlgn="auto" indent="-228600" lvl="2" marL="1143000" marR="0">
              <a:lnSpc>
                <a:spcPct val="120000"/>
              </a:lnSpc>
              <a:spcBef>
                <a:spcPct val="0"/>
              </a:spcBef>
              <a:spcAft>
                <a:spcPts val="600"/>
              </a:spcAft>
              <a:buFont typeface="Arial" panose="020b0604020202020204" pitchFamily="34" charset="0"/>
              <a:buChar char="●"/>
              <a:defRPr baseline="0" b="0" cap="none" sz="1600" i="0" kumimoji="0" normalizeH="0" spc="150" strike="noStrike" u="none">
                <a:solidFill>
                  <a:schemeClr val="tx1">
                    <a:lumMod val="50000"/>
                    <a:lumOff val="50000"/>
                  </a:schemeClr>
                </a:solidFill>
                <a:latin typeface="+mn-lt"/>
              </a:defRPr>
            </a:lvl3pPr>
            <a:lvl4pPr fontAlgn="auto" indent="-228600" lvl="3" marL="1600200" marR="0">
              <a:lnSpc>
                <a:spcPct val="120000"/>
              </a:lnSpc>
              <a:spcBef>
                <a:spcPct val="0"/>
              </a:spcBef>
              <a:spcAft>
                <a:spcPts val="300"/>
              </a:spcAft>
              <a:buFont typeface="Wingdings" panose="05000000000000000000" charset="0"/>
              <a:buChar char=""/>
              <a:defRPr baseline="0" b="0" cap="none" sz="1400" i="0" kumimoji="0" normalizeH="0" spc="150" strike="noStrike" u="none">
                <a:solidFill>
                  <a:schemeClr val="tx1">
                    <a:lumMod val="50000"/>
                    <a:lumOff val="50000"/>
                  </a:schemeClr>
                </a:solidFill>
                <a:latin typeface="+mn-lt"/>
              </a:defRPr>
            </a:lvl4pPr>
            <a:lvl5pPr fontAlgn="auto" indent="-228600" lvl="4" marL="2057400" marR="0">
              <a:lnSpc>
                <a:spcPct val="120000"/>
              </a:lnSpc>
              <a:spcBef>
                <a:spcPct val="0"/>
              </a:spcBef>
              <a:spcAft>
                <a:spcPts val="300"/>
              </a:spcAft>
              <a:buFont typeface="Arial" panose="020b0604020202020204" pitchFamily="34" charset="0"/>
              <a:buChar char="•"/>
              <a:defRPr baseline="0" b="0" cap="none" sz="1400" i="0" kumimoji="0" normalizeH="0" spc="150" strike="noStrike" u="none">
                <a:solidFill>
                  <a:schemeClr val="tx1">
                    <a:lumMod val="50000"/>
                    <a:lumOff val="50000"/>
                  </a:schemeClr>
                </a:solidFill>
                <a:latin typeface="+mn-lt"/>
              </a:defRPr>
            </a:lvl5pPr>
            <a:lvl6pPr indent="0">
              <a:lnSpc>
                <a:spcPct val="90000"/>
              </a:lnSpc>
              <a:spcBef>
                <a:spcPts val="500"/>
              </a:spcBef>
              <a:buFont typeface="Arial" panose="020b0604020202020204" pitchFamily="34" charset="0"/>
              <a:buNone/>
            </a:lvl6pPr>
            <a:lvl7pPr indent="-228600" marL="2971800">
              <a:lnSpc>
                <a:spcPct val="90000"/>
              </a:lnSpc>
              <a:spcBef>
                <a:spcPts val="500"/>
              </a:spcBef>
              <a:buFont typeface="Arial" panose="020b0604020202020204" pitchFamily="34" charset="0"/>
              <a:buChar char="•"/>
            </a:lvl7pPr>
            <a:lvl8pPr indent="-228600" marL="3429000">
              <a:lnSpc>
                <a:spcPct val="90000"/>
              </a:lnSpc>
              <a:spcBef>
                <a:spcPts val="500"/>
              </a:spcBef>
              <a:buFont typeface="Arial" panose="020b0604020202020204" pitchFamily="34" charset="0"/>
              <a:buChar char="•"/>
            </a:lvl8pPr>
            <a:lvl9pPr indent="-228600" marL="3886200">
              <a:lnSpc>
                <a:spcPct val="90000"/>
              </a:lnSpc>
              <a:spcBef>
                <a:spcPts val="500"/>
              </a:spcBef>
              <a:buFont typeface="Arial" panose="020b0604020202020204" pitchFamily="34" charset="0"/>
              <a:buChar char="•"/>
            </a:lvl9pPr>
          </a:lstStyle>
          <a:p>
            <a:pPr lvl="0">
              <a:spcBef>
                <a:spcPts val="1200"/>
              </a:spcBef>
              <a:spcAft>
                <a:spcPct val="0"/>
              </a:spcAft>
            </a:pPr>
            <a:r>
              <a:rPr>
                <a:latin typeface="+mn-lt"/>
                <a:sym typeface="+mn-ea"/>
              </a:rPr>
              <a:t>Click to add text</a:t>
            </a:r>
            <a:endParaRPr>
              <a:sym typeface="+mn-ea"/>
            </a:endParaRPr>
          </a:p>
        </p:txBody>
      </p:sp>
      <p:sp>
        <p:nvSpPr>
          <p:cNvPr id="1048703" name="日期占位符 3"/>
          <p:cNvSpPr>
            <a:spLocks noGrp="1"/>
          </p:cNvSpPr>
          <p:nvPr>
            <p:ph type="dt" sz="half" idx="10"/>
            <p:custDataLst>
              <p:tags r:id="rId5"/>
            </p:custDataLst>
          </p:nvPr>
        </p:nvSpPr>
        <p:spPr>
          <a:xfrm>
            <a:off x="838200" y="6356350"/>
            <a:ext cx="2743200" cy="365125"/>
          </a:xfrm>
        </p:spPr>
        <p:txBody>
          <a:bodyPr/>
          <a:p>
            <a:r>
              <a:rPr lang="en-US"/>
              <a:t>Date Area</a:t>
            </a:r>
          </a:p>
        </p:txBody>
      </p:sp>
      <p:sp>
        <p:nvSpPr>
          <p:cNvPr id="1048704" name="页脚占位符 4"/>
          <p:cNvSpPr>
            <a:spLocks noGrp="1"/>
          </p:cNvSpPr>
          <p:nvPr>
            <p:ph type="ftr" sz="quarter" idx="11"/>
            <p:custDataLst>
              <p:tags r:id="rId6"/>
            </p:custDataLst>
          </p:nvPr>
        </p:nvSpPr>
        <p:spPr>
          <a:xfrm>
            <a:off x="4038600" y="6356350"/>
            <a:ext cx="4114800" cy="365125"/>
          </a:xfrm>
        </p:spPr>
        <p:txBody>
          <a:bodyPr/>
          <a:p>
            <a:endParaRPr lang="en-US"/>
          </a:p>
        </p:txBody>
      </p:sp>
      <p:sp>
        <p:nvSpPr>
          <p:cNvPr id="1048705" name="灯片编号占位符 5"/>
          <p:cNvSpPr>
            <a:spLocks noGrp="1"/>
          </p:cNvSpPr>
          <p:nvPr>
            <p:ph type="sldNum" sz="quarter" idx="12"/>
            <p:custDataLst>
              <p:tags r:id="rId7"/>
            </p:custDataLst>
          </p:nvPr>
        </p:nvSpPr>
        <p:spPr>
          <a:xfrm>
            <a:off x="8610600" y="6356350"/>
            <a:ext cx="2743200" cy="365125"/>
          </a:xfrm>
        </p:spPr>
        <p:txBody>
          <a:bodyPr/>
          <a:p>
            <a:fld id="{73127340-2293-49D2-96F1-6E7BF0C8FD9C}"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Catalog Slide">
    <p:spTree>
      <p:nvGrpSpPr>
        <p:cNvPr id="70" name=""/>
        <p:cNvGrpSpPr/>
        <p:nvPr/>
      </p:nvGrpSpPr>
      <p:grpSpPr>
        <a:xfrm>
          <a:off x="0" y="0"/>
          <a:ext cx="0" cy="0"/>
        </a:xfrm>
      </p:grpSpPr>
      <p:sp>
        <p:nvSpPr>
          <p:cNvPr id="1048612" name="任意多边形: 形状 24"/>
          <p:cNvSpPr/>
          <p:nvPr>
            <p:custDataLst>
              <p:tags r:id="rId1"/>
            </p:custDataLst>
          </p:nvPr>
        </p:nvSpPr>
        <p:spPr>
          <a:xfrm>
            <a:off x="0" y="0"/>
            <a:ext cx="3695700" cy="3929380"/>
          </a:xfrm>
          <a:custGeom>
            <a:avLst/>
            <a:gdLst>
              <a:gd name="connsiteX0" fmla="*/ 0 w 3934691"/>
              <a:gd name="connsiteY0" fmla="*/ 0 h 4181836"/>
              <a:gd name="connsiteX1" fmla="*/ 3640849 w 3934691"/>
              <a:gd name="connsiteY1" fmla="*/ 0 h 4181836"/>
              <a:gd name="connsiteX2" fmla="*/ 3705761 w 3934691"/>
              <a:gd name="connsiteY2" fmla="*/ 134750 h 4181836"/>
              <a:gd name="connsiteX3" fmla="*/ 3934691 w 3934691"/>
              <a:gd name="connsiteY3" fmla="*/ 1268681 h 4181836"/>
              <a:gd name="connsiteX4" fmla="*/ 1021536 w 3934691"/>
              <a:gd name="connsiteY4" fmla="*/ 4181836 h 4181836"/>
              <a:gd name="connsiteX5" fmla="*/ 155253 w 3934691"/>
              <a:gd name="connsiteY5" fmla="*/ 4050866 h 4181836"/>
              <a:gd name="connsiteX6" fmla="*/ 0 w 3934691"/>
              <a:gd name="connsiteY6" fmla="*/ 3994043 h 4181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4691" h="4181836">
                <a:moveTo>
                  <a:pt x="0" y="0"/>
                </a:moveTo>
                <a:lnTo>
                  <a:pt x="3640849" y="0"/>
                </a:lnTo>
                <a:lnTo>
                  <a:pt x="3705761" y="134750"/>
                </a:lnTo>
                <a:cubicBezTo>
                  <a:pt x="3853175" y="483275"/>
                  <a:pt x="3934691" y="866458"/>
                  <a:pt x="3934691" y="1268681"/>
                </a:cubicBezTo>
                <a:cubicBezTo>
                  <a:pt x="3934691" y="2877572"/>
                  <a:pt x="2630427" y="4181836"/>
                  <a:pt x="1021536" y="4181836"/>
                </a:cubicBezTo>
                <a:cubicBezTo>
                  <a:pt x="719869" y="4181836"/>
                  <a:pt x="428912" y="4135983"/>
                  <a:pt x="155253" y="4050866"/>
                </a:cubicBezTo>
                <a:lnTo>
                  <a:pt x="0" y="3994043"/>
                </a:lnTo>
                <a:close/>
              </a:path>
            </a:pathLst>
          </a:custGeom>
          <a:gradFill flip="none" rotWithShape="1">
            <a:gsLst>
              <a:gs pos="0">
                <a:schemeClr val="accent3"/>
              </a:gs>
              <a:gs pos="46000">
                <a:schemeClr val="accent2"/>
              </a:gs>
              <a:gs pos="100000">
                <a:schemeClr val="accent6"/>
              </a:gs>
            </a:gsLst>
            <a:path path="circle">
              <a:fillToRect r="100000" b="100000"/>
            </a:path>
            <a:tileRect l="-100000" t="-100000"/>
          </a:gradFill>
          <a:ln>
            <a:noFill/>
            <a:prstDash val="solid"/>
          </a:ln>
          <a:effectLst>
            <a:outerShdw algn="tr" blurRad="203200" dir="8100000" dist="101600" rotWithShape="0">
              <a:srgbClr val="3E3FC2">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lang="en-US">
              <a:solidFill>
                <a:schemeClr val="lt1"/>
              </a:solidFill>
            </a:endParaRPr>
          </a:p>
        </p:txBody>
      </p:sp>
      <p:sp>
        <p:nvSpPr>
          <p:cNvPr id="1048613" name="矩形 8"/>
          <p:cNvSpPr/>
          <p:nvPr>
            <p:custDataLst>
              <p:tags r:id="rId2"/>
            </p:custDataLst>
          </p:nvPr>
        </p:nvSpPr>
        <p:spPr>
          <a:xfrm>
            <a:off x="655900" y="1920503"/>
            <a:ext cx="10880201" cy="4519029"/>
          </a:xfrm>
          <a:prstGeom prst="rect"/>
          <a:solidFill>
            <a:schemeClr val="bg1">
              <a:alpha val="83000"/>
            </a:schemeClr>
          </a:solidFill>
          <a:ln w="19050">
            <a:solidFill>
              <a:schemeClr val="bg1"/>
            </a:solidFill>
            <a:prstDash val="solid"/>
          </a:ln>
          <a:effectLst>
            <a:outerShdw algn="tr" blurRad="863600" dir="8100000" dist="304800" rotWithShape="0">
              <a:srgbClr val="0048E5">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solidFill>
                <a:schemeClr val="lt1"/>
              </a:solidFill>
            </a:endParaRPr>
          </a:p>
        </p:txBody>
      </p:sp>
      <p:cxnSp>
        <p:nvCxnSpPr>
          <p:cNvPr id="3145731" name="直接连接符 7"/>
          <p:cNvCxnSpPr>
            <a:cxnSpLocks/>
          </p:cNvCxnSpPr>
          <p:nvPr>
            <p:custDataLst>
              <p:tags r:id="rId3"/>
            </p:custDataLst>
          </p:nvPr>
        </p:nvCxnSpPr>
        <p:spPr>
          <a:xfrm>
            <a:off x="11002010" y="1638622"/>
            <a:ext cx="380365" cy="0"/>
          </a:xfrm>
          <a:prstGeom prst="line"/>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48614" name="标题"/>
          <p:cNvSpPr txBox="1">
            <a:spLocks noGrp="1"/>
          </p:cNvSpPr>
          <p:nvPr>
            <p:ph type="title" idx="1" hasCustomPrompt="1"/>
            <p:custDataLst>
              <p:tags r:id="rId4"/>
            </p:custDataLst>
          </p:nvPr>
        </p:nvSpPr>
        <p:spPr>
          <a:xfrm>
            <a:off x="5337810" y="447040"/>
            <a:ext cx="6015990" cy="1191895"/>
          </a:xfrm>
          <a:prstGeom prst="rect"/>
          <a:noFill/>
        </p:spPr>
        <p:txBody>
          <a:bodyPr anchor="b" anchorCtr="0" bIns="0" lIns="0" rIns="0" rtlCol="0" tIns="0" vert="horz" wrap="square">
            <a:normAutofit/>
          </a:bodyPr>
          <a:lstStyle>
            <a:lvl1pPr algn="r" defTabSz="914400" eaLnBrk="1" fontAlgn="auto" hangingPunct="1" latinLnBrk="0" lvl="0" marL="0" marR="0" rtl="0">
              <a:lnSpc>
                <a:spcPct val="100000"/>
              </a:lnSpc>
              <a:buClrTx/>
              <a:buSzTx/>
              <a:buFontTx/>
              <a:buNone/>
              <a:defRPr baseline="0" b="1" cap="none" sz="5400" i="0" kern="1200" kumimoji="0" lang="en-US" noProof="1" normalizeH="0" spc="0" strike="noStrike" u="none">
                <a:solidFill>
                  <a:schemeClr val="tx1">
                    <a:lumMod val="85000"/>
                    <a:lumOff val="15000"/>
                  </a:schemeClr>
                </a:solidFill>
                <a:latin typeface="+mj-lt"/>
                <a:sym typeface="+mn-ea"/>
              </a:defRPr>
            </a:lvl1pPr>
          </a:lstStyle>
          <a:p>
            <a:pPr algn="r" lvl="0">
              <a:buClrTx/>
              <a:buSzTx/>
              <a:buFontTx/>
            </a:pPr>
            <a:r>
              <a:rPr>
                <a:latin typeface="+mj-lt"/>
                <a:sym typeface="+mn-ea"/>
              </a:rPr>
              <a:t>Click to add title</a:t>
            </a:r>
            <a:endParaRPr>
              <a:sym typeface="+mn-ea"/>
            </a:endParaRPr>
          </a:p>
        </p:txBody>
      </p:sp>
      <p:sp>
        <p:nvSpPr>
          <p:cNvPr id="1048615" name="日期占位符 2"/>
          <p:cNvSpPr>
            <a:spLocks noGrp="1"/>
          </p:cNvSpPr>
          <p:nvPr>
            <p:ph type="dt" sz="half" idx="10"/>
            <p:custDataLst>
              <p:tags r:id="rId5"/>
            </p:custDataLst>
          </p:nvPr>
        </p:nvSpPr>
        <p:spPr>
          <a:xfrm>
            <a:off x="838200" y="6356350"/>
            <a:ext cx="2743200" cy="365125"/>
          </a:xfrm>
        </p:spPr>
        <p:txBody>
          <a:bodyPr/>
          <a:p>
            <a:r>
              <a:rPr lang="en-US"/>
              <a:t>Date Area</a:t>
            </a:r>
          </a:p>
        </p:txBody>
      </p:sp>
      <p:sp>
        <p:nvSpPr>
          <p:cNvPr id="1048616" name="页脚占位符 3"/>
          <p:cNvSpPr>
            <a:spLocks noGrp="1"/>
          </p:cNvSpPr>
          <p:nvPr>
            <p:ph type="ftr" sz="quarter" idx="11"/>
            <p:custDataLst>
              <p:tags r:id="rId6"/>
            </p:custDataLst>
          </p:nvPr>
        </p:nvSpPr>
        <p:spPr>
          <a:xfrm>
            <a:off x="4038600" y="6356350"/>
            <a:ext cx="4114800" cy="365125"/>
          </a:xfrm>
        </p:spPr>
        <p:txBody>
          <a:bodyPr/>
          <a:p>
            <a:endParaRPr lang="en-US"/>
          </a:p>
        </p:txBody>
      </p:sp>
      <p:sp>
        <p:nvSpPr>
          <p:cNvPr id="1048617" name="灯片编号占位符 4"/>
          <p:cNvSpPr>
            <a:spLocks noGrp="1"/>
          </p:cNvSpPr>
          <p:nvPr>
            <p:ph type="sldNum" sz="quarter" idx="12"/>
            <p:custDataLst>
              <p:tags r:id="rId7"/>
            </p:custDataLst>
          </p:nvPr>
        </p:nvSpPr>
        <p:spPr>
          <a:xfrm>
            <a:off x="8610600" y="6356350"/>
            <a:ext cx="2743200" cy="365125"/>
          </a:xfrm>
        </p:spPr>
        <p:txBody>
          <a:bodyPr/>
          <a:p>
            <a:fld id="{E077DA78-E013-4A8C-AD75-63A150561B10}"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105" name=""/>
        <p:cNvGrpSpPr/>
        <p:nvPr/>
      </p:nvGrpSpPr>
      <p:grpSpPr>
        <a:xfrm>
          <a:off x="0" y="0"/>
          <a:ext cx="0" cy="0"/>
        </a:xfrm>
      </p:grpSpPr>
      <p:pic>
        <p:nvPicPr>
          <p:cNvPr id="2097189" name="图片 17"/>
          <p:cNvPicPr>
            <a:picLocks noChangeAspect="1"/>
          </p:cNvPicPr>
          <p:nvPr>
            <p:custDataLst>
              <p:tags r:id="rId1"/>
            </p:custDataLst>
          </p:nvPr>
        </p:nvPicPr>
        <p:blipFill>
          <a:blip xmlns:r="http://schemas.openxmlformats.org/officeDocument/2006/relationships" r:embed="rId2"/>
          <a:srcRect t="98" r="4430"/>
          <a:stretch>
            <a:fillRect/>
          </a:stretch>
        </p:blipFill>
        <p:spPr>
          <a:xfrm rot="10800000">
            <a:off x="0" y="676129"/>
            <a:ext cx="6863531" cy="6181870"/>
          </a:xfrm>
          <a:custGeom>
            <a:avLst/>
            <a:gdLst>
              <a:gd name="connsiteX0" fmla="*/ 6863531 w 6863531"/>
              <a:gd name="connsiteY0" fmla="*/ 6181870 h 6181870"/>
              <a:gd name="connsiteX1" fmla="*/ 0 w 6863531"/>
              <a:gd name="connsiteY1" fmla="*/ 6181870 h 6181870"/>
              <a:gd name="connsiteX2" fmla="*/ 0 w 6863531"/>
              <a:gd name="connsiteY2" fmla="*/ 0 h 6181870"/>
              <a:gd name="connsiteX3" fmla="*/ 6863531 w 6863531"/>
              <a:gd name="connsiteY3" fmla="*/ 0 h 6181870"/>
            </a:gdLst>
            <a:ahLst/>
            <a:cxnLst>
              <a:cxn ang="0">
                <a:pos x="connsiteX0" y="connsiteY0"/>
              </a:cxn>
              <a:cxn ang="0">
                <a:pos x="connsiteX1" y="connsiteY1"/>
              </a:cxn>
              <a:cxn ang="0">
                <a:pos x="connsiteX2" y="connsiteY2"/>
              </a:cxn>
              <a:cxn ang="0">
                <a:pos x="connsiteX3" y="connsiteY3"/>
              </a:cxn>
            </a:cxnLst>
            <a:rect l="l" t="t" r="r" b="b"/>
            <a:pathLst>
              <a:path w="6863531" h="6181870">
                <a:moveTo>
                  <a:pt x="6863531" y="6181870"/>
                </a:moveTo>
                <a:lnTo>
                  <a:pt x="0" y="6181870"/>
                </a:lnTo>
                <a:lnTo>
                  <a:pt x="0" y="0"/>
                </a:lnTo>
                <a:lnTo>
                  <a:pt x="6863531" y="0"/>
                </a:lnTo>
                <a:close/>
              </a:path>
            </a:pathLst>
          </a:custGeom>
        </p:spPr>
      </p:pic>
      <p:pic>
        <p:nvPicPr>
          <p:cNvPr id="2097190" name="图片对象" descr="徽标  描述已自动生成"/>
          <p:cNvPicPr>
            <a:picLocks noChangeAspect="1"/>
          </p:cNvPicPr>
          <p:nvPr>
            <p:custDataLst>
              <p:tags r:id="rId3"/>
            </p:custDataLst>
          </p:nvPr>
        </p:nvPicPr>
        <p:blipFill>
          <a:blip xmlns:r="http://schemas.openxmlformats.org/officeDocument/2006/relationships" r:embed="rId4"/>
          <a:srcRect l="11842" b="6562"/>
          <a:stretch>
            <a:fillRect/>
          </a:stretch>
        </p:blipFill>
        <p:spPr>
          <a:xfrm>
            <a:off x="163830" y="906145"/>
            <a:ext cx="5615305" cy="5951855"/>
          </a:xfrm>
          <a:custGeom>
            <a:avLst/>
            <a:gdLst>
              <a:gd name="connsiteX0" fmla="*/ 0 w 5615492"/>
              <a:gd name="connsiteY0" fmla="*/ 0 h 5705989"/>
              <a:gd name="connsiteX1" fmla="*/ 5615492 w 5615492"/>
              <a:gd name="connsiteY1" fmla="*/ 0 h 5705989"/>
              <a:gd name="connsiteX2" fmla="*/ 5615492 w 5615492"/>
              <a:gd name="connsiteY2" fmla="*/ 5705989 h 5705989"/>
              <a:gd name="connsiteX3" fmla="*/ 0 w 5615492"/>
              <a:gd name="connsiteY3" fmla="*/ 5705989 h 5705989"/>
            </a:gdLst>
            <a:ahLst/>
            <a:cxnLst>
              <a:cxn ang="0">
                <a:pos x="connsiteX0" y="connsiteY0"/>
              </a:cxn>
              <a:cxn ang="0">
                <a:pos x="connsiteX1" y="connsiteY1"/>
              </a:cxn>
              <a:cxn ang="0">
                <a:pos x="connsiteX2" y="connsiteY2"/>
              </a:cxn>
              <a:cxn ang="0">
                <a:pos x="connsiteX3" y="connsiteY3"/>
              </a:cxn>
            </a:cxnLst>
            <a:rect l="l" t="t" r="r" b="b"/>
            <a:pathLst>
              <a:path w="5615492" h="5705989">
                <a:moveTo>
                  <a:pt x="0" y="0"/>
                </a:moveTo>
                <a:lnTo>
                  <a:pt x="5615492" y="0"/>
                </a:lnTo>
                <a:lnTo>
                  <a:pt x="5615492" y="5705989"/>
                </a:lnTo>
                <a:lnTo>
                  <a:pt x="0" y="5705989"/>
                </a:lnTo>
                <a:close/>
              </a:path>
            </a:pathLst>
          </a:custGeom>
        </p:spPr>
      </p:pic>
      <p:sp>
        <p:nvSpPr>
          <p:cNvPr id="1048728" name="任意多边形: 形状 22"/>
          <p:cNvSpPr/>
          <p:nvPr>
            <p:custDataLst>
              <p:tags r:id="rId5"/>
            </p:custDataLst>
          </p:nvPr>
        </p:nvSpPr>
        <p:spPr>
          <a:xfrm>
            <a:off x="1" y="1952872"/>
            <a:ext cx="595085" cy="913740"/>
          </a:xfrm>
          <a:custGeom>
            <a:avLst/>
            <a:gdLst>
              <a:gd name="connsiteX0" fmla="*/ 138215 w 595085"/>
              <a:gd name="connsiteY0" fmla="*/ 0 h 913740"/>
              <a:gd name="connsiteX1" fmla="*/ 595085 w 595085"/>
              <a:gd name="connsiteY1" fmla="*/ 456870 h 913740"/>
              <a:gd name="connsiteX2" fmla="*/ 138215 w 595085"/>
              <a:gd name="connsiteY2" fmla="*/ 913740 h 913740"/>
              <a:gd name="connsiteX3" fmla="*/ 46140 w 595085"/>
              <a:gd name="connsiteY3" fmla="*/ 904458 h 913740"/>
              <a:gd name="connsiteX4" fmla="*/ 0 w 595085"/>
              <a:gd name="connsiteY4" fmla="*/ 890136 h 913740"/>
              <a:gd name="connsiteX5" fmla="*/ 0 w 595085"/>
              <a:gd name="connsiteY5" fmla="*/ 23605 h 913740"/>
              <a:gd name="connsiteX6" fmla="*/ 46140 w 595085"/>
              <a:gd name="connsiteY6" fmla="*/ 9282 h 913740"/>
              <a:gd name="connsiteX7" fmla="*/ 138215 w 595085"/>
              <a:gd name="connsiteY7" fmla="*/ 0 h 913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5085" h="913740">
                <a:moveTo>
                  <a:pt x="138215" y="0"/>
                </a:moveTo>
                <a:cubicBezTo>
                  <a:pt x="390537" y="0"/>
                  <a:pt x="595085" y="204548"/>
                  <a:pt x="595085" y="456870"/>
                </a:cubicBezTo>
                <a:cubicBezTo>
                  <a:pt x="595085" y="709192"/>
                  <a:pt x="390537" y="913740"/>
                  <a:pt x="138215" y="913740"/>
                </a:cubicBezTo>
                <a:cubicBezTo>
                  <a:pt x="106675" y="913740"/>
                  <a:pt x="75881" y="910544"/>
                  <a:pt x="46140" y="904458"/>
                </a:cubicBezTo>
                <a:lnTo>
                  <a:pt x="0" y="890136"/>
                </a:lnTo>
                <a:lnTo>
                  <a:pt x="0" y="23605"/>
                </a:lnTo>
                <a:lnTo>
                  <a:pt x="46140" y="9282"/>
                </a:lnTo>
                <a:cubicBezTo>
                  <a:pt x="75881" y="3196"/>
                  <a:pt x="106675" y="0"/>
                  <a:pt x="138215" y="0"/>
                </a:cubicBezTo>
                <a:close/>
              </a:path>
            </a:pathLst>
          </a:custGeom>
          <a:gradFill flip="none" rotWithShape="1">
            <a:gsLst>
              <a:gs pos="0">
                <a:schemeClr val="accent1"/>
              </a:gs>
              <a:gs pos="46000">
                <a:schemeClr val="accent2"/>
              </a:gs>
              <a:gs pos="100000">
                <a:schemeClr val="accent6"/>
              </a:gs>
            </a:gsLst>
            <a:path path="circle">
              <a:fillToRect r="100000" b="100000"/>
            </a:path>
            <a:tileRect l="-100000" t="-100000"/>
          </a:gradFill>
          <a:ln>
            <a:noFill/>
            <a:prstDash val="solid"/>
          </a:ln>
          <a:effectLst>
            <a:outerShdw algn="tr" blurRad="203200" dir="8100000" dist="101600" rotWithShape="0">
              <a:srgbClr val="3E3FC2">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compatLnSpc="1" forceAA="0" fromWordArt="0" horzOverflow="overflow" numCol="1" rtlCol="0" spcCol="0" vert="horz" vertOverflow="overflow" wrap="square">
            <a:normAutofit/>
          </a:bodyPr>
          <a:p>
            <a:pPr algn="ctr" lvl="0">
              <a:buClrTx/>
              <a:buSzTx/>
              <a:buFontTx/>
            </a:pPr>
            <a:endParaRPr lang="en-US">
              <a:sym typeface="+mn-lt"/>
            </a:endParaRPr>
          </a:p>
        </p:txBody>
      </p:sp>
      <p:sp>
        <p:nvSpPr>
          <p:cNvPr id="1048729" name="任意多边形: 形状 24"/>
          <p:cNvSpPr/>
          <p:nvPr>
            <p:custDataLst>
              <p:tags r:id="rId6"/>
            </p:custDataLst>
          </p:nvPr>
        </p:nvSpPr>
        <p:spPr>
          <a:xfrm>
            <a:off x="10096500" y="5605780"/>
            <a:ext cx="2095500" cy="1252220"/>
          </a:xfrm>
          <a:custGeom>
            <a:avLst/>
            <a:gdLst>
              <a:gd name="connsiteX0" fmla="*/ 2362601 w 3418449"/>
              <a:gd name="connsiteY0" fmla="*/ 0 h 2043644"/>
              <a:gd name="connsiteX1" fmla="*/ 3293126 w 3418449"/>
              <a:gd name="connsiteY1" fmla="*/ 187865 h 2043644"/>
              <a:gd name="connsiteX2" fmla="*/ 3418449 w 3418449"/>
              <a:gd name="connsiteY2" fmla="*/ 248236 h 2043644"/>
              <a:gd name="connsiteX3" fmla="*/ 3418449 w 3418449"/>
              <a:gd name="connsiteY3" fmla="*/ 2043644 h 2043644"/>
              <a:gd name="connsiteX4" fmla="*/ 0 w 3418449"/>
              <a:gd name="connsiteY4" fmla="*/ 2043644 h 2043644"/>
              <a:gd name="connsiteX5" fmla="*/ 20579 w 3418449"/>
              <a:gd name="connsiteY5" fmla="*/ 1908803 h 2043644"/>
              <a:gd name="connsiteX6" fmla="*/ 2362601 w 3418449"/>
              <a:gd name="connsiteY6" fmla="*/ 0 h 204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8449" h="2043644">
                <a:moveTo>
                  <a:pt x="2362601" y="0"/>
                </a:moveTo>
                <a:cubicBezTo>
                  <a:pt x="2692672" y="0"/>
                  <a:pt x="3007120" y="66894"/>
                  <a:pt x="3293126" y="187865"/>
                </a:cubicBezTo>
                <a:lnTo>
                  <a:pt x="3418449" y="248236"/>
                </a:lnTo>
                <a:lnTo>
                  <a:pt x="3418449" y="2043644"/>
                </a:lnTo>
                <a:lnTo>
                  <a:pt x="0" y="2043644"/>
                </a:lnTo>
                <a:lnTo>
                  <a:pt x="20579" y="1908803"/>
                </a:lnTo>
                <a:cubicBezTo>
                  <a:pt x="243493" y="819452"/>
                  <a:pt x="1207351" y="0"/>
                  <a:pt x="2362601" y="0"/>
                </a:cubicBezTo>
                <a:close/>
              </a:path>
            </a:pathLst>
          </a:custGeom>
          <a:gradFill flip="none" rotWithShape="1">
            <a:gsLst>
              <a:gs pos="0">
                <a:schemeClr val="accent1"/>
              </a:gs>
              <a:gs pos="46000">
                <a:schemeClr val="accent2"/>
              </a:gs>
              <a:gs pos="100000">
                <a:schemeClr val="accent6"/>
              </a:gs>
            </a:gsLst>
            <a:path path="circle">
              <a:fillToRect r="100000" b="100000"/>
            </a:path>
            <a:tileRect l="-100000" t="-100000"/>
          </a:gradFill>
          <a:ln>
            <a:noFill/>
            <a:prstDash val="solid"/>
          </a:ln>
          <a:effectLst>
            <a:outerShdw algn="tr" blurRad="203200" dir="8100000" dist="101600" rotWithShape="0">
              <a:srgbClr val="3E3FC2">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rmAutofit/>
          </a:bodyPr>
          <a:p>
            <a:pPr algn="ctr"/>
            <a:endParaRPr lang="en-US">
              <a:solidFill>
                <a:schemeClr val="lt1"/>
              </a:solidFill>
            </a:endParaRPr>
          </a:p>
        </p:txBody>
      </p:sp>
      <p:sp>
        <p:nvSpPr>
          <p:cNvPr id="1048730" name="椭圆 46"/>
          <p:cNvSpPr/>
          <p:nvPr>
            <p:custDataLst>
              <p:tags r:id="rId7"/>
            </p:custDataLst>
          </p:nvPr>
        </p:nvSpPr>
        <p:spPr>
          <a:xfrm flipV="1">
            <a:off x="11371580" y="429260"/>
            <a:ext cx="59055" cy="59055"/>
          </a:xfrm>
          <a:prstGeom prst="ellipse"/>
          <a:solidFill>
            <a:schemeClr val="accent2"/>
          </a:solidFill>
          <a:ln>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rtlCol="0">
            <a:normAutofit fontScale="25000" lnSpcReduction="20000"/>
          </a:bodyPr>
          <a:p>
            <a:pPr algn="ctr"/>
            <a:endParaRPr sz="1400" lang="en-US">
              <a:solidFill>
                <a:schemeClr val="lt1"/>
              </a:solidFill>
            </a:endParaRPr>
          </a:p>
        </p:txBody>
      </p:sp>
      <p:sp>
        <p:nvSpPr>
          <p:cNvPr id="1048731" name="椭圆 52"/>
          <p:cNvSpPr/>
          <p:nvPr>
            <p:custDataLst>
              <p:tags r:id="rId8"/>
            </p:custDataLst>
          </p:nvPr>
        </p:nvSpPr>
        <p:spPr>
          <a:xfrm flipV="1">
            <a:off x="11507470" y="429260"/>
            <a:ext cx="59055" cy="59055"/>
          </a:xfrm>
          <a:prstGeom prst="ellipse"/>
          <a:solidFill>
            <a:schemeClr val="accent2"/>
          </a:solidFill>
          <a:ln>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rtlCol="0">
            <a:normAutofit fontScale="25000" lnSpcReduction="20000"/>
          </a:bodyPr>
          <a:p>
            <a:pPr algn="ctr"/>
            <a:endParaRPr sz="1400" lang="en-US">
              <a:solidFill>
                <a:schemeClr val="lt1"/>
              </a:solidFill>
            </a:endParaRPr>
          </a:p>
        </p:txBody>
      </p:sp>
      <p:sp>
        <p:nvSpPr>
          <p:cNvPr id="1048732" name="椭圆 53"/>
          <p:cNvSpPr/>
          <p:nvPr>
            <p:custDataLst>
              <p:tags r:id="rId9"/>
            </p:custDataLst>
          </p:nvPr>
        </p:nvSpPr>
        <p:spPr>
          <a:xfrm flipV="1">
            <a:off x="11642725" y="429260"/>
            <a:ext cx="59055" cy="59055"/>
          </a:xfrm>
          <a:prstGeom prst="ellipse"/>
          <a:solidFill>
            <a:schemeClr val="accent2"/>
          </a:solidFill>
          <a:ln>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rtlCol="0">
            <a:normAutofit fontScale="25000" lnSpcReduction="20000"/>
          </a:bodyPr>
          <a:p>
            <a:pPr algn="ctr"/>
            <a:endParaRPr sz="1400" lang="en-US">
              <a:solidFill>
                <a:schemeClr val="lt1"/>
              </a:solidFill>
            </a:endParaRPr>
          </a:p>
        </p:txBody>
      </p:sp>
      <p:sp>
        <p:nvSpPr>
          <p:cNvPr id="1048733" name="节编号"/>
          <p:cNvSpPr>
            <a:spLocks noGrp="1"/>
          </p:cNvSpPr>
          <p:nvPr>
            <p:ph type="body" idx="3" hasCustomPrompt="1"/>
            <p:custDataLst>
              <p:tags r:id="rId10"/>
            </p:custDataLst>
          </p:nvPr>
        </p:nvSpPr>
        <p:spPr>
          <a:xfrm>
            <a:off x="5831205" y="1662430"/>
            <a:ext cx="927735" cy="927735"/>
          </a:xfrm>
          <a:prstGeom prst="ellipse"/>
          <a:gradFill flip="none" rotWithShape="1">
            <a:gsLst>
              <a:gs pos="0">
                <a:schemeClr val="accent3"/>
              </a:gs>
              <a:gs pos="54000">
                <a:schemeClr val="accent1"/>
              </a:gs>
              <a:gs pos="100000">
                <a:schemeClr val="accent4"/>
              </a:gs>
            </a:gsLst>
            <a:path path="circle">
              <a:fillToRect r="100000" b="100000"/>
            </a:path>
            <a:tileRect l="-100000" t="-100000"/>
          </a:gradFill>
          <a:ln>
            <a:noFill/>
            <a:prstDash val="solid"/>
          </a:ln>
          <a:effectLst>
            <a:outerShdw algn="tr" blurRad="203200" dir="8100000" dist="101600" rotWithShape="0">
              <a:srgbClr val="3E3FC2">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b" anchorCtr="0" bIns="45720" compatLnSpc="1" forceAA="0" fromWordArt="0" horzOverflow="overflow" lIns="91440" numCol="1" rIns="91440" rtlCol="0" spcCol="0" tIns="45720" vert="horz" vertOverflow="overflow" wrap="none">
            <a:normAutofit/>
          </a:bodyPr>
          <a:lstStyle>
            <a:lvl1pPr algn="ctr" defTabSz="914400" eaLnBrk="1" fontAlgn="auto" hangingPunct="1" latinLnBrk="0" lvl="0" marL="0" marR="0" rtl="0">
              <a:lnSpc>
                <a:spcPct val="100000"/>
              </a:lnSpc>
              <a:buClrTx/>
              <a:buSzTx/>
              <a:buFontTx/>
              <a:buNone/>
              <a:defRPr baseline="0" b="0" cap="none" sz="2800" i="0" kern="1200" kumimoji="0" lang="en-US" noProof="1" normalizeH="0" spc="0" strike="noStrike" u="none">
                <a:solidFill>
                  <a:schemeClr val="lt1"/>
                </a:solidFill>
                <a:latin typeface="+mn-lt"/>
                <a:sym typeface="+mn-ea"/>
              </a:defRPr>
            </a:lvl1pPr>
          </a:lstStyle>
          <a:p>
            <a:pPr algn="ctr" lvl="0">
              <a:buClrTx/>
              <a:buSzTx/>
              <a:buFontTx/>
            </a:pPr>
            <a:r>
              <a:rPr>
                <a:latin typeface="+mn-lt"/>
                <a:sym typeface="+mn-ea"/>
              </a:rPr>
              <a:t>Click to add text</a:t>
            </a:r>
            <a:endParaRPr>
              <a:sym typeface="+mn-ea"/>
            </a:endParaRPr>
          </a:p>
        </p:txBody>
      </p:sp>
      <p:sp>
        <p:nvSpPr>
          <p:cNvPr id="1048734" name="标题"/>
          <p:cNvSpPr txBox="1">
            <a:spLocks noGrp="1"/>
          </p:cNvSpPr>
          <p:nvPr>
            <p:ph type="title" idx="2" hasCustomPrompt="1"/>
            <p:custDataLst>
              <p:tags r:id="rId11"/>
            </p:custDataLst>
          </p:nvPr>
        </p:nvSpPr>
        <p:spPr>
          <a:xfrm>
            <a:off x="5607050" y="2755265"/>
            <a:ext cx="6095365" cy="2594610"/>
          </a:xfrm>
          <a:prstGeom prst="rect"/>
          <a:noFill/>
        </p:spPr>
        <p:txBody>
          <a:bodyPr anchor="t" anchorCtr="0" bIns="0" lIns="0" rIns="0" rtlCol="0" tIns="0" vert="horz" wrap="square">
            <a:normAutofit/>
          </a:bodyPr>
          <a:lstStyle>
            <a:lvl1pPr algn="l" defTabSz="914400" eaLnBrk="1" fontAlgn="auto" hangingPunct="1" latinLnBrk="0" lvl="0" marL="0" marR="0" rtl="0">
              <a:lnSpc>
                <a:spcPct val="100000"/>
              </a:lnSpc>
              <a:buClrTx/>
              <a:buSzTx/>
              <a:buFontTx/>
              <a:buNone/>
              <a:defRPr baseline="0" b="1" cap="none" sz="5400" i="0" kern="1200" kumimoji="0" lang="en-US" noProof="1" normalizeH="0" spc="0" strike="noStrike" u="none">
                <a:solidFill>
                  <a:schemeClr val="tx1">
                    <a:lumMod val="85000"/>
                    <a:lumOff val="15000"/>
                  </a:schemeClr>
                </a:solidFill>
                <a:latin typeface="+mj-lt"/>
                <a:sym typeface="+mn-ea"/>
              </a:defRPr>
            </a:lvl1pPr>
          </a:lstStyle>
          <a:p>
            <a:pPr algn="just" lvl="0">
              <a:lnSpc>
                <a:spcPct val="100000"/>
              </a:lnSpc>
              <a:buClrTx/>
              <a:buSzTx/>
              <a:buFontTx/>
            </a:pPr>
            <a:r>
              <a:rPr>
                <a:sym typeface="+mn-ea"/>
              </a:rPr>
              <a:t>Click to add title</a:t>
            </a:r>
            <a:endParaRPr>
              <a:sym typeface="+mn-ea"/>
            </a:endParaRPr>
          </a:p>
        </p:txBody>
      </p:sp>
      <p:sp>
        <p:nvSpPr>
          <p:cNvPr id="1048735" name="任意多边形: 形状 22"/>
          <p:cNvSpPr/>
          <p:nvPr>
            <p:custDataLst>
              <p:tags r:id="rId12"/>
            </p:custDataLst>
          </p:nvPr>
        </p:nvSpPr>
        <p:spPr>
          <a:xfrm rot="16200000">
            <a:off x="4525645" y="6398260"/>
            <a:ext cx="372745" cy="572135"/>
          </a:xfrm>
          <a:custGeom>
            <a:avLst/>
            <a:gdLst>
              <a:gd name="connsiteX0" fmla="*/ 138215 w 595085"/>
              <a:gd name="connsiteY0" fmla="*/ 0 h 913740"/>
              <a:gd name="connsiteX1" fmla="*/ 595085 w 595085"/>
              <a:gd name="connsiteY1" fmla="*/ 456870 h 913740"/>
              <a:gd name="connsiteX2" fmla="*/ 138215 w 595085"/>
              <a:gd name="connsiteY2" fmla="*/ 913740 h 913740"/>
              <a:gd name="connsiteX3" fmla="*/ 46140 w 595085"/>
              <a:gd name="connsiteY3" fmla="*/ 904458 h 913740"/>
              <a:gd name="connsiteX4" fmla="*/ 0 w 595085"/>
              <a:gd name="connsiteY4" fmla="*/ 890136 h 913740"/>
              <a:gd name="connsiteX5" fmla="*/ 0 w 595085"/>
              <a:gd name="connsiteY5" fmla="*/ 23605 h 913740"/>
              <a:gd name="connsiteX6" fmla="*/ 46140 w 595085"/>
              <a:gd name="connsiteY6" fmla="*/ 9282 h 913740"/>
              <a:gd name="connsiteX7" fmla="*/ 138215 w 595085"/>
              <a:gd name="connsiteY7" fmla="*/ 0 h 913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5085" h="913740">
                <a:moveTo>
                  <a:pt x="138215" y="0"/>
                </a:moveTo>
                <a:cubicBezTo>
                  <a:pt x="390537" y="0"/>
                  <a:pt x="595085" y="204548"/>
                  <a:pt x="595085" y="456870"/>
                </a:cubicBezTo>
                <a:cubicBezTo>
                  <a:pt x="595085" y="709192"/>
                  <a:pt x="390537" y="913740"/>
                  <a:pt x="138215" y="913740"/>
                </a:cubicBezTo>
                <a:cubicBezTo>
                  <a:pt x="106675" y="913740"/>
                  <a:pt x="75881" y="910544"/>
                  <a:pt x="46140" y="904458"/>
                </a:cubicBezTo>
                <a:lnTo>
                  <a:pt x="0" y="890136"/>
                </a:lnTo>
                <a:lnTo>
                  <a:pt x="0" y="23605"/>
                </a:lnTo>
                <a:lnTo>
                  <a:pt x="46140" y="9282"/>
                </a:lnTo>
                <a:cubicBezTo>
                  <a:pt x="75881" y="3196"/>
                  <a:pt x="106675" y="0"/>
                  <a:pt x="138215" y="0"/>
                </a:cubicBezTo>
                <a:close/>
              </a:path>
            </a:pathLst>
          </a:custGeom>
          <a:gradFill flip="none" rotWithShape="1">
            <a:gsLst>
              <a:gs pos="0">
                <a:schemeClr val="accent1"/>
              </a:gs>
              <a:gs pos="46000">
                <a:schemeClr val="accent2"/>
              </a:gs>
              <a:gs pos="100000">
                <a:schemeClr val="accent6"/>
              </a:gs>
            </a:gsLst>
            <a:path path="circle">
              <a:fillToRect r="100000" b="100000"/>
            </a:path>
            <a:tileRect l="-100000" t="-100000"/>
          </a:gradFill>
          <a:ln>
            <a:noFill/>
            <a:prstDash val="solid"/>
          </a:ln>
          <a:effectLst>
            <a:outerShdw algn="tr" blurRad="203200" dir="8100000" dist="101600" rotWithShape="0">
              <a:srgbClr val="3E3FC2">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compatLnSpc="1" forceAA="0" fromWordArt="0" horzOverflow="overflow" numCol="1" rtlCol="0" spcCol="0" vert="horz" vertOverflow="overflow" wrap="square">
            <a:normAutofit/>
          </a:bodyPr>
          <a:p>
            <a:pPr algn="ctr"/>
            <a:endParaRPr lang="en-US">
              <a:sym typeface="+mn-lt"/>
            </a:endParaRPr>
          </a:p>
        </p:txBody>
      </p:sp>
      <p:sp>
        <p:nvSpPr>
          <p:cNvPr id="1048736" name="日期占位符 3"/>
          <p:cNvSpPr>
            <a:spLocks noGrp="1"/>
          </p:cNvSpPr>
          <p:nvPr>
            <p:ph type="dt" sz="half" idx="10"/>
            <p:custDataLst>
              <p:tags r:id="rId13"/>
            </p:custDataLst>
          </p:nvPr>
        </p:nvSpPr>
        <p:spPr>
          <a:xfrm>
            <a:off x="838200" y="6356350"/>
            <a:ext cx="2743200" cy="365125"/>
          </a:xfrm>
        </p:spPr>
        <p:txBody>
          <a:bodyPr/>
          <a:p>
            <a:r>
              <a:rPr lang="en-US"/>
              <a:t>Date Area</a:t>
            </a:r>
          </a:p>
        </p:txBody>
      </p:sp>
      <p:sp>
        <p:nvSpPr>
          <p:cNvPr id="1048737" name="页脚占位符 4"/>
          <p:cNvSpPr>
            <a:spLocks noGrp="1"/>
          </p:cNvSpPr>
          <p:nvPr>
            <p:ph type="ftr" sz="quarter" idx="11"/>
            <p:custDataLst>
              <p:tags r:id="rId14"/>
            </p:custDataLst>
          </p:nvPr>
        </p:nvSpPr>
        <p:spPr>
          <a:xfrm>
            <a:off x="4038600" y="6356350"/>
            <a:ext cx="4114800" cy="365125"/>
          </a:xfrm>
        </p:spPr>
        <p:txBody>
          <a:bodyPr/>
          <a:p>
            <a:endParaRPr lang="en-US"/>
          </a:p>
        </p:txBody>
      </p:sp>
      <p:sp>
        <p:nvSpPr>
          <p:cNvPr id="1048738" name="灯片编号占位符 5"/>
          <p:cNvSpPr>
            <a:spLocks noGrp="1"/>
          </p:cNvSpPr>
          <p:nvPr>
            <p:ph type="sldNum" sz="quarter" idx="12"/>
            <p:custDataLst>
              <p:tags r:id="rId15"/>
            </p:custDataLst>
          </p:nvPr>
        </p:nvSpPr>
        <p:spPr>
          <a:xfrm>
            <a:off x="8610600" y="6356350"/>
            <a:ext cx="2743200" cy="365125"/>
          </a:xfrm>
        </p:spPr>
        <p:txBody>
          <a:bodyPr/>
          <a:p>
            <a:fld id="{73127340-2293-49D2-96F1-6E7BF0C8FD9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Sp="0" type="twoObj">
  <p:cSld name="Two Content">
    <p:spTree>
      <p:nvGrpSpPr>
        <p:cNvPr id="107" name=""/>
        <p:cNvGrpSpPr/>
        <p:nvPr/>
      </p:nvGrpSpPr>
      <p:grpSpPr>
        <a:xfrm>
          <a:off x="0" y="0"/>
          <a:ext cx="0" cy="0"/>
        </a:xfrm>
      </p:grpSpPr>
      <p:sp>
        <p:nvSpPr>
          <p:cNvPr id="1048749" name="任意多边形: 形状 2"/>
          <p:cNvSpPr/>
          <p:nvPr>
            <p:custDataLst>
              <p:tags r:id="rId1"/>
            </p:custDataLst>
          </p:nvPr>
        </p:nvSpPr>
        <p:spPr>
          <a:xfrm>
            <a:off x="10841990" y="5400675"/>
            <a:ext cx="1350010" cy="1457325"/>
          </a:xfrm>
          <a:custGeom>
            <a:avLst/>
            <a:gdLst>
              <a:gd name="connsiteX0" fmla="*/ 1655408 w 2097843"/>
              <a:gd name="connsiteY0" fmla="*/ 0 h 2264232"/>
              <a:gd name="connsiteX1" fmla="*/ 1989031 w 2097843"/>
              <a:gd name="connsiteY1" fmla="*/ 33632 h 2264232"/>
              <a:gd name="connsiteX2" fmla="*/ 2097843 w 2097843"/>
              <a:gd name="connsiteY2" fmla="*/ 61611 h 2264232"/>
              <a:gd name="connsiteX3" fmla="*/ 2097843 w 2097843"/>
              <a:gd name="connsiteY3" fmla="*/ 2264232 h 2264232"/>
              <a:gd name="connsiteX4" fmla="*/ 117084 w 2097843"/>
              <a:gd name="connsiteY4" fmla="*/ 2264232 h 2264232"/>
              <a:gd name="connsiteX5" fmla="*/ 74424 w 2097843"/>
              <a:gd name="connsiteY5" fmla="*/ 2147676 h 2264232"/>
              <a:gd name="connsiteX6" fmla="*/ 0 w 2097843"/>
              <a:gd name="connsiteY6" fmla="*/ 1655408 h 2264232"/>
              <a:gd name="connsiteX7" fmla="*/ 1655408 w 2097843"/>
              <a:gd name="connsiteY7" fmla="*/ 0 h 22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7843" h="2264232">
                <a:moveTo>
                  <a:pt x="1655408" y="0"/>
                </a:moveTo>
                <a:cubicBezTo>
                  <a:pt x="1769690" y="0"/>
                  <a:pt x="1881268" y="11581"/>
                  <a:pt x="1989031" y="33632"/>
                </a:cubicBezTo>
                <a:lnTo>
                  <a:pt x="2097843" y="61611"/>
                </a:lnTo>
                <a:lnTo>
                  <a:pt x="2097843" y="2264232"/>
                </a:lnTo>
                <a:lnTo>
                  <a:pt x="117084" y="2264232"/>
                </a:lnTo>
                <a:lnTo>
                  <a:pt x="74424" y="2147676"/>
                </a:lnTo>
                <a:cubicBezTo>
                  <a:pt x="26056" y="1992169"/>
                  <a:pt x="0" y="1826831"/>
                  <a:pt x="0" y="1655408"/>
                </a:cubicBezTo>
                <a:cubicBezTo>
                  <a:pt x="0" y="741151"/>
                  <a:pt x="741151" y="0"/>
                  <a:pt x="1655408" y="0"/>
                </a:cubicBezTo>
                <a:close/>
              </a:path>
            </a:pathLst>
          </a:custGeom>
          <a:gradFill flip="none" rotWithShape="1">
            <a:gsLst>
              <a:gs pos="0">
                <a:schemeClr val="accent1"/>
              </a:gs>
              <a:gs pos="46000">
                <a:schemeClr val="accent2"/>
              </a:gs>
              <a:gs pos="100000">
                <a:schemeClr val="accent6"/>
              </a:gs>
            </a:gsLst>
            <a:path path="circle">
              <a:fillToRect l="100000" t="100000"/>
            </a:path>
            <a:tileRect r="-100000" b="-100000"/>
          </a:gradFill>
          <a:ln>
            <a:noFill/>
            <a:prstDash val="solid"/>
          </a:ln>
          <a:effectLst>
            <a:outerShdw algn="tr" blurRad="863600" dir="8100000" dist="304800" rotWithShape="0">
              <a:schemeClr val="accent3">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lang="en-US"/>
          </a:p>
        </p:txBody>
      </p:sp>
      <p:sp>
        <p:nvSpPr>
          <p:cNvPr id="1048750" name="任意多边形: 形状 16"/>
          <p:cNvSpPr/>
          <p:nvPr>
            <p:custDataLst>
              <p:tags r:id="rId2"/>
            </p:custDataLst>
          </p:nvPr>
        </p:nvSpPr>
        <p:spPr>
          <a:xfrm>
            <a:off x="0" y="0"/>
            <a:ext cx="2202180" cy="1774825"/>
          </a:xfrm>
          <a:custGeom>
            <a:avLst/>
            <a:gdLst>
              <a:gd name="connsiteX0" fmla="*/ 0 w 2593145"/>
              <a:gd name="connsiteY0" fmla="*/ 0 h 2089574"/>
              <a:gd name="connsiteX1" fmla="*/ 2585357 w 2593145"/>
              <a:gd name="connsiteY1" fmla="*/ 0 h 2089574"/>
              <a:gd name="connsiteX2" fmla="*/ 2593145 w 2593145"/>
              <a:gd name="connsiteY2" fmla="*/ 154244 h 2089574"/>
              <a:gd name="connsiteX3" fmla="*/ 657815 w 2593145"/>
              <a:gd name="connsiteY3" fmla="*/ 2089574 h 2089574"/>
              <a:gd name="connsiteX4" fmla="*/ 82307 w 2593145"/>
              <a:gd name="connsiteY4" fmla="*/ 2002566 h 2089574"/>
              <a:gd name="connsiteX5" fmla="*/ 0 w 2593145"/>
              <a:gd name="connsiteY5" fmla="*/ 1972441 h 208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3145" h="2089574">
                <a:moveTo>
                  <a:pt x="0" y="0"/>
                </a:moveTo>
                <a:lnTo>
                  <a:pt x="2585357" y="0"/>
                </a:lnTo>
                <a:lnTo>
                  <a:pt x="2593145" y="154244"/>
                </a:lnTo>
                <a:cubicBezTo>
                  <a:pt x="2593145" y="1223097"/>
                  <a:pt x="1726668" y="2089574"/>
                  <a:pt x="657815" y="2089574"/>
                </a:cubicBezTo>
                <a:cubicBezTo>
                  <a:pt x="457405" y="2089574"/>
                  <a:pt x="264110" y="2059112"/>
                  <a:pt x="82307" y="2002566"/>
                </a:cubicBezTo>
                <a:lnTo>
                  <a:pt x="0" y="1972441"/>
                </a:lnTo>
                <a:close/>
              </a:path>
            </a:pathLst>
          </a:custGeom>
          <a:solidFill>
            <a:schemeClr val="bg1"/>
          </a:solidFill>
          <a:ln>
            <a:noFill/>
            <a:prstDash val="solid"/>
          </a:ln>
          <a:effectLst>
            <a:outerShdw algn="tr" blurRad="863600" dir="8100000" dist="304800" rotWithShape="0">
              <a:schemeClr val="accent3">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lang="en-US">
              <a:solidFill>
                <a:schemeClr val="lt1"/>
              </a:solidFill>
            </a:endParaRPr>
          </a:p>
        </p:txBody>
      </p:sp>
      <p:sp>
        <p:nvSpPr>
          <p:cNvPr id="1048751" name="正文"/>
          <p:cNvSpPr txBox="1">
            <a:spLocks noGrp="1"/>
          </p:cNvSpPr>
          <p:nvPr>
            <p:ph idx="3" hasCustomPrompt="1"/>
            <p:custDataLst>
              <p:tags r:id="rId3"/>
            </p:custDataLst>
          </p:nvPr>
        </p:nvSpPr>
        <p:spPr>
          <a:xfrm>
            <a:off x="6400805" y="1490357"/>
            <a:ext cx="5176800" cy="4759236"/>
          </a:xfrm>
          <a:prstGeom prst="rect"/>
          <a:ln>
            <a:noFill/>
            <a:prstDash val="sysDash"/>
          </a:ln>
        </p:spPr>
        <p:txBody>
          <a:bodyPr bIns="46800" lIns="90000" rIns="90000" rtlCol="0" tIns="46800" vert="horz">
            <a:normAutofit/>
          </a:bodyPr>
          <a:lstStyle>
            <a:lvl1pPr algn="l" defTabSz="914400" eaLnBrk="1" fontAlgn="auto" hangingPunct="1" indent="-228600" latinLnBrk="0" lvl="0" marL="228600" marR="0" rtl="0">
              <a:lnSpc>
                <a:spcPct val="130000"/>
              </a:lnSpc>
              <a:spcBef>
                <a:spcPct val="0"/>
              </a:spcBef>
              <a:spcAft>
                <a:spcPts val="1000"/>
              </a:spcAft>
              <a:buClrTx/>
              <a:buSzTx/>
              <a:buFont typeface="Arial" panose="020b0604020202020204" pitchFamily="34" charset="0"/>
              <a:buChar char="●"/>
              <a:defRPr baseline="0" b="0" cap="none" sz="1800" i="0" kern="1200" kumimoji="0" lang="en-US" noProof="1" normalizeH="0" spc="0" strike="noStrike" u="none">
                <a:ln>
                  <a:noFill/>
                  <a:prstDash val="sysDot"/>
                </a:ln>
                <a:solidFill>
                  <a:schemeClr val="tx1">
                    <a:lumMod val="75000"/>
                    <a:lumOff val="25000"/>
                  </a:schemeClr>
                </a:solidFill>
                <a:latin typeface="+mn-lt"/>
                <a:sym typeface="+mn-ea"/>
              </a:defRPr>
            </a:lvl1pPr>
            <a:lvl2pPr algn="l" defTabSz="914400" eaLnBrk="1" fontAlgn="auto" hangingPunct="1" indent="-228600" latinLnBrk="0" lvl="1" marL="685800" marR="0" rtl="0">
              <a:lnSpc>
                <a:spcPct val="120000"/>
              </a:lnSpc>
              <a:spcBef>
                <a:spcPct val="0"/>
              </a:spcBef>
              <a:spcAft>
                <a:spcPts val="600"/>
              </a:spcAft>
              <a:buFont typeface="Arial" panose="020b0604020202020204" pitchFamily="34" charset="0"/>
              <a:buChar char="●"/>
              <a:tabLst>
                <a:tab pos="1609725"/>
              </a:tabLst>
              <a:defRPr baseline="0" b="0" cap="none" sz="1600" i="0" kern="1200" kumimoji="0" normalizeH="0" spc="150" strike="noStrike" u="none">
                <a:solidFill>
                  <a:schemeClr val="tx1">
                    <a:lumMod val="50000"/>
                    <a:lumOff val="50000"/>
                  </a:schemeClr>
                </a:solidFill>
                <a:latin typeface="+mn-lt"/>
                <a:sym typeface="+mn-ea"/>
              </a:defRPr>
            </a:lvl2pPr>
            <a:lvl3pPr algn="l" defTabSz="914400" eaLnBrk="1" fontAlgn="auto" hangingPunct="1" indent="-228600" latinLnBrk="0" lvl="2" marL="1143000" marR="0" rtl="0">
              <a:lnSpc>
                <a:spcPct val="120000"/>
              </a:lnSpc>
              <a:spcBef>
                <a:spcPct val="0"/>
              </a:spcBef>
              <a:spcAft>
                <a:spcPts val="600"/>
              </a:spcAft>
              <a:buFont typeface="Arial" panose="020b0604020202020204" pitchFamily="34" charset="0"/>
              <a:buChar char="●"/>
              <a:defRPr baseline="0" b="0" cap="none" sz="1600" i="0" kern="1200" kumimoji="0" normalizeH="0" spc="150" strike="noStrike" u="none">
                <a:solidFill>
                  <a:schemeClr val="tx1">
                    <a:lumMod val="50000"/>
                    <a:lumOff val="50000"/>
                  </a:schemeClr>
                </a:solidFill>
                <a:latin typeface="+mn-lt"/>
                <a:sym typeface="+mn-ea"/>
              </a:defRPr>
            </a:lvl3pPr>
            <a:lvl4pPr algn="l" defTabSz="914400" eaLnBrk="1" fontAlgn="auto" hangingPunct="1" indent="-228600" latinLnBrk="0" lvl="3" marL="1600200" marR="0" rtl="0">
              <a:lnSpc>
                <a:spcPct val="120000"/>
              </a:lnSpc>
              <a:spcBef>
                <a:spcPct val="0"/>
              </a:spcBef>
              <a:spcAft>
                <a:spcPts val="300"/>
              </a:spcAft>
              <a:buFont typeface="Wingdings" panose="05000000000000000000" charset="0"/>
              <a:buChar char=""/>
              <a:defRPr baseline="0" b="0" cap="none" sz="1600" i="0" kern="1200" kumimoji="0" normalizeH="0" spc="150" strike="noStrike" u="none">
                <a:solidFill>
                  <a:schemeClr val="tx1">
                    <a:lumMod val="50000"/>
                    <a:lumOff val="50000"/>
                  </a:schemeClr>
                </a:solidFill>
                <a:latin typeface="+mn-lt"/>
                <a:sym typeface="+mn-ea"/>
              </a:defRPr>
            </a:lvl4pPr>
            <a:lvl5pPr algn="l" defTabSz="914400" eaLnBrk="1" fontAlgn="auto" hangingPunct="1" indent="-228600" latinLnBrk="0" lvl="4" marL="2057400" marR="0" rtl="0">
              <a:lnSpc>
                <a:spcPct val="120000"/>
              </a:lnSpc>
              <a:spcBef>
                <a:spcPct val="0"/>
              </a:spcBef>
              <a:spcAft>
                <a:spcPts val="300"/>
              </a:spcAft>
              <a:buFont typeface="Arial" panose="020b0604020202020204" pitchFamily="34" charset="0"/>
              <a:buChar char="•"/>
              <a:defRPr baseline="0" b="0" cap="none" sz="1600" i="0" kern="1200" kumimoji="0" normalizeH="0" spc="150" strike="noStrike" u="none">
                <a:solidFill>
                  <a:schemeClr val="tx1">
                    <a:lumMod val="50000"/>
                    <a:lumOff val="50000"/>
                  </a:schemeClr>
                </a:solidFill>
                <a:latin typeface="+mn-lt"/>
                <a:sym typeface="+mn-ea"/>
              </a:defRPr>
            </a:lvl5pPr>
            <a:lvl6pPr indent="0">
              <a:lnSpc>
                <a:spcPct val="90000"/>
              </a:lnSpc>
              <a:spcBef>
                <a:spcPts val="500"/>
              </a:spcBef>
              <a:buFont typeface="Arial" panose="020b0604020202020204" pitchFamily="34" charset="0"/>
              <a:buNone/>
            </a:lvl6pPr>
            <a:lvl7pPr indent="-228600" marL="2971800">
              <a:lnSpc>
                <a:spcPct val="90000"/>
              </a:lnSpc>
              <a:spcBef>
                <a:spcPts val="500"/>
              </a:spcBef>
              <a:buFont typeface="Arial" panose="020b0604020202020204" pitchFamily="34" charset="0"/>
              <a:buChar char="•"/>
            </a:lvl7pPr>
            <a:lvl8pPr indent="-228600" marL="3429000">
              <a:lnSpc>
                <a:spcPct val="90000"/>
              </a:lnSpc>
              <a:spcBef>
                <a:spcPts val="500"/>
              </a:spcBef>
              <a:buFont typeface="Arial" panose="020b0604020202020204" pitchFamily="34" charset="0"/>
              <a:buChar char="•"/>
            </a:lvl8pPr>
            <a:lvl9pPr indent="-228600" marL="3886200">
              <a:lnSpc>
                <a:spcPct val="90000"/>
              </a:lnSpc>
              <a:spcBef>
                <a:spcPts val="500"/>
              </a:spcBef>
              <a:buFont typeface="Arial" panose="020b0604020202020204" pitchFamily="34" charset="0"/>
              <a:buChar char="•"/>
            </a:lvl9pPr>
          </a:lstStyle>
          <a:p>
            <a:pPr algn="l" defTabSz="914400" eaLnBrk="1" fontAlgn="auto" hangingPunct="1" indent="-228600" latinLnBrk="0" lvl="0" marL="228600" marR="0" rtl="0">
              <a:lnSpc>
                <a:spcPct val="130000"/>
              </a:lnSpc>
              <a:spcBef>
                <a:spcPct val="0"/>
              </a:spcBef>
              <a:spcAft>
                <a:spcPts val="1000"/>
              </a:spcAft>
              <a:buClrTx/>
              <a:buSzTx/>
              <a:buFont typeface="Arial" panose="020b0604020202020204" pitchFamily="34" charset="0"/>
              <a:buChar char="●"/>
            </a:pPr>
            <a:r>
              <a:rPr>
                <a:latin typeface="+mn-lt"/>
                <a:sym typeface="+mn-ea"/>
              </a:rPr>
              <a:t>Click to add text</a:t>
            </a:r>
            <a:endParaRPr>
              <a:sym typeface="+mn-ea"/>
            </a:endParaRPr>
          </a:p>
        </p:txBody>
      </p:sp>
      <p:sp>
        <p:nvSpPr>
          <p:cNvPr id="1048752" name="正文"/>
          <p:cNvSpPr txBox="1">
            <a:spLocks noGrp="1"/>
          </p:cNvSpPr>
          <p:nvPr>
            <p:ph idx="2" hasCustomPrompt="1"/>
            <p:custDataLst>
              <p:tags r:id="rId4"/>
            </p:custDataLst>
          </p:nvPr>
        </p:nvSpPr>
        <p:spPr>
          <a:xfrm>
            <a:off x="608400" y="1490357"/>
            <a:ext cx="5176800" cy="4759236"/>
          </a:xfrm>
          <a:prstGeom prst="rect"/>
          <a:ln>
            <a:noFill/>
            <a:prstDash val="sysDash"/>
          </a:ln>
        </p:spPr>
        <p:txBody>
          <a:bodyPr bIns="46800" lIns="90000" rIns="90000" rtlCol="0" tIns="46800" vert="horz">
            <a:normAutofit/>
          </a:bodyPr>
          <a:lstStyle>
            <a:lvl1pPr algn="l" defTabSz="914400" eaLnBrk="1" fontAlgn="auto" hangingPunct="1" indent="-228600" latinLnBrk="0" lvl="0" marL="228600" marR="0" rtl="0">
              <a:lnSpc>
                <a:spcPct val="130000"/>
              </a:lnSpc>
              <a:spcBef>
                <a:spcPct val="0"/>
              </a:spcBef>
              <a:spcAft>
                <a:spcPts val="1000"/>
              </a:spcAft>
              <a:buClrTx/>
              <a:buSzTx/>
              <a:buFont typeface="Arial" panose="020b0604020202020204" pitchFamily="34" charset="0"/>
              <a:buChar char="●"/>
              <a:defRPr baseline="0" b="0" cap="none" sz="1800" i="0" kern="1200" kumimoji="0" lang="en-US" noProof="1" normalizeH="0" spc="0" strike="noStrike" u="none">
                <a:ln>
                  <a:noFill/>
                  <a:prstDash val="sysDot"/>
                </a:ln>
                <a:solidFill>
                  <a:schemeClr val="tx1">
                    <a:lumMod val="75000"/>
                    <a:lumOff val="25000"/>
                  </a:schemeClr>
                </a:solidFill>
                <a:latin typeface="+mn-lt"/>
                <a:sym typeface="+mn-ea"/>
              </a:defRPr>
            </a:lvl1pPr>
            <a:lvl2pPr fontAlgn="auto" indent="-228600" lvl="1" marL="685800" marR="0">
              <a:lnSpc>
                <a:spcPct val="120000"/>
              </a:lnSpc>
              <a:spcBef>
                <a:spcPct val="0"/>
              </a:spcBef>
              <a:spcAft>
                <a:spcPts val="600"/>
              </a:spcAft>
              <a:buFont typeface="Arial" panose="020b0604020202020204" pitchFamily="34" charset="0"/>
              <a:buChar char="●"/>
              <a:tabLst>
                <a:tab pos="1609725"/>
              </a:tabLst>
              <a:defRPr baseline="0" b="0" cap="none" sz="1600" i="0" kumimoji="0" normalizeH="0" spc="150" strike="noStrike" u="none">
                <a:solidFill>
                  <a:schemeClr val="tx1">
                    <a:lumMod val="50000"/>
                    <a:lumOff val="50000"/>
                  </a:schemeClr>
                </a:solidFill>
                <a:latin typeface="+mn-lt"/>
              </a:defRPr>
            </a:lvl2pPr>
            <a:lvl3pPr fontAlgn="auto" indent="-228600" lvl="2" marL="1143000" marR="0">
              <a:lnSpc>
                <a:spcPct val="120000"/>
              </a:lnSpc>
              <a:spcBef>
                <a:spcPct val="0"/>
              </a:spcBef>
              <a:spcAft>
                <a:spcPts val="600"/>
              </a:spcAft>
              <a:buFont typeface="Arial" panose="020b0604020202020204" pitchFamily="34" charset="0"/>
              <a:buChar char="●"/>
              <a:defRPr baseline="0" b="0" cap="none" sz="1600" i="0" kumimoji="0" normalizeH="0" spc="150" strike="noStrike" u="none">
                <a:solidFill>
                  <a:schemeClr val="tx1">
                    <a:lumMod val="50000"/>
                    <a:lumOff val="50000"/>
                  </a:schemeClr>
                </a:solidFill>
                <a:latin typeface="+mn-lt"/>
              </a:defRPr>
            </a:lvl3pPr>
            <a:lvl4pPr fontAlgn="auto" indent="-228600" lvl="3" marL="1600200" marR="0">
              <a:lnSpc>
                <a:spcPct val="120000"/>
              </a:lnSpc>
              <a:spcBef>
                <a:spcPct val="0"/>
              </a:spcBef>
              <a:spcAft>
                <a:spcPts val="300"/>
              </a:spcAft>
              <a:buFont typeface="Wingdings" panose="05000000000000000000" charset="0"/>
              <a:buChar char=""/>
              <a:defRPr baseline="0" b="0" cap="none" sz="1400" i="0" kumimoji="0" normalizeH="0" spc="150" strike="noStrike" u="none">
                <a:solidFill>
                  <a:schemeClr val="tx1">
                    <a:lumMod val="50000"/>
                    <a:lumOff val="50000"/>
                  </a:schemeClr>
                </a:solidFill>
                <a:latin typeface="+mn-lt"/>
              </a:defRPr>
            </a:lvl4pPr>
            <a:lvl5pPr fontAlgn="auto" indent="-228600" lvl="4" marL="2057400" marR="0">
              <a:lnSpc>
                <a:spcPct val="120000"/>
              </a:lnSpc>
              <a:spcBef>
                <a:spcPct val="0"/>
              </a:spcBef>
              <a:spcAft>
                <a:spcPts val="300"/>
              </a:spcAft>
              <a:buFont typeface="Arial" panose="020b0604020202020204" pitchFamily="34" charset="0"/>
              <a:buChar char="•"/>
              <a:defRPr baseline="0" b="0" cap="none" sz="1400" i="0" kumimoji="0" normalizeH="0" spc="150" strike="noStrike" u="none">
                <a:solidFill>
                  <a:schemeClr val="tx1">
                    <a:lumMod val="50000"/>
                    <a:lumOff val="50000"/>
                  </a:schemeClr>
                </a:solidFill>
                <a:latin typeface="+mn-lt"/>
              </a:defRPr>
            </a:lvl5pPr>
            <a:lvl6pPr indent="0">
              <a:lnSpc>
                <a:spcPct val="90000"/>
              </a:lnSpc>
              <a:spcBef>
                <a:spcPts val="500"/>
              </a:spcBef>
              <a:buFont typeface="Arial" panose="020b0604020202020204" pitchFamily="34" charset="0"/>
              <a:buNone/>
            </a:lvl6pPr>
            <a:lvl7pPr indent="-228600" marL="2971800">
              <a:lnSpc>
                <a:spcPct val="90000"/>
              </a:lnSpc>
              <a:spcBef>
                <a:spcPts val="500"/>
              </a:spcBef>
              <a:buFont typeface="Arial" panose="020b0604020202020204" pitchFamily="34" charset="0"/>
              <a:buChar char="•"/>
            </a:lvl7pPr>
            <a:lvl8pPr indent="-228600" marL="3429000">
              <a:lnSpc>
                <a:spcPct val="90000"/>
              </a:lnSpc>
              <a:spcBef>
                <a:spcPts val="500"/>
              </a:spcBef>
              <a:buFont typeface="Arial" panose="020b0604020202020204" pitchFamily="34" charset="0"/>
              <a:buChar char="•"/>
            </a:lvl8pPr>
            <a:lvl9pPr indent="-228600" marL="3886200">
              <a:lnSpc>
                <a:spcPct val="90000"/>
              </a:lnSpc>
              <a:spcBef>
                <a:spcPts val="500"/>
              </a:spcBef>
              <a:buFont typeface="Arial" panose="020b0604020202020204" pitchFamily="34" charset="0"/>
              <a:buChar char="•"/>
            </a:lvl9pPr>
          </a:lstStyle>
          <a:p>
            <a:pPr lvl="0"/>
            <a:r>
              <a:rPr>
                <a:latin typeface="+mn-lt"/>
                <a:sym typeface="+mn-ea"/>
              </a:rPr>
              <a:t>Click to add text</a:t>
            </a:r>
            <a:endParaRPr>
              <a:sym typeface="+mn-ea"/>
            </a:endParaRPr>
          </a:p>
        </p:txBody>
      </p:sp>
      <p:sp>
        <p:nvSpPr>
          <p:cNvPr id="1048753" name="标题"/>
          <p:cNvSpPr txBox="1">
            <a:spLocks noGrp="1"/>
          </p:cNvSpPr>
          <p:nvPr>
            <p:ph type="title" idx="1" hasCustomPrompt="1"/>
            <p:custDataLst>
              <p:tags r:id="rId5"/>
            </p:custDataLst>
          </p:nvPr>
        </p:nvSpPr>
        <p:spPr>
          <a:xfrm>
            <a:off x="607695" y="608330"/>
            <a:ext cx="10969625" cy="671195"/>
          </a:xfrm>
          <a:prstGeom prst="rect"/>
          <a:noFill/>
        </p:spPr>
        <p:txBody>
          <a:bodyPr anchor="b" anchorCtr="0" bIns="0" lIns="71755" rIns="0" rtlCol="0" tIns="0" vert="horz" wrap="square">
            <a:normAutofit/>
          </a:bodyPr>
          <a:lstStyle>
            <a:lvl1pPr algn="l" defTabSz="914400" eaLnBrk="1" fontAlgn="auto" hangingPunct="1" latinLnBrk="0" lvl="0" marL="0" marR="0" rtl="0">
              <a:lnSpc>
                <a:spcPct val="100000"/>
              </a:lnSpc>
              <a:buClrTx/>
              <a:buSzTx/>
              <a:buFontTx/>
              <a:buNone/>
              <a:defRPr baseline="0" b="1" cap="none" sz="3600" i="0" kern="1200" kumimoji="0" lang="en-US" noProof="1" normalizeH="0" spc="0" strike="noStrike" u="none">
                <a:solidFill>
                  <a:schemeClr val="tx1">
                    <a:lumMod val="85000"/>
                    <a:lumOff val="15000"/>
                  </a:schemeClr>
                </a:solidFill>
                <a:latin typeface="+mj-lt"/>
                <a:sym typeface="+mn-ea"/>
              </a:defRPr>
            </a:lvl1pPr>
          </a:lstStyle>
          <a:p>
            <a:pPr algn="l" lvl="0">
              <a:buClrTx/>
              <a:buSzTx/>
              <a:buFontTx/>
            </a:pPr>
            <a:r>
              <a:rPr>
                <a:latin typeface="+mj-lt"/>
                <a:sym typeface="+mn-ea"/>
              </a:rPr>
              <a:t>Click to add title</a:t>
            </a:r>
            <a:endParaRPr>
              <a:sym typeface="+mn-ea"/>
            </a:endParaRPr>
          </a:p>
        </p:txBody>
      </p:sp>
      <p:sp>
        <p:nvSpPr>
          <p:cNvPr id="1048754" name="日期占位符 4"/>
          <p:cNvSpPr>
            <a:spLocks noGrp="1"/>
          </p:cNvSpPr>
          <p:nvPr>
            <p:ph type="dt" sz="half" idx="10"/>
            <p:custDataLst>
              <p:tags r:id="rId6"/>
            </p:custDataLst>
          </p:nvPr>
        </p:nvSpPr>
        <p:spPr>
          <a:xfrm>
            <a:off x="838200" y="6356350"/>
            <a:ext cx="2743200" cy="365125"/>
          </a:xfrm>
        </p:spPr>
        <p:txBody>
          <a:bodyPr/>
          <a:p>
            <a:r>
              <a:rPr lang="en-US"/>
              <a:t>Date Area</a:t>
            </a:r>
          </a:p>
        </p:txBody>
      </p:sp>
      <p:sp>
        <p:nvSpPr>
          <p:cNvPr id="1048755" name="页脚占位符 5"/>
          <p:cNvSpPr>
            <a:spLocks noGrp="1"/>
          </p:cNvSpPr>
          <p:nvPr>
            <p:ph type="ftr" sz="quarter" idx="11"/>
            <p:custDataLst>
              <p:tags r:id="rId7"/>
            </p:custDataLst>
          </p:nvPr>
        </p:nvSpPr>
        <p:spPr>
          <a:xfrm>
            <a:off x="4038600" y="6356350"/>
            <a:ext cx="4114800" cy="365125"/>
          </a:xfrm>
        </p:spPr>
        <p:txBody>
          <a:bodyPr/>
          <a:p>
            <a:endParaRPr lang="en-US"/>
          </a:p>
        </p:txBody>
      </p:sp>
      <p:sp>
        <p:nvSpPr>
          <p:cNvPr id="1048756" name="灯片编号占位符 6"/>
          <p:cNvSpPr>
            <a:spLocks noGrp="1"/>
          </p:cNvSpPr>
          <p:nvPr>
            <p:ph type="sldNum" sz="quarter" idx="12"/>
            <p:custDataLst>
              <p:tags r:id="rId8"/>
            </p:custDataLst>
          </p:nvPr>
        </p:nvSpPr>
        <p:spPr>
          <a:xfrm>
            <a:off x="8610600" y="6356350"/>
            <a:ext cx="2743200" cy="365125"/>
          </a:xfrm>
        </p:spPr>
        <p:txBody>
          <a:bodyPr/>
          <a:p>
            <a:fld id="{73127340-2293-49D2-96F1-6E7BF0C8FD9C}"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type="twoTxTwoObj">
  <p:cSld name="Comparison">
    <p:spTree>
      <p:nvGrpSpPr>
        <p:cNvPr id="106" name=""/>
        <p:cNvGrpSpPr/>
        <p:nvPr/>
      </p:nvGrpSpPr>
      <p:grpSpPr>
        <a:xfrm>
          <a:off x="0" y="0"/>
          <a:ext cx="0" cy="0"/>
        </a:xfrm>
      </p:grpSpPr>
      <p:sp>
        <p:nvSpPr>
          <p:cNvPr id="1048739" name="任意多边形: 形状 2"/>
          <p:cNvSpPr/>
          <p:nvPr>
            <p:custDataLst>
              <p:tags r:id="rId1"/>
            </p:custDataLst>
          </p:nvPr>
        </p:nvSpPr>
        <p:spPr>
          <a:xfrm>
            <a:off x="10841990" y="5400675"/>
            <a:ext cx="1350010" cy="1457325"/>
          </a:xfrm>
          <a:custGeom>
            <a:avLst/>
            <a:gdLst>
              <a:gd name="connsiteX0" fmla="*/ 1655408 w 2097843"/>
              <a:gd name="connsiteY0" fmla="*/ 0 h 2264232"/>
              <a:gd name="connsiteX1" fmla="*/ 1989031 w 2097843"/>
              <a:gd name="connsiteY1" fmla="*/ 33632 h 2264232"/>
              <a:gd name="connsiteX2" fmla="*/ 2097843 w 2097843"/>
              <a:gd name="connsiteY2" fmla="*/ 61611 h 2264232"/>
              <a:gd name="connsiteX3" fmla="*/ 2097843 w 2097843"/>
              <a:gd name="connsiteY3" fmla="*/ 2264232 h 2264232"/>
              <a:gd name="connsiteX4" fmla="*/ 117084 w 2097843"/>
              <a:gd name="connsiteY4" fmla="*/ 2264232 h 2264232"/>
              <a:gd name="connsiteX5" fmla="*/ 74424 w 2097843"/>
              <a:gd name="connsiteY5" fmla="*/ 2147676 h 2264232"/>
              <a:gd name="connsiteX6" fmla="*/ 0 w 2097843"/>
              <a:gd name="connsiteY6" fmla="*/ 1655408 h 2264232"/>
              <a:gd name="connsiteX7" fmla="*/ 1655408 w 2097843"/>
              <a:gd name="connsiteY7" fmla="*/ 0 h 22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7843" h="2264232">
                <a:moveTo>
                  <a:pt x="1655408" y="0"/>
                </a:moveTo>
                <a:cubicBezTo>
                  <a:pt x="1769690" y="0"/>
                  <a:pt x="1881268" y="11581"/>
                  <a:pt x="1989031" y="33632"/>
                </a:cubicBezTo>
                <a:lnTo>
                  <a:pt x="2097843" y="61611"/>
                </a:lnTo>
                <a:lnTo>
                  <a:pt x="2097843" y="2264232"/>
                </a:lnTo>
                <a:lnTo>
                  <a:pt x="117084" y="2264232"/>
                </a:lnTo>
                <a:lnTo>
                  <a:pt x="74424" y="2147676"/>
                </a:lnTo>
                <a:cubicBezTo>
                  <a:pt x="26056" y="1992169"/>
                  <a:pt x="0" y="1826831"/>
                  <a:pt x="0" y="1655408"/>
                </a:cubicBezTo>
                <a:cubicBezTo>
                  <a:pt x="0" y="741151"/>
                  <a:pt x="741151" y="0"/>
                  <a:pt x="1655408" y="0"/>
                </a:cubicBezTo>
                <a:close/>
              </a:path>
            </a:pathLst>
          </a:custGeom>
          <a:gradFill flip="none" rotWithShape="1">
            <a:gsLst>
              <a:gs pos="0">
                <a:schemeClr val="accent1"/>
              </a:gs>
              <a:gs pos="46000">
                <a:schemeClr val="accent2"/>
              </a:gs>
              <a:gs pos="100000">
                <a:schemeClr val="accent6"/>
              </a:gs>
            </a:gsLst>
            <a:path path="circle">
              <a:fillToRect l="100000" t="100000"/>
            </a:path>
            <a:tileRect r="-100000" b="-100000"/>
          </a:gradFill>
          <a:ln>
            <a:noFill/>
            <a:prstDash val="solid"/>
          </a:ln>
          <a:effectLst>
            <a:outerShdw algn="tr" blurRad="863600" dir="8100000" dist="304800" rotWithShape="0">
              <a:schemeClr val="accent3">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lang="en-US"/>
          </a:p>
        </p:txBody>
      </p:sp>
      <p:sp>
        <p:nvSpPr>
          <p:cNvPr id="1048740" name="任意多边形: 形状 16"/>
          <p:cNvSpPr/>
          <p:nvPr>
            <p:custDataLst>
              <p:tags r:id="rId2"/>
            </p:custDataLst>
          </p:nvPr>
        </p:nvSpPr>
        <p:spPr>
          <a:xfrm>
            <a:off x="0" y="0"/>
            <a:ext cx="2202180" cy="1774825"/>
          </a:xfrm>
          <a:custGeom>
            <a:avLst/>
            <a:gdLst>
              <a:gd name="connsiteX0" fmla="*/ 0 w 2593145"/>
              <a:gd name="connsiteY0" fmla="*/ 0 h 2089574"/>
              <a:gd name="connsiteX1" fmla="*/ 2585357 w 2593145"/>
              <a:gd name="connsiteY1" fmla="*/ 0 h 2089574"/>
              <a:gd name="connsiteX2" fmla="*/ 2593145 w 2593145"/>
              <a:gd name="connsiteY2" fmla="*/ 154244 h 2089574"/>
              <a:gd name="connsiteX3" fmla="*/ 657815 w 2593145"/>
              <a:gd name="connsiteY3" fmla="*/ 2089574 h 2089574"/>
              <a:gd name="connsiteX4" fmla="*/ 82307 w 2593145"/>
              <a:gd name="connsiteY4" fmla="*/ 2002566 h 2089574"/>
              <a:gd name="connsiteX5" fmla="*/ 0 w 2593145"/>
              <a:gd name="connsiteY5" fmla="*/ 1972441 h 208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3145" h="2089574">
                <a:moveTo>
                  <a:pt x="0" y="0"/>
                </a:moveTo>
                <a:lnTo>
                  <a:pt x="2585357" y="0"/>
                </a:lnTo>
                <a:lnTo>
                  <a:pt x="2593145" y="154244"/>
                </a:lnTo>
                <a:cubicBezTo>
                  <a:pt x="2593145" y="1223097"/>
                  <a:pt x="1726668" y="2089574"/>
                  <a:pt x="657815" y="2089574"/>
                </a:cubicBezTo>
                <a:cubicBezTo>
                  <a:pt x="457405" y="2089574"/>
                  <a:pt x="264110" y="2059112"/>
                  <a:pt x="82307" y="2002566"/>
                </a:cubicBezTo>
                <a:lnTo>
                  <a:pt x="0" y="1972441"/>
                </a:lnTo>
                <a:close/>
              </a:path>
            </a:pathLst>
          </a:custGeom>
          <a:solidFill>
            <a:schemeClr val="bg1"/>
          </a:solidFill>
          <a:ln>
            <a:noFill/>
            <a:prstDash val="solid"/>
          </a:ln>
          <a:effectLst>
            <a:outerShdw algn="tr" blurRad="863600" dir="8100000" dist="304800" rotWithShape="0">
              <a:schemeClr val="accent3">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lang="en-US">
              <a:solidFill>
                <a:schemeClr val="lt1"/>
              </a:solidFill>
            </a:endParaRPr>
          </a:p>
        </p:txBody>
      </p:sp>
      <p:sp>
        <p:nvSpPr>
          <p:cNvPr id="1048741" name="正文"/>
          <p:cNvSpPr txBox="1">
            <a:spLocks noGrp="1"/>
          </p:cNvSpPr>
          <p:nvPr>
            <p:ph idx="5" hasCustomPrompt="1"/>
            <p:custDataLst>
              <p:tags r:id="rId3"/>
            </p:custDataLst>
          </p:nvPr>
        </p:nvSpPr>
        <p:spPr>
          <a:xfrm>
            <a:off x="6235200" y="1854000"/>
            <a:ext cx="5342400" cy="4395600"/>
          </a:xfrm>
          <a:prstGeom prst="rect"/>
          <a:ln>
            <a:noFill/>
            <a:prstDash val="sysDash"/>
          </a:ln>
        </p:spPr>
        <p:txBody>
          <a:bodyPr bIns="46800" lIns="90000" rIns="90000" rtlCol="0" tIns="46800" vert="horz">
            <a:normAutofit/>
          </a:bodyPr>
          <a:lstStyle>
            <a:lvl1pPr algn="l" defTabSz="914400" eaLnBrk="1" fontAlgn="auto" hangingPunct="1" indent="-228600" latinLnBrk="0" lvl="0" marL="228600" marR="0" rtl="0">
              <a:lnSpc>
                <a:spcPct val="130000"/>
              </a:lnSpc>
              <a:spcBef>
                <a:spcPct val="0"/>
              </a:spcBef>
              <a:spcAft>
                <a:spcPts val="1000"/>
              </a:spcAft>
              <a:buClrTx/>
              <a:buSzTx/>
              <a:buFont typeface="Arial" panose="020b0604020202020204" pitchFamily="34" charset="0"/>
              <a:buChar char="●"/>
              <a:defRPr baseline="0" b="0" cap="none" sz="1800" i="0" kern="1200" kumimoji="0" lang="en-US" noProof="1" normalizeH="0" spc="0" strike="noStrike" u="none">
                <a:ln>
                  <a:noFill/>
                  <a:prstDash val="sysDot"/>
                </a:ln>
                <a:solidFill>
                  <a:schemeClr val="tx1">
                    <a:lumMod val="75000"/>
                    <a:lumOff val="25000"/>
                  </a:schemeClr>
                </a:solidFill>
                <a:latin typeface="+mn-lt"/>
                <a:sym typeface="+mn-ea"/>
              </a:defRPr>
            </a:lvl1pPr>
            <a:lvl2pPr fontAlgn="auto" indent="-228600" lvl="1" marL="685800" marR="0">
              <a:lnSpc>
                <a:spcPct val="120000"/>
              </a:lnSpc>
              <a:spcBef>
                <a:spcPct val="0"/>
              </a:spcBef>
              <a:spcAft>
                <a:spcPts val="600"/>
              </a:spcAft>
              <a:buFont typeface="Arial" panose="020b0604020202020204" pitchFamily="34" charset="0"/>
              <a:buChar char="●"/>
              <a:tabLst>
                <a:tab pos="1609725"/>
              </a:tabLst>
              <a:defRPr baseline="0" b="0" cap="none" sz="1600" i="0" kumimoji="0" normalizeH="0" spc="150" strike="noStrike" u="none">
                <a:solidFill>
                  <a:schemeClr val="tx1">
                    <a:lumMod val="50000"/>
                    <a:lumOff val="50000"/>
                  </a:schemeClr>
                </a:solidFill>
                <a:latin typeface="+mn-lt"/>
              </a:defRPr>
            </a:lvl2pPr>
            <a:lvl3pPr fontAlgn="auto" indent="-228600" lvl="2" marL="1143000" marR="0">
              <a:lnSpc>
                <a:spcPct val="120000"/>
              </a:lnSpc>
              <a:spcBef>
                <a:spcPct val="0"/>
              </a:spcBef>
              <a:spcAft>
                <a:spcPts val="600"/>
              </a:spcAft>
              <a:buFont typeface="Arial" panose="020b0604020202020204" pitchFamily="34" charset="0"/>
              <a:buChar char="●"/>
              <a:defRPr baseline="0" b="0" cap="none" sz="1600" i="0" kumimoji="0" normalizeH="0" spc="150" strike="noStrike" u="none">
                <a:solidFill>
                  <a:schemeClr val="tx1">
                    <a:lumMod val="50000"/>
                    <a:lumOff val="50000"/>
                  </a:schemeClr>
                </a:solidFill>
                <a:latin typeface="+mn-lt"/>
              </a:defRPr>
            </a:lvl3pPr>
            <a:lvl4pPr fontAlgn="auto" indent="-228600" lvl="3" marL="1600200" marR="0">
              <a:lnSpc>
                <a:spcPct val="120000"/>
              </a:lnSpc>
              <a:spcBef>
                <a:spcPct val="0"/>
              </a:spcBef>
              <a:spcAft>
                <a:spcPts val="300"/>
              </a:spcAft>
              <a:buFont typeface="Wingdings" panose="05000000000000000000" charset="0"/>
              <a:buChar char=""/>
              <a:defRPr baseline="0" b="0" cap="none" sz="1400" i="0" kumimoji="0" normalizeH="0" spc="150" strike="noStrike" u="none">
                <a:solidFill>
                  <a:schemeClr val="tx1">
                    <a:lumMod val="50000"/>
                    <a:lumOff val="50000"/>
                  </a:schemeClr>
                </a:solidFill>
                <a:latin typeface="+mn-lt"/>
              </a:defRPr>
            </a:lvl4pPr>
            <a:lvl5pPr fontAlgn="auto" indent="-228600" lvl="4" marL="2057400" marR="0">
              <a:lnSpc>
                <a:spcPct val="120000"/>
              </a:lnSpc>
              <a:spcBef>
                <a:spcPct val="0"/>
              </a:spcBef>
              <a:spcAft>
                <a:spcPts val="300"/>
              </a:spcAft>
              <a:buFont typeface="Arial" panose="020b0604020202020204" pitchFamily="34" charset="0"/>
              <a:buChar char="•"/>
              <a:defRPr baseline="0" b="0" cap="none" sz="1400" i="0" kumimoji="0" normalizeH="0" spc="150" strike="noStrike" u="none">
                <a:solidFill>
                  <a:schemeClr val="tx1">
                    <a:lumMod val="50000"/>
                    <a:lumOff val="50000"/>
                  </a:schemeClr>
                </a:solidFill>
                <a:latin typeface="+mn-lt"/>
              </a:defRPr>
            </a:lvl5pPr>
            <a:lvl6pPr indent="0">
              <a:lnSpc>
                <a:spcPct val="90000"/>
              </a:lnSpc>
              <a:spcBef>
                <a:spcPts val="500"/>
              </a:spcBef>
              <a:buFont typeface="Arial" panose="020b0604020202020204" pitchFamily="34" charset="0"/>
              <a:buNone/>
            </a:lvl6pPr>
            <a:lvl7pPr indent="-228600" marL="2971800">
              <a:lnSpc>
                <a:spcPct val="90000"/>
              </a:lnSpc>
              <a:spcBef>
                <a:spcPts val="500"/>
              </a:spcBef>
              <a:buFont typeface="Arial" panose="020b0604020202020204" pitchFamily="34" charset="0"/>
              <a:buChar char="•"/>
            </a:lvl7pPr>
            <a:lvl8pPr indent="-228600" marL="3429000">
              <a:lnSpc>
                <a:spcPct val="90000"/>
              </a:lnSpc>
              <a:spcBef>
                <a:spcPts val="500"/>
              </a:spcBef>
              <a:buFont typeface="Arial" panose="020b0604020202020204" pitchFamily="34" charset="0"/>
              <a:buChar char="•"/>
            </a:lvl8pPr>
            <a:lvl9pPr indent="-228600" marL="3886200">
              <a:lnSpc>
                <a:spcPct val="90000"/>
              </a:lnSpc>
              <a:spcBef>
                <a:spcPts val="500"/>
              </a:spcBef>
              <a:buFont typeface="Arial" panose="020b0604020202020204" pitchFamily="34" charset="0"/>
              <a:buChar char="•"/>
            </a:lvl9pPr>
          </a:lstStyle>
          <a:p>
            <a:pPr lvl="0"/>
            <a:r>
              <a:rPr>
                <a:latin typeface="+mn-lt"/>
                <a:sym typeface="+mn-ea"/>
              </a:rPr>
              <a:t>Click to add text</a:t>
            </a:r>
            <a:endParaRPr>
              <a:sym typeface="+mn-ea"/>
            </a:endParaRPr>
          </a:p>
        </p:txBody>
      </p:sp>
      <p:sp>
        <p:nvSpPr>
          <p:cNvPr id="1048742" name="标题"/>
          <p:cNvSpPr txBox="1">
            <a:spLocks noGrp="1"/>
          </p:cNvSpPr>
          <p:nvPr>
            <p:ph type="title" idx="4" hasCustomPrompt="1"/>
            <p:custDataLst>
              <p:tags r:id="rId4"/>
            </p:custDataLst>
          </p:nvPr>
        </p:nvSpPr>
        <p:spPr>
          <a:xfrm>
            <a:off x="6235200" y="1429200"/>
            <a:ext cx="5342400" cy="400110"/>
          </a:xfrm>
          <a:prstGeom prst="rect"/>
          <a:noFill/>
          <a:ln>
            <a:noFill/>
            <a:prstDash val="sysDash"/>
          </a:ln>
        </p:spPr>
        <p:txBody>
          <a:bodyPr rtlCol="0" wrap="square">
            <a:normAutofit/>
          </a:bodyPr>
          <a:lstStyle>
            <a:lvl1pPr algn="l" defTabSz="914400" eaLnBrk="1" fontAlgn="auto" hangingPunct="1" latinLnBrk="0" marL="0" marR="0" rtl="0">
              <a:lnSpc>
                <a:spcPct val="100000"/>
              </a:lnSpc>
              <a:buClrTx/>
              <a:buSzTx/>
              <a:buFontTx/>
              <a:buNone/>
              <a:defRPr baseline="0" b="1" cap="none" sz="2000" i="0" kern="1200" kumimoji="0" lang="en-US" noProof="1" normalizeH="0" spc="0" strike="noStrike" u="none">
                <a:solidFill>
                  <a:schemeClr val="tx1">
                    <a:lumMod val="75000"/>
                    <a:lumOff val="25000"/>
                  </a:schemeClr>
                </a:solidFill>
                <a:latin typeface="+mj-lt"/>
              </a:defRPr>
            </a:lvl1pPr>
          </a:lstStyle>
          <a:p>
            <a:pPr lvl="0"/>
            <a:r>
              <a:rPr>
                <a:latin typeface="+mj-lt"/>
                <a:sym typeface="+mn-ea"/>
              </a:rPr>
              <a:t>Click to add title</a:t>
            </a:r>
            <a:endParaRPr>
              <a:sym typeface="+mn-ea"/>
            </a:endParaRPr>
          </a:p>
        </p:txBody>
      </p:sp>
      <p:sp>
        <p:nvSpPr>
          <p:cNvPr id="1048743" name="正文"/>
          <p:cNvSpPr txBox="1">
            <a:spLocks noGrp="1"/>
          </p:cNvSpPr>
          <p:nvPr>
            <p:ph idx="3" hasCustomPrompt="1"/>
            <p:custDataLst>
              <p:tags r:id="rId5"/>
            </p:custDataLst>
          </p:nvPr>
        </p:nvSpPr>
        <p:spPr>
          <a:xfrm>
            <a:off x="608400" y="1854000"/>
            <a:ext cx="5342400" cy="4395600"/>
          </a:xfrm>
          <a:prstGeom prst="rect"/>
          <a:ln>
            <a:noFill/>
            <a:prstDash val="sysDash"/>
          </a:ln>
        </p:spPr>
        <p:txBody>
          <a:bodyPr bIns="46800" lIns="90000" rIns="90000" rtlCol="0" tIns="46800" vert="horz">
            <a:normAutofit/>
          </a:bodyPr>
          <a:lstStyle>
            <a:lvl1pPr algn="l" defTabSz="914400" eaLnBrk="1" fontAlgn="auto" hangingPunct="1" indent="-228600" latinLnBrk="0" lvl="0" marL="228600" marR="0" rtl="0">
              <a:lnSpc>
                <a:spcPct val="130000"/>
              </a:lnSpc>
              <a:spcBef>
                <a:spcPct val="0"/>
              </a:spcBef>
              <a:spcAft>
                <a:spcPts val="1000"/>
              </a:spcAft>
              <a:buClrTx/>
              <a:buSzTx/>
              <a:buFont typeface="Arial" panose="020b0604020202020204" pitchFamily="34" charset="0"/>
              <a:buChar char="●"/>
              <a:defRPr baseline="0" b="0" cap="none" sz="1800" i="0" kern="1200" kumimoji="0" lang="en-US" noProof="1" normalizeH="0" spc="0" strike="noStrike" u="none">
                <a:ln>
                  <a:noFill/>
                  <a:prstDash val="sysDot"/>
                </a:ln>
                <a:solidFill>
                  <a:schemeClr val="tx1">
                    <a:lumMod val="75000"/>
                    <a:lumOff val="25000"/>
                  </a:schemeClr>
                </a:solidFill>
                <a:latin typeface="+mn-lt"/>
                <a:sym typeface="+mn-ea"/>
              </a:defRPr>
            </a:lvl1pPr>
            <a:lvl2pPr fontAlgn="auto" indent="-228600" lvl="1" marL="685800" marR="0">
              <a:lnSpc>
                <a:spcPct val="120000"/>
              </a:lnSpc>
              <a:spcBef>
                <a:spcPct val="0"/>
              </a:spcBef>
              <a:spcAft>
                <a:spcPts val="600"/>
              </a:spcAft>
              <a:buFont typeface="Arial" panose="020b0604020202020204" pitchFamily="34" charset="0"/>
              <a:buChar char="●"/>
              <a:tabLst>
                <a:tab pos="1609725"/>
              </a:tabLst>
              <a:defRPr baseline="0" b="0" cap="none" sz="1600" i="0" kumimoji="0" normalizeH="0" spc="150" strike="noStrike" u="none">
                <a:solidFill>
                  <a:schemeClr val="tx1">
                    <a:lumMod val="50000"/>
                    <a:lumOff val="50000"/>
                  </a:schemeClr>
                </a:solidFill>
                <a:latin typeface="+mn-lt"/>
              </a:defRPr>
            </a:lvl2pPr>
            <a:lvl3pPr fontAlgn="auto" indent="-228600" lvl="2" marL="1143000" marR="0">
              <a:lnSpc>
                <a:spcPct val="120000"/>
              </a:lnSpc>
              <a:spcBef>
                <a:spcPct val="0"/>
              </a:spcBef>
              <a:spcAft>
                <a:spcPts val="600"/>
              </a:spcAft>
              <a:buFont typeface="Arial" panose="020b0604020202020204" pitchFamily="34" charset="0"/>
              <a:buChar char="●"/>
              <a:defRPr baseline="0" b="0" cap="none" sz="1600" i="0" kumimoji="0" normalizeH="0" spc="150" strike="noStrike" u="none">
                <a:solidFill>
                  <a:schemeClr val="tx1">
                    <a:lumMod val="50000"/>
                    <a:lumOff val="50000"/>
                  </a:schemeClr>
                </a:solidFill>
                <a:latin typeface="+mn-lt"/>
              </a:defRPr>
            </a:lvl3pPr>
            <a:lvl4pPr fontAlgn="auto" indent="-228600" lvl="3" marL="1600200" marR="0">
              <a:lnSpc>
                <a:spcPct val="120000"/>
              </a:lnSpc>
              <a:spcBef>
                <a:spcPct val="0"/>
              </a:spcBef>
              <a:spcAft>
                <a:spcPts val="300"/>
              </a:spcAft>
              <a:buFont typeface="Wingdings" panose="05000000000000000000" charset="0"/>
              <a:buChar char=""/>
              <a:defRPr baseline="0" b="0" cap="none" sz="1400" i="0" kumimoji="0" normalizeH="0" spc="150" strike="noStrike" u="none">
                <a:solidFill>
                  <a:schemeClr val="tx1">
                    <a:lumMod val="50000"/>
                    <a:lumOff val="50000"/>
                  </a:schemeClr>
                </a:solidFill>
                <a:latin typeface="+mn-lt"/>
              </a:defRPr>
            </a:lvl4pPr>
            <a:lvl5pPr fontAlgn="auto" indent="-228600" lvl="4" marL="2057400" marR="0">
              <a:lnSpc>
                <a:spcPct val="120000"/>
              </a:lnSpc>
              <a:spcBef>
                <a:spcPct val="0"/>
              </a:spcBef>
              <a:spcAft>
                <a:spcPts val="300"/>
              </a:spcAft>
              <a:buFont typeface="Arial" panose="020b0604020202020204" pitchFamily="34" charset="0"/>
              <a:buChar char="•"/>
              <a:defRPr baseline="0" b="0" cap="none" sz="1400" i="0" kumimoji="0" normalizeH="0" spc="150" strike="noStrike" u="none">
                <a:solidFill>
                  <a:schemeClr val="tx1">
                    <a:lumMod val="50000"/>
                    <a:lumOff val="50000"/>
                  </a:schemeClr>
                </a:solidFill>
                <a:latin typeface="+mn-lt"/>
              </a:defRPr>
            </a:lvl5pPr>
            <a:lvl6pPr indent="0">
              <a:lnSpc>
                <a:spcPct val="90000"/>
              </a:lnSpc>
              <a:spcBef>
                <a:spcPts val="500"/>
              </a:spcBef>
              <a:buFont typeface="Arial" panose="020b0604020202020204" pitchFamily="34" charset="0"/>
              <a:buNone/>
            </a:lvl6pPr>
            <a:lvl7pPr indent="-228600" marL="2971800">
              <a:lnSpc>
                <a:spcPct val="90000"/>
              </a:lnSpc>
              <a:spcBef>
                <a:spcPts val="500"/>
              </a:spcBef>
              <a:buFont typeface="Arial" panose="020b0604020202020204" pitchFamily="34" charset="0"/>
              <a:buChar char="•"/>
            </a:lvl7pPr>
            <a:lvl8pPr indent="-228600" marL="3429000">
              <a:lnSpc>
                <a:spcPct val="90000"/>
              </a:lnSpc>
              <a:spcBef>
                <a:spcPts val="500"/>
              </a:spcBef>
              <a:buFont typeface="Arial" panose="020b0604020202020204" pitchFamily="34" charset="0"/>
              <a:buChar char="•"/>
            </a:lvl8pPr>
            <a:lvl9pPr indent="-228600" marL="3886200">
              <a:lnSpc>
                <a:spcPct val="90000"/>
              </a:lnSpc>
              <a:spcBef>
                <a:spcPts val="500"/>
              </a:spcBef>
              <a:buFont typeface="Arial" panose="020b0604020202020204" pitchFamily="34" charset="0"/>
              <a:buChar char="•"/>
            </a:lvl9pPr>
          </a:lstStyle>
          <a:p>
            <a:pPr lvl="0"/>
            <a:r>
              <a:rPr>
                <a:latin typeface="+mn-lt"/>
                <a:sym typeface="+mn-ea"/>
              </a:rPr>
              <a:t>Click to add text</a:t>
            </a:r>
            <a:endParaRPr>
              <a:sym typeface="+mn-ea"/>
            </a:endParaRPr>
          </a:p>
        </p:txBody>
      </p:sp>
      <p:sp>
        <p:nvSpPr>
          <p:cNvPr id="1048744" name="标题"/>
          <p:cNvSpPr txBox="1">
            <a:spLocks noGrp="1"/>
          </p:cNvSpPr>
          <p:nvPr>
            <p:ph type="title" idx="2" hasCustomPrompt="1"/>
            <p:custDataLst>
              <p:tags r:id="rId6"/>
            </p:custDataLst>
          </p:nvPr>
        </p:nvSpPr>
        <p:spPr>
          <a:xfrm>
            <a:off x="608400" y="1429200"/>
            <a:ext cx="5342400" cy="400110"/>
          </a:xfrm>
          <a:prstGeom prst="rect"/>
          <a:noFill/>
          <a:ln>
            <a:noFill/>
            <a:prstDash val="sysDash"/>
          </a:ln>
        </p:spPr>
        <p:txBody>
          <a:bodyPr rtlCol="0" wrap="square">
            <a:normAutofit/>
          </a:bodyPr>
          <a:lstStyle>
            <a:lvl1pPr algn="l" defTabSz="914400" eaLnBrk="1" fontAlgn="auto" hangingPunct="1" latinLnBrk="0" marL="0" marR="0" rtl="0">
              <a:lnSpc>
                <a:spcPct val="100000"/>
              </a:lnSpc>
              <a:buClrTx/>
              <a:buSzTx/>
              <a:buFontTx/>
              <a:buNone/>
              <a:defRPr baseline="0" b="1" cap="none" sz="2000" i="0" kern="1200" kumimoji="0" lang="en-US" noProof="1" normalizeH="0" spc="0" strike="noStrike" u="none">
                <a:solidFill>
                  <a:schemeClr val="tx1">
                    <a:lumMod val="75000"/>
                    <a:lumOff val="25000"/>
                  </a:schemeClr>
                </a:solidFill>
                <a:latin typeface="+mj-lt"/>
              </a:defRPr>
            </a:lvl1pPr>
          </a:lstStyle>
          <a:p>
            <a:pPr lvl="0"/>
            <a:r>
              <a:rPr>
                <a:latin typeface="+mj-lt"/>
                <a:sym typeface="+mn-ea"/>
              </a:rPr>
              <a:t>Click to add title</a:t>
            </a:r>
            <a:endParaRPr>
              <a:sym typeface="+mn-ea"/>
            </a:endParaRPr>
          </a:p>
        </p:txBody>
      </p:sp>
      <p:sp>
        <p:nvSpPr>
          <p:cNvPr id="1048745" name="标题"/>
          <p:cNvSpPr txBox="1">
            <a:spLocks noGrp="1"/>
          </p:cNvSpPr>
          <p:nvPr>
            <p:ph type="title" idx="1" hasCustomPrompt="1"/>
            <p:custDataLst>
              <p:tags r:id="rId7"/>
            </p:custDataLst>
          </p:nvPr>
        </p:nvSpPr>
        <p:spPr>
          <a:xfrm>
            <a:off x="607695" y="608330"/>
            <a:ext cx="10969625" cy="671195"/>
          </a:xfrm>
          <a:prstGeom prst="rect"/>
          <a:noFill/>
        </p:spPr>
        <p:txBody>
          <a:bodyPr anchor="b" anchorCtr="0" bIns="0" lIns="71755" rIns="0" rtlCol="0" tIns="0" vert="horz" wrap="square">
            <a:normAutofit/>
          </a:bodyPr>
          <a:lstStyle>
            <a:lvl1pPr algn="l" defTabSz="914400" eaLnBrk="1" fontAlgn="auto" hangingPunct="1" latinLnBrk="0" lvl="0" marL="0" marR="0" rtl="0">
              <a:lnSpc>
                <a:spcPct val="100000"/>
              </a:lnSpc>
              <a:buClrTx/>
              <a:buSzTx/>
              <a:buFontTx/>
              <a:buNone/>
              <a:defRPr baseline="0" b="1" cap="none" sz="3600" i="0" kern="1200" kumimoji="0" lang="en-US" noProof="1" normalizeH="0" spc="0" strike="noStrike" u="none">
                <a:solidFill>
                  <a:schemeClr val="tx1">
                    <a:lumMod val="85000"/>
                    <a:lumOff val="15000"/>
                  </a:schemeClr>
                </a:solidFill>
                <a:latin typeface="+mj-lt"/>
                <a:sym typeface="+mn-ea"/>
              </a:defRPr>
            </a:lvl1pPr>
          </a:lstStyle>
          <a:p>
            <a:pPr algn="l" lvl="0">
              <a:buClrTx/>
              <a:buSzTx/>
              <a:buFontTx/>
            </a:pPr>
            <a:r>
              <a:rPr>
                <a:latin typeface="+mj-lt"/>
                <a:sym typeface="+mn-ea"/>
              </a:rPr>
              <a:t>Click to add title</a:t>
            </a:r>
            <a:endParaRPr>
              <a:sym typeface="+mn-ea"/>
            </a:endParaRPr>
          </a:p>
        </p:txBody>
      </p:sp>
      <p:sp>
        <p:nvSpPr>
          <p:cNvPr id="1048746" name="日期占位符 6"/>
          <p:cNvSpPr>
            <a:spLocks noGrp="1"/>
          </p:cNvSpPr>
          <p:nvPr>
            <p:ph type="dt" sz="half" idx="10"/>
            <p:custDataLst>
              <p:tags r:id="rId8"/>
            </p:custDataLst>
          </p:nvPr>
        </p:nvSpPr>
        <p:spPr>
          <a:xfrm>
            <a:off x="838200" y="6356350"/>
            <a:ext cx="2743200" cy="365125"/>
          </a:xfrm>
        </p:spPr>
        <p:txBody>
          <a:bodyPr/>
          <a:p>
            <a:r>
              <a:rPr lang="en-US"/>
              <a:t>Date Area</a:t>
            </a:r>
          </a:p>
        </p:txBody>
      </p:sp>
      <p:sp>
        <p:nvSpPr>
          <p:cNvPr id="1048747" name="页脚占位符 7"/>
          <p:cNvSpPr>
            <a:spLocks noGrp="1"/>
          </p:cNvSpPr>
          <p:nvPr>
            <p:ph type="ftr" sz="quarter" idx="11"/>
            <p:custDataLst>
              <p:tags r:id="rId9"/>
            </p:custDataLst>
          </p:nvPr>
        </p:nvSpPr>
        <p:spPr>
          <a:xfrm>
            <a:off x="4038600" y="6356350"/>
            <a:ext cx="4114800" cy="365125"/>
          </a:xfrm>
        </p:spPr>
        <p:txBody>
          <a:bodyPr/>
          <a:p>
            <a:endParaRPr lang="en-US"/>
          </a:p>
        </p:txBody>
      </p:sp>
      <p:sp>
        <p:nvSpPr>
          <p:cNvPr id="1048748" name="灯片编号占位符 8"/>
          <p:cNvSpPr>
            <a:spLocks noGrp="1"/>
          </p:cNvSpPr>
          <p:nvPr>
            <p:ph type="sldNum" sz="quarter" idx="12"/>
            <p:custDataLst>
              <p:tags r:id="rId10"/>
            </p:custDataLst>
          </p:nvPr>
        </p:nvSpPr>
        <p:spPr>
          <a:xfrm>
            <a:off x="8610600" y="6356350"/>
            <a:ext cx="2743200" cy="365125"/>
          </a:xfrm>
        </p:spPr>
        <p:txBody>
          <a:bodyPr/>
          <a:p>
            <a:fld id="{73127340-2293-49D2-96F1-6E7BF0C8FD9C}"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showMasterSp="0" type="titleOnly">
  <p:cSld name="Title Only">
    <p:spTree>
      <p:nvGrpSpPr>
        <p:cNvPr id="100" name=""/>
        <p:cNvGrpSpPr/>
        <p:nvPr/>
      </p:nvGrpSpPr>
      <p:grpSpPr>
        <a:xfrm>
          <a:off x="0" y="0"/>
          <a:ext cx="0" cy="0"/>
        </a:xfrm>
      </p:grpSpPr>
      <p:sp>
        <p:nvSpPr>
          <p:cNvPr id="1048693" name="任意多边形: 形状 2"/>
          <p:cNvSpPr/>
          <p:nvPr>
            <p:custDataLst>
              <p:tags r:id="rId1"/>
            </p:custDataLst>
          </p:nvPr>
        </p:nvSpPr>
        <p:spPr>
          <a:xfrm>
            <a:off x="10841990" y="5400675"/>
            <a:ext cx="1350010" cy="1457325"/>
          </a:xfrm>
          <a:custGeom>
            <a:avLst/>
            <a:gdLst>
              <a:gd name="connsiteX0" fmla="*/ 1655408 w 2097843"/>
              <a:gd name="connsiteY0" fmla="*/ 0 h 2264232"/>
              <a:gd name="connsiteX1" fmla="*/ 1989031 w 2097843"/>
              <a:gd name="connsiteY1" fmla="*/ 33632 h 2264232"/>
              <a:gd name="connsiteX2" fmla="*/ 2097843 w 2097843"/>
              <a:gd name="connsiteY2" fmla="*/ 61611 h 2264232"/>
              <a:gd name="connsiteX3" fmla="*/ 2097843 w 2097843"/>
              <a:gd name="connsiteY3" fmla="*/ 2264232 h 2264232"/>
              <a:gd name="connsiteX4" fmla="*/ 117084 w 2097843"/>
              <a:gd name="connsiteY4" fmla="*/ 2264232 h 2264232"/>
              <a:gd name="connsiteX5" fmla="*/ 74424 w 2097843"/>
              <a:gd name="connsiteY5" fmla="*/ 2147676 h 2264232"/>
              <a:gd name="connsiteX6" fmla="*/ 0 w 2097843"/>
              <a:gd name="connsiteY6" fmla="*/ 1655408 h 2264232"/>
              <a:gd name="connsiteX7" fmla="*/ 1655408 w 2097843"/>
              <a:gd name="connsiteY7" fmla="*/ 0 h 22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7843" h="2264232">
                <a:moveTo>
                  <a:pt x="1655408" y="0"/>
                </a:moveTo>
                <a:cubicBezTo>
                  <a:pt x="1769690" y="0"/>
                  <a:pt x="1881268" y="11581"/>
                  <a:pt x="1989031" y="33632"/>
                </a:cubicBezTo>
                <a:lnTo>
                  <a:pt x="2097843" y="61611"/>
                </a:lnTo>
                <a:lnTo>
                  <a:pt x="2097843" y="2264232"/>
                </a:lnTo>
                <a:lnTo>
                  <a:pt x="117084" y="2264232"/>
                </a:lnTo>
                <a:lnTo>
                  <a:pt x="74424" y="2147676"/>
                </a:lnTo>
                <a:cubicBezTo>
                  <a:pt x="26056" y="1992169"/>
                  <a:pt x="0" y="1826831"/>
                  <a:pt x="0" y="1655408"/>
                </a:cubicBezTo>
                <a:cubicBezTo>
                  <a:pt x="0" y="741151"/>
                  <a:pt x="741151" y="0"/>
                  <a:pt x="1655408" y="0"/>
                </a:cubicBezTo>
                <a:close/>
              </a:path>
            </a:pathLst>
          </a:custGeom>
          <a:gradFill flip="none" rotWithShape="1">
            <a:gsLst>
              <a:gs pos="0">
                <a:schemeClr val="accent1"/>
              </a:gs>
              <a:gs pos="46000">
                <a:schemeClr val="accent2"/>
              </a:gs>
              <a:gs pos="100000">
                <a:schemeClr val="accent6"/>
              </a:gs>
            </a:gsLst>
            <a:path path="circle">
              <a:fillToRect l="100000" t="100000"/>
            </a:path>
            <a:tileRect r="-100000" b="-100000"/>
          </a:gradFill>
          <a:ln>
            <a:noFill/>
            <a:prstDash val="solid"/>
          </a:ln>
          <a:effectLst>
            <a:outerShdw algn="tr" blurRad="863600" dir="8100000" dist="304800" rotWithShape="0">
              <a:schemeClr val="accent3">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lang="en-US"/>
          </a:p>
        </p:txBody>
      </p:sp>
      <p:sp>
        <p:nvSpPr>
          <p:cNvPr id="1048694" name="任意多边形: 形状 16"/>
          <p:cNvSpPr/>
          <p:nvPr>
            <p:custDataLst>
              <p:tags r:id="rId2"/>
            </p:custDataLst>
          </p:nvPr>
        </p:nvSpPr>
        <p:spPr>
          <a:xfrm>
            <a:off x="0" y="0"/>
            <a:ext cx="2202180" cy="1774825"/>
          </a:xfrm>
          <a:custGeom>
            <a:avLst/>
            <a:gdLst>
              <a:gd name="connsiteX0" fmla="*/ 0 w 2593145"/>
              <a:gd name="connsiteY0" fmla="*/ 0 h 2089574"/>
              <a:gd name="connsiteX1" fmla="*/ 2585357 w 2593145"/>
              <a:gd name="connsiteY1" fmla="*/ 0 h 2089574"/>
              <a:gd name="connsiteX2" fmla="*/ 2593145 w 2593145"/>
              <a:gd name="connsiteY2" fmla="*/ 154244 h 2089574"/>
              <a:gd name="connsiteX3" fmla="*/ 657815 w 2593145"/>
              <a:gd name="connsiteY3" fmla="*/ 2089574 h 2089574"/>
              <a:gd name="connsiteX4" fmla="*/ 82307 w 2593145"/>
              <a:gd name="connsiteY4" fmla="*/ 2002566 h 2089574"/>
              <a:gd name="connsiteX5" fmla="*/ 0 w 2593145"/>
              <a:gd name="connsiteY5" fmla="*/ 1972441 h 208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3145" h="2089574">
                <a:moveTo>
                  <a:pt x="0" y="0"/>
                </a:moveTo>
                <a:lnTo>
                  <a:pt x="2585357" y="0"/>
                </a:lnTo>
                <a:lnTo>
                  <a:pt x="2593145" y="154244"/>
                </a:lnTo>
                <a:cubicBezTo>
                  <a:pt x="2593145" y="1223097"/>
                  <a:pt x="1726668" y="2089574"/>
                  <a:pt x="657815" y="2089574"/>
                </a:cubicBezTo>
                <a:cubicBezTo>
                  <a:pt x="457405" y="2089574"/>
                  <a:pt x="264110" y="2059112"/>
                  <a:pt x="82307" y="2002566"/>
                </a:cubicBezTo>
                <a:lnTo>
                  <a:pt x="0" y="1972441"/>
                </a:lnTo>
                <a:close/>
              </a:path>
            </a:pathLst>
          </a:custGeom>
          <a:solidFill>
            <a:schemeClr val="bg1"/>
          </a:solidFill>
          <a:ln>
            <a:noFill/>
            <a:prstDash val="solid"/>
          </a:ln>
          <a:effectLst>
            <a:outerShdw algn="tr" blurRad="863600" dir="8100000" dist="304800" rotWithShape="0">
              <a:schemeClr val="accent3">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lang="en-US">
              <a:solidFill>
                <a:schemeClr val="lt1"/>
              </a:solidFill>
            </a:endParaRPr>
          </a:p>
        </p:txBody>
      </p:sp>
      <p:sp>
        <p:nvSpPr>
          <p:cNvPr id="1048695" name="标题"/>
          <p:cNvSpPr txBox="1">
            <a:spLocks noGrp="1"/>
          </p:cNvSpPr>
          <p:nvPr>
            <p:ph type="title" idx="1" hasCustomPrompt="1"/>
            <p:custDataLst>
              <p:tags r:id="rId3"/>
            </p:custDataLst>
          </p:nvPr>
        </p:nvSpPr>
        <p:spPr>
          <a:xfrm>
            <a:off x="607695" y="608330"/>
            <a:ext cx="10969625" cy="671195"/>
          </a:xfrm>
          <a:prstGeom prst="rect"/>
          <a:noFill/>
        </p:spPr>
        <p:txBody>
          <a:bodyPr anchor="b" anchorCtr="0" bIns="0" lIns="71755" rIns="0" rtlCol="0" tIns="0" vert="horz" wrap="square">
            <a:normAutofit/>
          </a:bodyPr>
          <a:lstStyle>
            <a:lvl1pPr algn="l" defTabSz="914400" eaLnBrk="1" fontAlgn="auto" hangingPunct="1" latinLnBrk="0" lvl="0" marL="0" marR="0" rtl="0">
              <a:lnSpc>
                <a:spcPct val="100000"/>
              </a:lnSpc>
              <a:buClrTx/>
              <a:buSzTx/>
              <a:buFontTx/>
              <a:buNone/>
              <a:defRPr baseline="0" b="1" cap="none" sz="3600" i="0" kern="1200" kumimoji="0" lang="en-US" noProof="1" normalizeH="0" spc="0" strike="noStrike" u="none">
                <a:solidFill>
                  <a:schemeClr val="tx1">
                    <a:lumMod val="85000"/>
                    <a:lumOff val="15000"/>
                  </a:schemeClr>
                </a:solidFill>
                <a:latin typeface="+mj-lt"/>
                <a:sym typeface="+mn-ea"/>
              </a:defRPr>
            </a:lvl1pPr>
          </a:lstStyle>
          <a:p>
            <a:pPr algn="l" lvl="0">
              <a:buClrTx/>
              <a:buSzTx/>
              <a:buFontTx/>
            </a:pPr>
            <a:r>
              <a:rPr>
                <a:latin typeface="+mj-lt"/>
                <a:sym typeface="+mn-ea"/>
              </a:rPr>
              <a:t>Click to add title</a:t>
            </a:r>
            <a:endParaRPr>
              <a:sym typeface="+mn-ea"/>
            </a:endParaRPr>
          </a:p>
        </p:txBody>
      </p:sp>
      <p:sp>
        <p:nvSpPr>
          <p:cNvPr id="1048696" name="日期占位符 2"/>
          <p:cNvSpPr>
            <a:spLocks noGrp="1"/>
          </p:cNvSpPr>
          <p:nvPr>
            <p:ph type="dt" sz="half" idx="10"/>
            <p:custDataLst>
              <p:tags r:id="rId4"/>
            </p:custDataLst>
          </p:nvPr>
        </p:nvSpPr>
        <p:spPr>
          <a:xfrm>
            <a:off x="838200" y="6356350"/>
            <a:ext cx="2743200" cy="365125"/>
          </a:xfrm>
        </p:spPr>
        <p:txBody>
          <a:bodyPr/>
          <a:p>
            <a:r>
              <a:rPr lang="en-US"/>
              <a:t>Date Area</a:t>
            </a:r>
          </a:p>
        </p:txBody>
      </p:sp>
      <p:sp>
        <p:nvSpPr>
          <p:cNvPr id="1048697" name="页脚占位符 3"/>
          <p:cNvSpPr>
            <a:spLocks noGrp="1"/>
          </p:cNvSpPr>
          <p:nvPr>
            <p:ph type="ftr" sz="quarter" idx="11"/>
            <p:custDataLst>
              <p:tags r:id="rId5"/>
            </p:custDataLst>
          </p:nvPr>
        </p:nvSpPr>
        <p:spPr>
          <a:xfrm>
            <a:off x="4038600" y="6356350"/>
            <a:ext cx="4114800" cy="365125"/>
          </a:xfrm>
        </p:spPr>
        <p:txBody>
          <a:bodyPr/>
          <a:p>
            <a:endParaRPr lang="en-US"/>
          </a:p>
        </p:txBody>
      </p:sp>
      <p:sp>
        <p:nvSpPr>
          <p:cNvPr id="1048698" name="灯片编号占位符 4"/>
          <p:cNvSpPr>
            <a:spLocks noGrp="1"/>
          </p:cNvSpPr>
          <p:nvPr>
            <p:ph type="sldNum" sz="quarter" idx="12"/>
            <p:custDataLst>
              <p:tags r:id="rId6"/>
            </p:custDataLst>
          </p:nvPr>
        </p:nvSpPr>
        <p:spPr>
          <a:xfrm>
            <a:off x="8610600" y="6356350"/>
            <a:ext cx="2743200" cy="365125"/>
          </a:xfrm>
        </p:spPr>
        <p:txBody>
          <a:bodyPr/>
          <a:p>
            <a:fld id="{73127340-2293-49D2-96F1-6E7BF0C8FD9C}"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74" name=""/>
        <p:cNvGrpSpPr/>
        <p:nvPr/>
      </p:nvGrpSpPr>
      <p:grpSpPr>
        <a:xfrm>
          <a:off x="0" y="0"/>
          <a:ext cx="0" cy="0"/>
        </a:xfrm>
      </p:grpSpPr>
      <p:sp>
        <p:nvSpPr>
          <p:cNvPr id="1048623" name="任意多边形: 形状 16"/>
          <p:cNvSpPr/>
          <p:nvPr>
            <p:custDataLst>
              <p:tags r:id="rId1"/>
            </p:custDataLst>
          </p:nvPr>
        </p:nvSpPr>
        <p:spPr>
          <a:xfrm>
            <a:off x="0" y="0"/>
            <a:ext cx="1666875" cy="1343660"/>
          </a:xfrm>
          <a:custGeom>
            <a:avLst/>
            <a:gdLst>
              <a:gd name="connsiteX0" fmla="*/ 0 w 2593145"/>
              <a:gd name="connsiteY0" fmla="*/ 0 h 2089574"/>
              <a:gd name="connsiteX1" fmla="*/ 2585357 w 2593145"/>
              <a:gd name="connsiteY1" fmla="*/ 0 h 2089574"/>
              <a:gd name="connsiteX2" fmla="*/ 2593145 w 2593145"/>
              <a:gd name="connsiteY2" fmla="*/ 154244 h 2089574"/>
              <a:gd name="connsiteX3" fmla="*/ 657815 w 2593145"/>
              <a:gd name="connsiteY3" fmla="*/ 2089574 h 2089574"/>
              <a:gd name="connsiteX4" fmla="*/ 82307 w 2593145"/>
              <a:gd name="connsiteY4" fmla="*/ 2002566 h 2089574"/>
              <a:gd name="connsiteX5" fmla="*/ 0 w 2593145"/>
              <a:gd name="connsiteY5" fmla="*/ 1972441 h 208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3145" h="2089574">
                <a:moveTo>
                  <a:pt x="0" y="0"/>
                </a:moveTo>
                <a:lnTo>
                  <a:pt x="2585357" y="0"/>
                </a:lnTo>
                <a:lnTo>
                  <a:pt x="2593145" y="154244"/>
                </a:lnTo>
                <a:cubicBezTo>
                  <a:pt x="2593145" y="1223097"/>
                  <a:pt x="1726668" y="2089574"/>
                  <a:pt x="657815" y="2089574"/>
                </a:cubicBezTo>
                <a:cubicBezTo>
                  <a:pt x="457405" y="2089574"/>
                  <a:pt x="264110" y="2059112"/>
                  <a:pt x="82307" y="2002566"/>
                </a:cubicBezTo>
                <a:lnTo>
                  <a:pt x="0" y="1972441"/>
                </a:lnTo>
                <a:close/>
              </a:path>
            </a:pathLst>
          </a:custGeom>
          <a:solidFill>
            <a:schemeClr val="bg1"/>
          </a:solidFill>
          <a:ln>
            <a:noFill/>
            <a:prstDash val="solid"/>
          </a:ln>
          <a:effectLst>
            <a:outerShdw algn="tr" blurRad="863600" dir="8100000" dist="304800" rotWithShape="0">
              <a:schemeClr val="accent3">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lang="en-US">
              <a:solidFill>
                <a:schemeClr val="lt1"/>
              </a:solidFill>
            </a:endParaRPr>
          </a:p>
        </p:txBody>
      </p:sp>
      <p:sp>
        <p:nvSpPr>
          <p:cNvPr id="1048624" name="任意多边形: 形状 2"/>
          <p:cNvSpPr/>
          <p:nvPr>
            <p:custDataLst>
              <p:tags r:id="rId2"/>
            </p:custDataLst>
          </p:nvPr>
        </p:nvSpPr>
        <p:spPr>
          <a:xfrm>
            <a:off x="10841990" y="5400675"/>
            <a:ext cx="1350010" cy="1457325"/>
          </a:xfrm>
          <a:custGeom>
            <a:avLst/>
            <a:gdLst>
              <a:gd name="connsiteX0" fmla="*/ 1655408 w 2097843"/>
              <a:gd name="connsiteY0" fmla="*/ 0 h 2264232"/>
              <a:gd name="connsiteX1" fmla="*/ 1989031 w 2097843"/>
              <a:gd name="connsiteY1" fmla="*/ 33632 h 2264232"/>
              <a:gd name="connsiteX2" fmla="*/ 2097843 w 2097843"/>
              <a:gd name="connsiteY2" fmla="*/ 61611 h 2264232"/>
              <a:gd name="connsiteX3" fmla="*/ 2097843 w 2097843"/>
              <a:gd name="connsiteY3" fmla="*/ 2264232 h 2264232"/>
              <a:gd name="connsiteX4" fmla="*/ 117084 w 2097843"/>
              <a:gd name="connsiteY4" fmla="*/ 2264232 h 2264232"/>
              <a:gd name="connsiteX5" fmla="*/ 74424 w 2097843"/>
              <a:gd name="connsiteY5" fmla="*/ 2147676 h 2264232"/>
              <a:gd name="connsiteX6" fmla="*/ 0 w 2097843"/>
              <a:gd name="connsiteY6" fmla="*/ 1655408 h 2264232"/>
              <a:gd name="connsiteX7" fmla="*/ 1655408 w 2097843"/>
              <a:gd name="connsiteY7" fmla="*/ 0 h 22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7843" h="2264232">
                <a:moveTo>
                  <a:pt x="1655408" y="0"/>
                </a:moveTo>
                <a:cubicBezTo>
                  <a:pt x="1769690" y="0"/>
                  <a:pt x="1881268" y="11581"/>
                  <a:pt x="1989031" y="33632"/>
                </a:cubicBezTo>
                <a:lnTo>
                  <a:pt x="2097843" y="61611"/>
                </a:lnTo>
                <a:lnTo>
                  <a:pt x="2097843" y="2264232"/>
                </a:lnTo>
                <a:lnTo>
                  <a:pt x="117084" y="2264232"/>
                </a:lnTo>
                <a:lnTo>
                  <a:pt x="74424" y="2147676"/>
                </a:lnTo>
                <a:cubicBezTo>
                  <a:pt x="26056" y="1992169"/>
                  <a:pt x="0" y="1826831"/>
                  <a:pt x="0" y="1655408"/>
                </a:cubicBezTo>
                <a:cubicBezTo>
                  <a:pt x="0" y="741151"/>
                  <a:pt x="741151" y="0"/>
                  <a:pt x="1655408" y="0"/>
                </a:cubicBezTo>
                <a:close/>
              </a:path>
            </a:pathLst>
          </a:custGeom>
          <a:gradFill flip="none" rotWithShape="1">
            <a:gsLst>
              <a:gs pos="0">
                <a:schemeClr val="accent1"/>
              </a:gs>
              <a:gs pos="46000">
                <a:schemeClr val="accent2"/>
              </a:gs>
              <a:gs pos="100000">
                <a:schemeClr val="accent6"/>
              </a:gs>
            </a:gsLst>
            <a:path path="circle">
              <a:fillToRect l="100000" t="100000"/>
            </a:path>
            <a:tileRect r="-100000" b="-100000"/>
          </a:gradFill>
          <a:ln>
            <a:noFill/>
            <a:prstDash val="solid"/>
          </a:ln>
          <a:effectLst>
            <a:outerShdw algn="tr" blurRad="863600" dir="8100000" dist="304800" rotWithShape="0">
              <a:schemeClr val="accent3">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lang="en-US"/>
          </a:p>
        </p:txBody>
      </p:sp>
      <p:sp>
        <p:nvSpPr>
          <p:cNvPr id="1048625" name="日期占位符 1"/>
          <p:cNvSpPr>
            <a:spLocks noGrp="1"/>
          </p:cNvSpPr>
          <p:nvPr>
            <p:ph type="dt" sz="half" idx="10"/>
            <p:custDataLst>
              <p:tags r:id="rId3"/>
            </p:custDataLst>
          </p:nvPr>
        </p:nvSpPr>
        <p:spPr/>
        <p:txBody>
          <a:bodyPr/>
          <a:p>
            <a:r>
              <a:rPr lang="en-US"/>
              <a:t>Date Area</a:t>
            </a:r>
          </a:p>
        </p:txBody>
      </p:sp>
      <p:sp>
        <p:nvSpPr>
          <p:cNvPr id="1048626" name="页脚占位符 2"/>
          <p:cNvSpPr>
            <a:spLocks noGrp="1"/>
          </p:cNvSpPr>
          <p:nvPr>
            <p:ph type="ftr" sz="quarter" idx="11"/>
            <p:custDataLst>
              <p:tags r:id="rId4"/>
            </p:custDataLst>
          </p:nvPr>
        </p:nvSpPr>
        <p:spPr/>
        <p:txBody>
          <a:bodyPr/>
          <a:p>
            <a:endParaRPr lang="en-US"/>
          </a:p>
        </p:txBody>
      </p:sp>
      <p:sp>
        <p:nvSpPr>
          <p:cNvPr id="1048627" name="灯片编号占位符 3"/>
          <p:cNvSpPr>
            <a:spLocks noGrp="1"/>
          </p:cNvSpPr>
          <p:nvPr>
            <p:ph type="sldNum" sz="quarter" idx="12"/>
            <p:custDataLst>
              <p:tags r:id="rId5"/>
            </p:custDataLst>
          </p:nvPr>
        </p:nvSpPr>
        <p:spPr/>
        <p:txBody>
          <a:bodyPr/>
          <a:p>
            <a:fld id="{73127340-2293-49D2-96F1-6E7BF0C8FD9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10" name=""/>
        <p:cNvGrpSpPr/>
        <p:nvPr/>
      </p:nvGrpSpPr>
      <p:grpSpPr>
        <a:xfrm>
          <a:off x="0" y="0"/>
          <a:ext cx="0" cy="0"/>
        </a:xfrm>
      </p:grpSpPr>
      <p:sp>
        <p:nvSpPr>
          <p:cNvPr id="1048766" name="Title 1"/>
          <p:cNvSpPr>
            <a:spLocks noGrp="1"/>
          </p:cNvSpPr>
          <p:nvPr>
            <p:ph type="title"/>
          </p:nvPr>
        </p:nvSpPr>
        <p:spPr/>
        <p:txBody>
          <a:bodyPr/>
          <a:p>
            <a:r>
              <a:rPr lang="en-US"/>
              <a:t>Click to edit Master title style</a:t>
            </a:r>
          </a:p>
        </p:txBody>
      </p:sp>
      <p:sp>
        <p:nvSpPr>
          <p:cNvPr id="1048767"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8" name="Date Placeholder 3"/>
          <p:cNvSpPr>
            <a:spLocks noGrp="1"/>
          </p:cNvSpPr>
          <p:nvPr>
            <p:ph type="dt" sz="half" idx="10"/>
          </p:nvPr>
        </p:nvSpPr>
        <p:spPr/>
        <p:txBody>
          <a:bodyPr/>
          <a:p>
            <a:fld id="{157B6794-849E-4626-908B-D15793550EFB}" type="datetime1">
              <a:rPr lang="en-US" smtClean="0"/>
              <a:t>11/10/2024</a:t>
            </a:fld>
            <a:endParaRPr lang="en-US"/>
          </a:p>
        </p:txBody>
      </p:sp>
      <p:sp>
        <p:nvSpPr>
          <p:cNvPr id="1048769" name="Footer Placeholder 4"/>
          <p:cNvSpPr>
            <a:spLocks noGrp="1"/>
          </p:cNvSpPr>
          <p:nvPr>
            <p:ph type="ftr" sz="quarter" idx="11"/>
          </p:nvPr>
        </p:nvSpPr>
        <p:spPr/>
        <p:txBody>
          <a:bodyPr/>
          <a:p>
            <a:endParaRPr lang="en-US"/>
          </a:p>
        </p:txBody>
      </p:sp>
      <p:sp>
        <p:nvSpPr>
          <p:cNvPr id="1048770" name="Slide Number Placeholder 5"/>
          <p:cNvSpPr>
            <a:spLocks noGrp="1"/>
          </p:cNvSpPr>
          <p:nvPr>
            <p:ph type="sldNum" sz="quarter" idx="12"/>
          </p:nvPr>
        </p:nvSpPr>
        <p:spPr/>
        <p:txBody>
          <a:bodyPr/>
          <a:p>
            <a:fld id="{87E7843D-FF13-4365-9478-9625B70A2705}"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showMasterSp="0" type="obj">
  <p:cSld name="Content Only">
    <p:spTree>
      <p:nvGrpSpPr>
        <p:cNvPr id="77" name=""/>
        <p:cNvGrpSpPr/>
        <p:nvPr/>
      </p:nvGrpSpPr>
      <p:grpSpPr>
        <a:xfrm>
          <a:off x="0" y="0"/>
          <a:ext cx="0" cy="0"/>
        </a:xfrm>
      </p:grpSpPr>
      <p:sp>
        <p:nvSpPr>
          <p:cNvPr id="1048632" name="任意多边形: 形状 2"/>
          <p:cNvSpPr/>
          <p:nvPr>
            <p:custDataLst>
              <p:tags r:id="rId1"/>
            </p:custDataLst>
          </p:nvPr>
        </p:nvSpPr>
        <p:spPr>
          <a:xfrm>
            <a:off x="10841990" y="5400675"/>
            <a:ext cx="1350010" cy="1457325"/>
          </a:xfrm>
          <a:custGeom>
            <a:avLst/>
            <a:gdLst>
              <a:gd name="connsiteX0" fmla="*/ 1655408 w 2097843"/>
              <a:gd name="connsiteY0" fmla="*/ 0 h 2264232"/>
              <a:gd name="connsiteX1" fmla="*/ 1989031 w 2097843"/>
              <a:gd name="connsiteY1" fmla="*/ 33632 h 2264232"/>
              <a:gd name="connsiteX2" fmla="*/ 2097843 w 2097843"/>
              <a:gd name="connsiteY2" fmla="*/ 61611 h 2264232"/>
              <a:gd name="connsiteX3" fmla="*/ 2097843 w 2097843"/>
              <a:gd name="connsiteY3" fmla="*/ 2264232 h 2264232"/>
              <a:gd name="connsiteX4" fmla="*/ 117084 w 2097843"/>
              <a:gd name="connsiteY4" fmla="*/ 2264232 h 2264232"/>
              <a:gd name="connsiteX5" fmla="*/ 74424 w 2097843"/>
              <a:gd name="connsiteY5" fmla="*/ 2147676 h 2264232"/>
              <a:gd name="connsiteX6" fmla="*/ 0 w 2097843"/>
              <a:gd name="connsiteY6" fmla="*/ 1655408 h 2264232"/>
              <a:gd name="connsiteX7" fmla="*/ 1655408 w 2097843"/>
              <a:gd name="connsiteY7" fmla="*/ 0 h 22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7843" h="2264232">
                <a:moveTo>
                  <a:pt x="1655408" y="0"/>
                </a:moveTo>
                <a:cubicBezTo>
                  <a:pt x="1769690" y="0"/>
                  <a:pt x="1881268" y="11581"/>
                  <a:pt x="1989031" y="33632"/>
                </a:cubicBezTo>
                <a:lnTo>
                  <a:pt x="2097843" y="61611"/>
                </a:lnTo>
                <a:lnTo>
                  <a:pt x="2097843" y="2264232"/>
                </a:lnTo>
                <a:lnTo>
                  <a:pt x="117084" y="2264232"/>
                </a:lnTo>
                <a:lnTo>
                  <a:pt x="74424" y="2147676"/>
                </a:lnTo>
                <a:cubicBezTo>
                  <a:pt x="26056" y="1992169"/>
                  <a:pt x="0" y="1826831"/>
                  <a:pt x="0" y="1655408"/>
                </a:cubicBezTo>
                <a:cubicBezTo>
                  <a:pt x="0" y="741151"/>
                  <a:pt x="741151" y="0"/>
                  <a:pt x="1655408" y="0"/>
                </a:cubicBezTo>
                <a:close/>
              </a:path>
            </a:pathLst>
          </a:custGeom>
          <a:gradFill flip="none" rotWithShape="1">
            <a:gsLst>
              <a:gs pos="0">
                <a:schemeClr val="accent1"/>
              </a:gs>
              <a:gs pos="46000">
                <a:schemeClr val="accent2"/>
              </a:gs>
              <a:gs pos="100000">
                <a:schemeClr val="accent6"/>
              </a:gs>
            </a:gsLst>
            <a:path path="circle">
              <a:fillToRect l="100000" t="100000"/>
            </a:path>
            <a:tileRect r="-100000" b="-100000"/>
          </a:gradFill>
          <a:ln>
            <a:noFill/>
            <a:prstDash val="solid"/>
          </a:ln>
          <a:effectLst>
            <a:outerShdw algn="tr" blurRad="863600" dir="8100000" dist="304800" rotWithShape="0">
              <a:schemeClr val="accent3">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lang="en-US"/>
          </a:p>
        </p:txBody>
      </p:sp>
      <p:sp>
        <p:nvSpPr>
          <p:cNvPr id="1048633" name="任意多边形: 形状 16"/>
          <p:cNvSpPr/>
          <p:nvPr>
            <p:custDataLst>
              <p:tags r:id="rId2"/>
            </p:custDataLst>
          </p:nvPr>
        </p:nvSpPr>
        <p:spPr>
          <a:xfrm>
            <a:off x="0" y="0"/>
            <a:ext cx="1666875" cy="1343660"/>
          </a:xfrm>
          <a:custGeom>
            <a:avLst/>
            <a:gdLst>
              <a:gd name="connsiteX0" fmla="*/ 0 w 2593145"/>
              <a:gd name="connsiteY0" fmla="*/ 0 h 2089574"/>
              <a:gd name="connsiteX1" fmla="*/ 2585357 w 2593145"/>
              <a:gd name="connsiteY1" fmla="*/ 0 h 2089574"/>
              <a:gd name="connsiteX2" fmla="*/ 2593145 w 2593145"/>
              <a:gd name="connsiteY2" fmla="*/ 154244 h 2089574"/>
              <a:gd name="connsiteX3" fmla="*/ 657815 w 2593145"/>
              <a:gd name="connsiteY3" fmla="*/ 2089574 h 2089574"/>
              <a:gd name="connsiteX4" fmla="*/ 82307 w 2593145"/>
              <a:gd name="connsiteY4" fmla="*/ 2002566 h 2089574"/>
              <a:gd name="connsiteX5" fmla="*/ 0 w 2593145"/>
              <a:gd name="connsiteY5" fmla="*/ 1972441 h 208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3145" h="2089574">
                <a:moveTo>
                  <a:pt x="0" y="0"/>
                </a:moveTo>
                <a:lnTo>
                  <a:pt x="2585357" y="0"/>
                </a:lnTo>
                <a:lnTo>
                  <a:pt x="2593145" y="154244"/>
                </a:lnTo>
                <a:cubicBezTo>
                  <a:pt x="2593145" y="1223097"/>
                  <a:pt x="1726668" y="2089574"/>
                  <a:pt x="657815" y="2089574"/>
                </a:cubicBezTo>
                <a:cubicBezTo>
                  <a:pt x="457405" y="2089574"/>
                  <a:pt x="264110" y="2059112"/>
                  <a:pt x="82307" y="2002566"/>
                </a:cubicBezTo>
                <a:lnTo>
                  <a:pt x="0" y="1972441"/>
                </a:lnTo>
                <a:close/>
              </a:path>
            </a:pathLst>
          </a:custGeom>
          <a:solidFill>
            <a:schemeClr val="bg1"/>
          </a:solidFill>
          <a:ln>
            <a:noFill/>
            <a:prstDash val="solid"/>
          </a:ln>
          <a:effectLst>
            <a:outerShdw algn="tr" blurRad="863600" dir="8100000" dist="304800" rotWithShape="0">
              <a:schemeClr val="accent3">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lang="en-US">
              <a:solidFill>
                <a:schemeClr val="lt1"/>
              </a:solidFill>
            </a:endParaRPr>
          </a:p>
        </p:txBody>
      </p:sp>
      <p:sp>
        <p:nvSpPr>
          <p:cNvPr id="1048634" name="正文"/>
          <p:cNvSpPr txBox="1">
            <a:spLocks noGrp="1"/>
          </p:cNvSpPr>
          <p:nvPr>
            <p:ph idx="1" hasCustomPrompt="1"/>
            <p:custDataLst>
              <p:tags r:id="rId3"/>
            </p:custDataLst>
          </p:nvPr>
        </p:nvSpPr>
        <p:spPr>
          <a:xfrm>
            <a:off x="695960" y="360045"/>
            <a:ext cx="10801985" cy="5817870"/>
          </a:xfrm>
          <a:prstGeom prst="rect"/>
          <a:ln>
            <a:noFill/>
            <a:prstDash val="sysDash"/>
          </a:ln>
        </p:spPr>
        <p:txBody>
          <a:bodyPr bIns="46800" lIns="90000" rIns="90000" rtlCol="0" tIns="46800" vert="horz">
            <a:normAutofit/>
          </a:bodyPr>
          <a:lstStyle>
            <a:lvl1pPr algn="l" defTabSz="914400" eaLnBrk="1" fontAlgn="auto" hangingPunct="1" indent="-228600" latinLnBrk="0" lvl="0" marL="228600" marR="0" rtl="0">
              <a:lnSpc>
                <a:spcPct val="130000"/>
              </a:lnSpc>
              <a:spcBef>
                <a:spcPct val="0"/>
              </a:spcBef>
              <a:spcAft>
                <a:spcPts val="1000"/>
              </a:spcAft>
              <a:buClrTx/>
              <a:buSzTx/>
              <a:buFont typeface="Arial" panose="020b0604020202020204" pitchFamily="34" charset="0"/>
              <a:buChar char="●"/>
              <a:defRPr baseline="0" b="0" cap="none" sz="1800" i="0" kern="1200" kumimoji="0" lang="en-US" noProof="1" normalizeH="0" spc="0" strike="noStrike" u="none">
                <a:ln>
                  <a:noFill/>
                  <a:prstDash val="sysDot"/>
                </a:ln>
                <a:solidFill>
                  <a:schemeClr val="tx1">
                    <a:lumMod val="75000"/>
                    <a:lumOff val="25000"/>
                  </a:schemeClr>
                </a:solidFill>
                <a:latin typeface="+mn-lt"/>
                <a:sym typeface="+mn-ea"/>
              </a:defRPr>
            </a:lvl1pPr>
            <a:lvl2pPr fontAlgn="auto" indent="-228600" lvl="1" marL="685800" marR="0">
              <a:lnSpc>
                <a:spcPct val="120000"/>
              </a:lnSpc>
              <a:spcBef>
                <a:spcPct val="0"/>
              </a:spcBef>
              <a:spcAft>
                <a:spcPts val="600"/>
              </a:spcAft>
              <a:buFont typeface="Arial" panose="020b0604020202020204" pitchFamily="34" charset="0"/>
              <a:buChar char="●"/>
              <a:tabLst>
                <a:tab pos="1609725"/>
              </a:tabLst>
              <a:defRPr baseline="0" b="0" cap="none" sz="1600" i="0" kumimoji="0" normalizeH="0" spc="150" strike="noStrike" u="none">
                <a:solidFill>
                  <a:schemeClr val="tx1">
                    <a:lumMod val="50000"/>
                    <a:lumOff val="50000"/>
                  </a:schemeClr>
                </a:solidFill>
                <a:latin typeface="+mn-lt"/>
              </a:defRPr>
            </a:lvl2pPr>
            <a:lvl3pPr fontAlgn="auto" indent="-228600" lvl="2" marL="1143000" marR="0">
              <a:lnSpc>
                <a:spcPct val="120000"/>
              </a:lnSpc>
              <a:spcBef>
                <a:spcPct val="0"/>
              </a:spcBef>
              <a:spcAft>
                <a:spcPts val="600"/>
              </a:spcAft>
              <a:buFont typeface="Arial" panose="020b0604020202020204" pitchFamily="34" charset="0"/>
              <a:buChar char="●"/>
              <a:defRPr baseline="0" b="0" cap="none" sz="1600" i="0" kumimoji="0" normalizeH="0" spc="150" strike="noStrike" u="none">
                <a:solidFill>
                  <a:schemeClr val="tx1">
                    <a:lumMod val="50000"/>
                    <a:lumOff val="50000"/>
                  </a:schemeClr>
                </a:solidFill>
                <a:latin typeface="+mn-lt"/>
              </a:defRPr>
            </a:lvl3pPr>
            <a:lvl4pPr fontAlgn="auto" indent="-228600" lvl="3" marL="1600200" marR="0">
              <a:lnSpc>
                <a:spcPct val="120000"/>
              </a:lnSpc>
              <a:spcBef>
                <a:spcPct val="0"/>
              </a:spcBef>
              <a:spcAft>
                <a:spcPts val="300"/>
              </a:spcAft>
              <a:buFont typeface="Wingdings" panose="05000000000000000000" charset="0"/>
              <a:buChar char=""/>
              <a:defRPr baseline="0" b="0" cap="none" sz="1400" i="0" kumimoji="0" normalizeH="0" spc="150" strike="noStrike" u="none">
                <a:solidFill>
                  <a:schemeClr val="tx1">
                    <a:lumMod val="50000"/>
                    <a:lumOff val="50000"/>
                  </a:schemeClr>
                </a:solidFill>
                <a:latin typeface="+mn-lt"/>
              </a:defRPr>
            </a:lvl4pPr>
            <a:lvl5pPr fontAlgn="auto" indent="-228600" lvl="4" marL="2057400" marR="0">
              <a:lnSpc>
                <a:spcPct val="120000"/>
              </a:lnSpc>
              <a:spcBef>
                <a:spcPct val="0"/>
              </a:spcBef>
              <a:spcAft>
                <a:spcPts val="300"/>
              </a:spcAft>
              <a:buFont typeface="Arial" panose="020b0604020202020204" pitchFamily="34" charset="0"/>
              <a:buChar char="•"/>
              <a:defRPr baseline="0" b="0" cap="none" sz="1400" i="0" kumimoji="0" normalizeH="0" spc="150" strike="noStrike" u="none">
                <a:solidFill>
                  <a:schemeClr val="tx1">
                    <a:lumMod val="50000"/>
                    <a:lumOff val="50000"/>
                  </a:schemeClr>
                </a:solidFill>
                <a:latin typeface="+mn-lt"/>
              </a:defRPr>
            </a:lvl5pPr>
            <a:lvl6pPr indent="0">
              <a:lnSpc>
                <a:spcPct val="90000"/>
              </a:lnSpc>
              <a:spcBef>
                <a:spcPts val="500"/>
              </a:spcBef>
              <a:buFont typeface="Arial" panose="020b0604020202020204" pitchFamily="34" charset="0"/>
              <a:buNone/>
            </a:lvl6pPr>
            <a:lvl7pPr indent="-228600" marL="2971800">
              <a:lnSpc>
                <a:spcPct val="90000"/>
              </a:lnSpc>
              <a:spcBef>
                <a:spcPts val="500"/>
              </a:spcBef>
              <a:buFont typeface="Arial" panose="020b0604020202020204" pitchFamily="34" charset="0"/>
              <a:buChar char="•"/>
            </a:lvl7pPr>
            <a:lvl8pPr indent="-228600" marL="3429000">
              <a:lnSpc>
                <a:spcPct val="90000"/>
              </a:lnSpc>
              <a:spcBef>
                <a:spcPts val="500"/>
              </a:spcBef>
              <a:buFont typeface="Arial" panose="020b0604020202020204" pitchFamily="34" charset="0"/>
              <a:buChar char="•"/>
            </a:lvl8pPr>
            <a:lvl9pPr indent="-228600" marL="3886200">
              <a:lnSpc>
                <a:spcPct val="90000"/>
              </a:lnSpc>
              <a:spcBef>
                <a:spcPts val="500"/>
              </a:spcBef>
              <a:buFont typeface="Arial" panose="020b0604020202020204" pitchFamily="34" charset="0"/>
              <a:buChar char="•"/>
            </a:lvl9pPr>
          </a:lstStyle>
          <a:p>
            <a:pPr lvl="0"/>
            <a:r>
              <a:rPr>
                <a:latin typeface="+mn-lt"/>
                <a:sym typeface="+mn-ea"/>
              </a:rPr>
              <a:t>Click to add text</a:t>
            </a:r>
            <a:endParaRPr>
              <a:sym typeface="+mn-ea"/>
            </a:endParaRPr>
          </a:p>
        </p:txBody>
      </p:sp>
      <p:sp>
        <p:nvSpPr>
          <p:cNvPr id="1048635" name="日期占位符 3"/>
          <p:cNvSpPr>
            <a:spLocks noGrp="1"/>
          </p:cNvSpPr>
          <p:nvPr>
            <p:ph type="dt" sz="half" idx="10"/>
            <p:custDataLst>
              <p:tags r:id="rId4"/>
            </p:custDataLst>
          </p:nvPr>
        </p:nvSpPr>
        <p:spPr>
          <a:xfrm>
            <a:off x="838200" y="6356350"/>
            <a:ext cx="2743200" cy="365125"/>
          </a:xfrm>
        </p:spPr>
        <p:txBody>
          <a:bodyPr/>
          <a:p>
            <a:r>
              <a:rPr lang="en-US"/>
              <a:t>Date Area</a:t>
            </a:r>
          </a:p>
        </p:txBody>
      </p:sp>
      <p:sp>
        <p:nvSpPr>
          <p:cNvPr id="1048636" name="页脚占位符 4"/>
          <p:cNvSpPr>
            <a:spLocks noGrp="1"/>
          </p:cNvSpPr>
          <p:nvPr>
            <p:ph type="ftr" sz="quarter" idx="11"/>
            <p:custDataLst>
              <p:tags r:id="rId5"/>
            </p:custDataLst>
          </p:nvPr>
        </p:nvSpPr>
        <p:spPr>
          <a:xfrm>
            <a:off x="4038600" y="6356350"/>
            <a:ext cx="4114800" cy="365125"/>
          </a:xfrm>
        </p:spPr>
        <p:txBody>
          <a:bodyPr/>
          <a:p>
            <a:endParaRPr lang="en-US"/>
          </a:p>
        </p:txBody>
      </p:sp>
      <p:sp>
        <p:nvSpPr>
          <p:cNvPr id="1048637" name="灯片编号占位符 5"/>
          <p:cNvSpPr>
            <a:spLocks noGrp="1"/>
          </p:cNvSpPr>
          <p:nvPr>
            <p:ph type="sldNum" sz="quarter" idx="12"/>
            <p:custDataLst>
              <p:tags r:id="rId6"/>
            </p:custDataLst>
          </p:nvPr>
        </p:nvSpPr>
        <p:spPr>
          <a:xfrm>
            <a:off x="8610600" y="6356350"/>
            <a:ext cx="2743200" cy="365125"/>
          </a:xfrm>
        </p:spPr>
        <p:txBody>
          <a:bodyPr/>
          <a:p>
            <a:fld id="{73127340-2293-49D2-96F1-6E7BF0C8FD9C}"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type="titleOnly">
  <p:cSld name="Title and Subtitle">
    <p:spTree>
      <p:nvGrpSpPr>
        <p:cNvPr id="103" name=""/>
        <p:cNvGrpSpPr/>
        <p:nvPr/>
      </p:nvGrpSpPr>
      <p:grpSpPr>
        <a:xfrm>
          <a:off x="0" y="0"/>
          <a:ext cx="0" cy="0"/>
        </a:xfrm>
      </p:grpSpPr>
      <p:sp>
        <p:nvSpPr>
          <p:cNvPr id="1048714" name="任意多边形: 形状 2"/>
          <p:cNvSpPr/>
          <p:nvPr>
            <p:custDataLst>
              <p:tags r:id="rId1"/>
            </p:custDataLst>
          </p:nvPr>
        </p:nvSpPr>
        <p:spPr>
          <a:xfrm>
            <a:off x="10841990" y="5400675"/>
            <a:ext cx="1350010" cy="1457325"/>
          </a:xfrm>
          <a:custGeom>
            <a:avLst/>
            <a:gdLst>
              <a:gd name="connsiteX0" fmla="*/ 1655408 w 2097843"/>
              <a:gd name="connsiteY0" fmla="*/ 0 h 2264232"/>
              <a:gd name="connsiteX1" fmla="*/ 1989031 w 2097843"/>
              <a:gd name="connsiteY1" fmla="*/ 33632 h 2264232"/>
              <a:gd name="connsiteX2" fmla="*/ 2097843 w 2097843"/>
              <a:gd name="connsiteY2" fmla="*/ 61611 h 2264232"/>
              <a:gd name="connsiteX3" fmla="*/ 2097843 w 2097843"/>
              <a:gd name="connsiteY3" fmla="*/ 2264232 h 2264232"/>
              <a:gd name="connsiteX4" fmla="*/ 117084 w 2097843"/>
              <a:gd name="connsiteY4" fmla="*/ 2264232 h 2264232"/>
              <a:gd name="connsiteX5" fmla="*/ 74424 w 2097843"/>
              <a:gd name="connsiteY5" fmla="*/ 2147676 h 2264232"/>
              <a:gd name="connsiteX6" fmla="*/ 0 w 2097843"/>
              <a:gd name="connsiteY6" fmla="*/ 1655408 h 2264232"/>
              <a:gd name="connsiteX7" fmla="*/ 1655408 w 2097843"/>
              <a:gd name="connsiteY7" fmla="*/ 0 h 22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7843" h="2264232">
                <a:moveTo>
                  <a:pt x="1655408" y="0"/>
                </a:moveTo>
                <a:cubicBezTo>
                  <a:pt x="1769690" y="0"/>
                  <a:pt x="1881268" y="11581"/>
                  <a:pt x="1989031" y="33632"/>
                </a:cubicBezTo>
                <a:lnTo>
                  <a:pt x="2097843" y="61611"/>
                </a:lnTo>
                <a:lnTo>
                  <a:pt x="2097843" y="2264232"/>
                </a:lnTo>
                <a:lnTo>
                  <a:pt x="117084" y="2264232"/>
                </a:lnTo>
                <a:lnTo>
                  <a:pt x="74424" y="2147676"/>
                </a:lnTo>
                <a:cubicBezTo>
                  <a:pt x="26056" y="1992169"/>
                  <a:pt x="0" y="1826831"/>
                  <a:pt x="0" y="1655408"/>
                </a:cubicBezTo>
                <a:cubicBezTo>
                  <a:pt x="0" y="741151"/>
                  <a:pt x="741151" y="0"/>
                  <a:pt x="1655408" y="0"/>
                </a:cubicBezTo>
                <a:close/>
              </a:path>
            </a:pathLst>
          </a:custGeom>
          <a:gradFill flip="none" rotWithShape="1">
            <a:gsLst>
              <a:gs pos="0">
                <a:schemeClr val="accent1"/>
              </a:gs>
              <a:gs pos="46000">
                <a:schemeClr val="accent2"/>
              </a:gs>
              <a:gs pos="100000">
                <a:schemeClr val="accent6"/>
              </a:gs>
            </a:gsLst>
            <a:path path="circle">
              <a:fillToRect l="100000" t="100000"/>
            </a:path>
            <a:tileRect r="-100000" b="-100000"/>
          </a:gradFill>
          <a:ln>
            <a:noFill/>
            <a:prstDash val="solid"/>
          </a:ln>
          <a:effectLst>
            <a:outerShdw algn="tr" blurRad="863600" dir="8100000" dist="304800" rotWithShape="0">
              <a:schemeClr val="accent3">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lang="en-US"/>
          </a:p>
        </p:txBody>
      </p:sp>
      <p:sp>
        <p:nvSpPr>
          <p:cNvPr id="1048715" name="任意多边形: 形状 16"/>
          <p:cNvSpPr/>
          <p:nvPr>
            <p:custDataLst>
              <p:tags r:id="rId2"/>
            </p:custDataLst>
          </p:nvPr>
        </p:nvSpPr>
        <p:spPr>
          <a:xfrm>
            <a:off x="0" y="0"/>
            <a:ext cx="2202180" cy="1774825"/>
          </a:xfrm>
          <a:custGeom>
            <a:avLst/>
            <a:gdLst>
              <a:gd name="connsiteX0" fmla="*/ 0 w 2593145"/>
              <a:gd name="connsiteY0" fmla="*/ 0 h 2089574"/>
              <a:gd name="connsiteX1" fmla="*/ 2585357 w 2593145"/>
              <a:gd name="connsiteY1" fmla="*/ 0 h 2089574"/>
              <a:gd name="connsiteX2" fmla="*/ 2593145 w 2593145"/>
              <a:gd name="connsiteY2" fmla="*/ 154244 h 2089574"/>
              <a:gd name="connsiteX3" fmla="*/ 657815 w 2593145"/>
              <a:gd name="connsiteY3" fmla="*/ 2089574 h 2089574"/>
              <a:gd name="connsiteX4" fmla="*/ 82307 w 2593145"/>
              <a:gd name="connsiteY4" fmla="*/ 2002566 h 2089574"/>
              <a:gd name="connsiteX5" fmla="*/ 0 w 2593145"/>
              <a:gd name="connsiteY5" fmla="*/ 1972441 h 208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3145" h="2089574">
                <a:moveTo>
                  <a:pt x="0" y="0"/>
                </a:moveTo>
                <a:lnTo>
                  <a:pt x="2585357" y="0"/>
                </a:lnTo>
                <a:lnTo>
                  <a:pt x="2593145" y="154244"/>
                </a:lnTo>
                <a:cubicBezTo>
                  <a:pt x="2593145" y="1223097"/>
                  <a:pt x="1726668" y="2089574"/>
                  <a:pt x="657815" y="2089574"/>
                </a:cubicBezTo>
                <a:cubicBezTo>
                  <a:pt x="457405" y="2089574"/>
                  <a:pt x="264110" y="2059112"/>
                  <a:pt x="82307" y="2002566"/>
                </a:cubicBezTo>
                <a:lnTo>
                  <a:pt x="0" y="1972441"/>
                </a:lnTo>
                <a:close/>
              </a:path>
            </a:pathLst>
          </a:custGeom>
          <a:solidFill>
            <a:schemeClr val="bg1"/>
          </a:solidFill>
          <a:ln>
            <a:noFill/>
            <a:prstDash val="solid"/>
          </a:ln>
          <a:effectLst>
            <a:outerShdw algn="tr" blurRad="863600" dir="8100000" dist="304800" rotWithShape="0">
              <a:schemeClr val="accent3">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lang="en-US">
              <a:solidFill>
                <a:schemeClr val="lt1"/>
              </a:solidFill>
            </a:endParaRPr>
          </a:p>
        </p:txBody>
      </p:sp>
      <p:sp>
        <p:nvSpPr>
          <p:cNvPr id="1048716" name="副标题"/>
          <p:cNvSpPr txBox="1">
            <a:spLocks noGrp="1"/>
          </p:cNvSpPr>
          <p:nvPr>
            <p:ph type="body" idx="2" hasCustomPrompt="1"/>
            <p:custDataLst>
              <p:tags r:id="rId3"/>
            </p:custDataLst>
          </p:nvPr>
        </p:nvSpPr>
        <p:spPr>
          <a:xfrm>
            <a:off x="607695" y="1301750"/>
            <a:ext cx="10969625" cy="405553"/>
          </a:xfrm>
          <a:prstGeom prst="rect"/>
          <a:noFill/>
        </p:spPr>
        <p:txBody>
          <a:bodyPr anchor="t" anchorCtr="0" rtlCol="0" wrap="square">
            <a:normAutofit/>
          </a:bodyPr>
          <a:lstStyle>
            <a:lvl1pPr algn="l" defTabSz="914400" eaLnBrk="1" fontAlgn="auto" hangingPunct="1" latinLnBrk="0" lvl="0" marL="0" marR="0" rtl="0">
              <a:lnSpc>
                <a:spcPct val="100000"/>
              </a:lnSpc>
              <a:buClrTx/>
              <a:buSzTx/>
              <a:buFontTx/>
              <a:buNone/>
              <a:defRPr baseline="0" b="1" cap="none" sz="1800" i="0" kern="1200" kumimoji="0" lang="en-US" noProof="1" normalizeH="0" spc="0" strike="noStrike" u="none">
                <a:solidFill>
                  <a:schemeClr val="tx1">
                    <a:lumMod val="65000"/>
                    <a:lumOff val="35000"/>
                  </a:schemeClr>
                </a:solidFill>
                <a:latin typeface="+mj-lt"/>
                <a:sym typeface="+mn-ea"/>
              </a:defRPr>
            </a:lvl1pPr>
          </a:lstStyle>
          <a:p>
            <a:pPr algn="l" lvl="0">
              <a:buClrTx/>
              <a:buSzTx/>
              <a:buFontTx/>
            </a:pPr>
            <a:r>
              <a:rPr err="1">
                <a:latin typeface="+mj-lt"/>
                <a:sym typeface="+mn-ea"/>
              </a:rPr>
              <a:t>Click to add text</a:t>
            </a:r>
            <a:endParaRPr err="1">
              <a:sym typeface="+mn-ea"/>
            </a:endParaRPr>
          </a:p>
        </p:txBody>
      </p:sp>
      <p:sp>
        <p:nvSpPr>
          <p:cNvPr id="1048717" name="标题"/>
          <p:cNvSpPr txBox="1">
            <a:spLocks noGrp="1"/>
          </p:cNvSpPr>
          <p:nvPr>
            <p:ph type="title" idx="1" hasCustomPrompt="1"/>
            <p:custDataLst>
              <p:tags r:id="rId4"/>
            </p:custDataLst>
          </p:nvPr>
        </p:nvSpPr>
        <p:spPr>
          <a:xfrm>
            <a:off x="607695" y="608330"/>
            <a:ext cx="10969625" cy="671195"/>
          </a:xfrm>
          <a:prstGeom prst="rect"/>
          <a:noFill/>
        </p:spPr>
        <p:txBody>
          <a:bodyPr anchor="b" anchorCtr="0" bIns="0" lIns="71755" rIns="0" rtlCol="0" tIns="0" vert="horz" wrap="square">
            <a:normAutofit/>
          </a:bodyPr>
          <a:lstStyle>
            <a:lvl1pPr algn="l" defTabSz="914400" eaLnBrk="1" fontAlgn="auto" hangingPunct="1" latinLnBrk="0" lvl="0" marL="0" marR="0" rtl="0">
              <a:lnSpc>
                <a:spcPct val="100000"/>
              </a:lnSpc>
              <a:buClrTx/>
              <a:buSzTx/>
              <a:buFontTx/>
              <a:buNone/>
              <a:defRPr baseline="0" b="1" cap="none" sz="3600" i="0" kern="1200" kumimoji="0" lang="en-US" noProof="1" normalizeH="0" spc="0" strike="noStrike" u="none">
                <a:solidFill>
                  <a:schemeClr val="tx1">
                    <a:lumMod val="85000"/>
                    <a:lumOff val="15000"/>
                  </a:schemeClr>
                </a:solidFill>
                <a:latin typeface="+mj-lt"/>
                <a:sym typeface="+mn-ea"/>
              </a:defRPr>
            </a:lvl1pPr>
          </a:lstStyle>
          <a:p>
            <a:pPr algn="l" lvl="0">
              <a:buClrTx/>
              <a:buSzTx/>
              <a:buFontTx/>
            </a:pPr>
            <a:r>
              <a:rPr>
                <a:latin typeface="+mj-lt"/>
                <a:sym typeface="+mn-ea"/>
              </a:rPr>
              <a:t>Click to add title</a:t>
            </a:r>
            <a:endParaRPr>
              <a:sym typeface="+mn-ea"/>
            </a:endParaRPr>
          </a:p>
        </p:txBody>
      </p:sp>
      <p:sp>
        <p:nvSpPr>
          <p:cNvPr id="1048718" name="日期占位符 2"/>
          <p:cNvSpPr>
            <a:spLocks noGrp="1"/>
          </p:cNvSpPr>
          <p:nvPr>
            <p:ph type="dt" sz="half" idx="10"/>
            <p:custDataLst>
              <p:tags r:id="rId5"/>
            </p:custDataLst>
          </p:nvPr>
        </p:nvSpPr>
        <p:spPr>
          <a:xfrm>
            <a:off x="838200" y="6356350"/>
            <a:ext cx="2743200" cy="365125"/>
          </a:xfrm>
        </p:spPr>
        <p:txBody>
          <a:bodyPr/>
          <a:p>
            <a:r>
              <a:rPr lang="en-US"/>
              <a:t>Date Area</a:t>
            </a:r>
          </a:p>
        </p:txBody>
      </p:sp>
      <p:sp>
        <p:nvSpPr>
          <p:cNvPr id="1048719" name="页脚占位符 3"/>
          <p:cNvSpPr>
            <a:spLocks noGrp="1"/>
          </p:cNvSpPr>
          <p:nvPr>
            <p:ph type="ftr" sz="quarter" idx="11"/>
            <p:custDataLst>
              <p:tags r:id="rId6"/>
            </p:custDataLst>
          </p:nvPr>
        </p:nvSpPr>
        <p:spPr>
          <a:xfrm>
            <a:off x="4038600" y="6356350"/>
            <a:ext cx="4114800" cy="365125"/>
          </a:xfrm>
        </p:spPr>
        <p:txBody>
          <a:bodyPr/>
          <a:p>
            <a:endParaRPr lang="en-US"/>
          </a:p>
        </p:txBody>
      </p:sp>
      <p:sp>
        <p:nvSpPr>
          <p:cNvPr id="1048720" name="灯片编号占位符 4"/>
          <p:cNvSpPr>
            <a:spLocks noGrp="1"/>
          </p:cNvSpPr>
          <p:nvPr>
            <p:ph type="sldNum" sz="quarter" idx="12"/>
            <p:custDataLst>
              <p:tags r:id="rId7"/>
            </p:custDataLst>
          </p:nvPr>
        </p:nvSpPr>
        <p:spPr>
          <a:xfrm>
            <a:off x="8610600" y="6356350"/>
            <a:ext cx="2743200" cy="365125"/>
          </a:xfrm>
        </p:spPr>
        <p:txBody>
          <a:bodyPr/>
          <a:p>
            <a:fld id="{73127340-2293-49D2-96F1-6E7BF0C8FD9C}"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type="obj">
  <p:cSld name="End Slide">
    <p:spTree>
      <p:nvGrpSpPr>
        <p:cNvPr id="104" name=""/>
        <p:cNvGrpSpPr/>
        <p:nvPr/>
      </p:nvGrpSpPr>
      <p:grpSpPr>
        <a:xfrm>
          <a:off x="0" y="0"/>
          <a:ext cx="0" cy="0"/>
        </a:xfrm>
      </p:grpSpPr>
      <p:pic>
        <p:nvPicPr>
          <p:cNvPr id="2097185" name="图片 66"/>
          <p:cNvPicPr>
            <a:picLocks noChangeAspect="1"/>
          </p:cNvPicPr>
          <p:nvPr>
            <p:custDataLst>
              <p:tags r:id="rId1"/>
            </p:custDataLst>
          </p:nvPr>
        </p:nvPicPr>
        <p:blipFill>
          <a:blip xmlns:r="http://schemas.openxmlformats.org/officeDocument/2006/relationships" r:embed="rId2"/>
          <a:srcRect t="98" r="15"/>
          <a:stretch>
            <a:fillRect/>
          </a:stretch>
        </p:blipFill>
        <p:spPr>
          <a:xfrm>
            <a:off x="5011354" y="0"/>
            <a:ext cx="7180647" cy="6181870"/>
          </a:xfrm>
          <a:custGeom>
            <a:avLst/>
            <a:gdLst>
              <a:gd name="connsiteX0" fmla="*/ 0 w 7180647"/>
              <a:gd name="connsiteY0" fmla="*/ 0 h 6181870"/>
              <a:gd name="connsiteX1" fmla="*/ 7180647 w 7180647"/>
              <a:gd name="connsiteY1" fmla="*/ 0 h 6181870"/>
              <a:gd name="connsiteX2" fmla="*/ 7180647 w 7180647"/>
              <a:gd name="connsiteY2" fmla="*/ 6181870 h 6181870"/>
              <a:gd name="connsiteX3" fmla="*/ 0 w 7180647"/>
              <a:gd name="connsiteY3" fmla="*/ 6181870 h 6181870"/>
            </a:gdLst>
            <a:ahLst/>
            <a:cxnLst>
              <a:cxn ang="0">
                <a:pos x="connsiteX0" y="connsiteY0"/>
              </a:cxn>
              <a:cxn ang="0">
                <a:pos x="connsiteX1" y="connsiteY1"/>
              </a:cxn>
              <a:cxn ang="0">
                <a:pos x="connsiteX2" y="connsiteY2"/>
              </a:cxn>
              <a:cxn ang="0">
                <a:pos x="connsiteX3" y="connsiteY3"/>
              </a:cxn>
            </a:cxnLst>
            <a:rect l="l" t="t" r="r" b="b"/>
            <a:pathLst>
              <a:path w="7180646" h="6181870">
                <a:moveTo>
                  <a:pt x="0" y="0"/>
                </a:moveTo>
                <a:lnTo>
                  <a:pt x="7180647" y="0"/>
                </a:lnTo>
                <a:lnTo>
                  <a:pt x="7180647" y="6181870"/>
                </a:lnTo>
                <a:lnTo>
                  <a:pt x="0" y="6181870"/>
                </a:lnTo>
                <a:close/>
              </a:path>
            </a:pathLst>
          </a:custGeom>
        </p:spPr>
      </p:pic>
      <p:pic>
        <p:nvPicPr>
          <p:cNvPr id="2097186" name="图片 67"/>
          <p:cNvPicPr>
            <a:picLocks noChangeAspect="1"/>
          </p:cNvPicPr>
          <p:nvPr>
            <p:custDataLst>
              <p:tags r:id="rId3"/>
            </p:custDataLst>
          </p:nvPr>
        </p:nvPicPr>
        <p:blipFill>
          <a:blip xmlns:r="http://schemas.openxmlformats.org/officeDocument/2006/relationships" r:embed="rId4"/>
          <a:srcRect l="84" b="160"/>
          <a:stretch>
            <a:fillRect/>
          </a:stretch>
        </p:blipFill>
        <p:spPr>
          <a:xfrm>
            <a:off x="0" y="3978907"/>
            <a:ext cx="4519776" cy="2879094"/>
          </a:xfrm>
          <a:custGeom>
            <a:avLst/>
            <a:gdLst>
              <a:gd name="connsiteX0" fmla="*/ 0 w 4519776"/>
              <a:gd name="connsiteY0" fmla="*/ 0 h 2879094"/>
              <a:gd name="connsiteX1" fmla="*/ 4519776 w 4519776"/>
              <a:gd name="connsiteY1" fmla="*/ 0 h 2879094"/>
              <a:gd name="connsiteX2" fmla="*/ 4519776 w 4519776"/>
              <a:gd name="connsiteY2" fmla="*/ 2879094 h 2879094"/>
              <a:gd name="connsiteX3" fmla="*/ 0 w 4519776"/>
              <a:gd name="connsiteY3" fmla="*/ 2879094 h 2879094"/>
            </a:gdLst>
            <a:ahLst/>
            <a:cxnLst>
              <a:cxn ang="0">
                <a:pos x="connsiteX0" y="connsiteY0"/>
              </a:cxn>
              <a:cxn ang="0">
                <a:pos x="connsiteX1" y="connsiteY1"/>
              </a:cxn>
              <a:cxn ang="0">
                <a:pos x="connsiteX2" y="connsiteY2"/>
              </a:cxn>
              <a:cxn ang="0">
                <a:pos x="connsiteX3" y="connsiteY3"/>
              </a:cxn>
            </a:cxnLst>
            <a:rect l="l" t="t" r="r" b="b"/>
            <a:pathLst>
              <a:path w="4519776" h="2879094">
                <a:moveTo>
                  <a:pt x="0" y="0"/>
                </a:moveTo>
                <a:lnTo>
                  <a:pt x="4519776" y="0"/>
                </a:lnTo>
                <a:lnTo>
                  <a:pt x="4519776" y="2879094"/>
                </a:lnTo>
                <a:lnTo>
                  <a:pt x="0" y="2879094"/>
                </a:lnTo>
                <a:close/>
              </a:path>
            </a:pathLst>
          </a:custGeom>
        </p:spPr>
      </p:pic>
      <p:sp>
        <p:nvSpPr>
          <p:cNvPr id="1048721" name="任意多边形: 形状 21"/>
          <p:cNvSpPr/>
          <p:nvPr>
            <p:custDataLst>
              <p:tags r:id="rId5"/>
            </p:custDataLst>
          </p:nvPr>
        </p:nvSpPr>
        <p:spPr>
          <a:xfrm>
            <a:off x="0" y="588645"/>
            <a:ext cx="594995" cy="913765"/>
          </a:xfrm>
          <a:custGeom>
            <a:avLst/>
            <a:gdLst>
              <a:gd name="connsiteX0" fmla="*/ 138215 w 595085"/>
              <a:gd name="connsiteY0" fmla="*/ 0 h 913740"/>
              <a:gd name="connsiteX1" fmla="*/ 595085 w 595085"/>
              <a:gd name="connsiteY1" fmla="*/ 456870 h 913740"/>
              <a:gd name="connsiteX2" fmla="*/ 138215 w 595085"/>
              <a:gd name="connsiteY2" fmla="*/ 913740 h 913740"/>
              <a:gd name="connsiteX3" fmla="*/ 46140 w 595085"/>
              <a:gd name="connsiteY3" fmla="*/ 904458 h 913740"/>
              <a:gd name="connsiteX4" fmla="*/ 0 w 595085"/>
              <a:gd name="connsiteY4" fmla="*/ 890136 h 913740"/>
              <a:gd name="connsiteX5" fmla="*/ 0 w 595085"/>
              <a:gd name="connsiteY5" fmla="*/ 23605 h 913740"/>
              <a:gd name="connsiteX6" fmla="*/ 46140 w 595085"/>
              <a:gd name="connsiteY6" fmla="*/ 9282 h 913740"/>
              <a:gd name="connsiteX7" fmla="*/ 138215 w 595085"/>
              <a:gd name="connsiteY7" fmla="*/ 0 h 913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5085" h="913740">
                <a:moveTo>
                  <a:pt x="138215" y="0"/>
                </a:moveTo>
                <a:cubicBezTo>
                  <a:pt x="390537" y="0"/>
                  <a:pt x="595085" y="204548"/>
                  <a:pt x="595085" y="456870"/>
                </a:cubicBezTo>
                <a:cubicBezTo>
                  <a:pt x="595085" y="709192"/>
                  <a:pt x="390537" y="913740"/>
                  <a:pt x="138215" y="913740"/>
                </a:cubicBezTo>
                <a:cubicBezTo>
                  <a:pt x="106675" y="913740"/>
                  <a:pt x="75881" y="910544"/>
                  <a:pt x="46140" y="904458"/>
                </a:cubicBezTo>
                <a:lnTo>
                  <a:pt x="0" y="890136"/>
                </a:lnTo>
                <a:lnTo>
                  <a:pt x="0" y="23605"/>
                </a:lnTo>
                <a:lnTo>
                  <a:pt x="46140" y="9282"/>
                </a:lnTo>
                <a:cubicBezTo>
                  <a:pt x="75881" y="3196"/>
                  <a:pt x="106675" y="0"/>
                  <a:pt x="138215" y="0"/>
                </a:cubicBezTo>
                <a:close/>
              </a:path>
            </a:pathLst>
          </a:custGeom>
          <a:gradFill flip="none" rotWithShape="1">
            <a:gsLst>
              <a:gs pos="0">
                <a:schemeClr val="accent1"/>
              </a:gs>
              <a:gs pos="46000">
                <a:schemeClr val="accent2"/>
              </a:gs>
              <a:gs pos="100000">
                <a:schemeClr val="accent6"/>
              </a:gs>
            </a:gsLst>
            <a:path path="circle">
              <a:fillToRect r="100000" b="100000"/>
            </a:path>
            <a:tileRect l="-100000" t="-100000"/>
          </a:gradFill>
          <a:ln>
            <a:noFill/>
            <a:prstDash val="solid"/>
          </a:ln>
          <a:effectLst>
            <a:outerShdw algn="tr" blurRad="203200" dir="8100000" dist="101600" rotWithShape="0">
              <a:srgbClr val="3E3FC2">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lang="en-US"/>
          </a:p>
        </p:txBody>
      </p:sp>
      <p:sp>
        <p:nvSpPr>
          <p:cNvPr id="1048722" name="署名"/>
          <p:cNvSpPr txBox="1">
            <a:spLocks noGrp="1"/>
          </p:cNvSpPr>
          <p:nvPr>
            <p:ph type="body" idx="5" hasCustomPrompt="1"/>
            <p:custDataLst>
              <p:tags r:id="rId6"/>
            </p:custDataLst>
          </p:nvPr>
        </p:nvSpPr>
        <p:spPr>
          <a:xfrm>
            <a:off x="1198245" y="4207510"/>
            <a:ext cx="5168205" cy="432435"/>
          </a:xfrm>
          <a:prstGeom prst="rect"/>
          <a:noFill/>
        </p:spPr>
        <p:txBody>
          <a:bodyPr anchor="ctr" bIns="0" lIns="0" rIns="0" rtlCol="0" tIns="0" wrap="square">
            <a:normAutofit/>
          </a:bodyPr>
          <a:lstStyle>
            <a:defPPr>
              <a:defRPr lang="en-US">
                <a:latin typeface="+mn-lt"/>
              </a:defRPr>
            </a:defPPr>
            <a:lvl1pPr algn="l" defTabSz="914400" eaLnBrk="1" fontAlgn="auto" hangingPunct="1" latinLnBrk="0" lvl="0" marL="0" marR="0" rtl="0">
              <a:lnSpc>
                <a:spcPct val="100000"/>
              </a:lnSpc>
              <a:buClrTx/>
              <a:buSzTx/>
              <a:buFontTx/>
              <a:buNone/>
              <a:defRPr baseline="0" b="0" cap="none" sz="1600" i="0" kern="1200" kumimoji="0" lang="en-US" noProof="1" normalizeH="0" spc="0" strike="noStrike" u="none">
                <a:gradFill>
                  <a:gsLst>
                    <a:gs pos="0">
                      <a:schemeClr val="accent1"/>
                    </a:gs>
                    <a:gs pos="100000">
                      <a:schemeClr val="accent2"/>
                    </a:gs>
                  </a:gsLst>
                  <a:lin ang="0" scaled="0"/>
                </a:gradFill>
                <a:latin typeface="+mn-lt"/>
                <a:sym typeface="+mn-ea"/>
              </a:defRPr>
            </a:lvl1pPr>
          </a:lstStyle>
          <a:p>
            <a:pPr algn="l" lvl="0">
              <a:buClrTx/>
              <a:buSzTx/>
              <a:buFontTx/>
            </a:pPr>
            <a:r>
              <a:rPr>
                <a:latin typeface="+mn-lt"/>
                <a:sym typeface="+mn-ea"/>
              </a:rPr>
              <a:t>Click to add text</a:t>
            </a:r>
            <a:endParaRPr>
              <a:sym typeface="+mn-ea"/>
            </a:endParaRPr>
          </a:p>
        </p:txBody>
      </p:sp>
      <p:sp>
        <p:nvSpPr>
          <p:cNvPr id="1048723" name="标题"/>
          <p:cNvSpPr txBox="1">
            <a:spLocks noGrp="1"/>
          </p:cNvSpPr>
          <p:nvPr>
            <p:ph type="title" idx="4" hasCustomPrompt="1"/>
            <p:custDataLst>
              <p:tags r:id="rId7"/>
            </p:custDataLst>
          </p:nvPr>
        </p:nvSpPr>
        <p:spPr>
          <a:xfrm>
            <a:off x="1139825" y="2060575"/>
            <a:ext cx="5226685" cy="1918335"/>
          </a:xfrm>
          <a:prstGeom prst="rect"/>
          <a:noFill/>
        </p:spPr>
        <p:txBody>
          <a:bodyPr anchor="ctr" anchorCtr="0" bIns="0" lIns="0" rIns="0" rtlCol="0" tIns="0" vert="horz" wrap="square">
            <a:normAutofit/>
          </a:bodyPr>
          <a:lstStyle>
            <a:lvl1pPr algn="l" defTabSz="914400" eaLnBrk="1" fontAlgn="auto" hangingPunct="1" latinLnBrk="0" lvl="0" marL="0" marR="0" rtl="0">
              <a:lnSpc>
                <a:spcPct val="100000"/>
              </a:lnSpc>
              <a:buClrTx/>
              <a:buSzTx/>
              <a:buFontTx/>
              <a:buNone/>
              <a:defRPr baseline="0" b="1" cap="none" sz="6000" i="0" kern="1200" kumimoji="0" lang="en-US" noProof="1" normalizeH="0" spc="0" strike="noStrike" u="none">
                <a:solidFill>
                  <a:schemeClr val="tx1">
                    <a:lumMod val="85000"/>
                    <a:lumOff val="15000"/>
                  </a:schemeClr>
                </a:solidFill>
                <a:latin typeface="+mj-lt"/>
                <a:sym typeface="+mn-ea"/>
              </a:defRPr>
            </a:lvl1pPr>
          </a:lstStyle>
          <a:p>
            <a:pPr algn="l" lvl="0">
              <a:buClrTx/>
              <a:buSzTx/>
              <a:buFontTx/>
            </a:pPr>
            <a:r>
              <a:rPr>
                <a:latin typeface="+mj-lt"/>
                <a:sym typeface="+mn-ea"/>
              </a:rPr>
              <a:t>Click to add title</a:t>
            </a:r>
            <a:endParaRPr>
              <a:sym typeface="+mn-ea"/>
            </a:endParaRPr>
          </a:p>
        </p:txBody>
      </p:sp>
      <p:pic>
        <p:nvPicPr>
          <p:cNvPr id="2097187" name="图片 6"/>
          <p:cNvPicPr>
            <a:picLocks noChangeAspect="1"/>
          </p:cNvPicPr>
          <p:nvPr>
            <p:custDataLst>
              <p:tags r:id="rId8"/>
            </p:custDataLst>
          </p:nvPr>
        </p:nvPicPr>
        <p:blipFill>
          <a:blip xmlns:r="http://schemas.openxmlformats.org/officeDocument/2006/relationships" r:embed="rId2"/>
          <a:srcRect t="98" r="15"/>
          <a:stretch>
            <a:fillRect/>
          </a:stretch>
        </p:blipFill>
        <p:spPr>
          <a:xfrm>
            <a:off x="5062154" y="-45720"/>
            <a:ext cx="7180647" cy="6181870"/>
          </a:xfrm>
          <a:custGeom>
            <a:avLst/>
            <a:gdLst>
              <a:gd name="connsiteX0" fmla="*/ 0 w 7180647"/>
              <a:gd name="connsiteY0" fmla="*/ 0 h 6181870"/>
              <a:gd name="connsiteX1" fmla="*/ 7180647 w 7180647"/>
              <a:gd name="connsiteY1" fmla="*/ 0 h 6181870"/>
              <a:gd name="connsiteX2" fmla="*/ 7180647 w 7180647"/>
              <a:gd name="connsiteY2" fmla="*/ 6181870 h 6181870"/>
              <a:gd name="connsiteX3" fmla="*/ 0 w 7180647"/>
              <a:gd name="connsiteY3" fmla="*/ 6181870 h 6181870"/>
            </a:gdLst>
            <a:ahLst/>
            <a:cxnLst>
              <a:cxn ang="0">
                <a:pos x="connsiteX0" y="connsiteY0"/>
              </a:cxn>
              <a:cxn ang="0">
                <a:pos x="connsiteX1" y="connsiteY1"/>
              </a:cxn>
              <a:cxn ang="0">
                <a:pos x="connsiteX2" y="connsiteY2"/>
              </a:cxn>
              <a:cxn ang="0">
                <a:pos x="connsiteX3" y="connsiteY3"/>
              </a:cxn>
            </a:cxnLst>
            <a:rect l="l" t="t" r="r" b="b"/>
            <a:pathLst>
              <a:path w="7180646" h="6181870">
                <a:moveTo>
                  <a:pt x="0" y="0"/>
                </a:moveTo>
                <a:lnTo>
                  <a:pt x="7180647" y="0"/>
                </a:lnTo>
                <a:lnTo>
                  <a:pt x="7180647" y="6181870"/>
                </a:lnTo>
                <a:lnTo>
                  <a:pt x="0" y="6181870"/>
                </a:lnTo>
                <a:close/>
              </a:path>
            </a:pathLst>
          </a:custGeom>
        </p:spPr>
      </p:pic>
      <p:sp>
        <p:nvSpPr>
          <p:cNvPr id="1048724" name="椭圆 78"/>
          <p:cNvSpPr/>
          <p:nvPr>
            <p:custDataLst>
              <p:tags r:id="rId9"/>
            </p:custDataLst>
          </p:nvPr>
        </p:nvSpPr>
        <p:spPr>
          <a:xfrm>
            <a:off x="7334621" y="1063655"/>
            <a:ext cx="4781179" cy="4781179"/>
          </a:xfrm>
          <a:prstGeom prst="ellipse"/>
          <a:gradFill flip="none" rotWithShape="1">
            <a:gsLst>
              <a:gs pos="0">
                <a:schemeClr val="accent1"/>
              </a:gs>
              <a:gs pos="46000">
                <a:schemeClr val="accent2"/>
              </a:gs>
              <a:gs pos="100000">
                <a:schemeClr val="accent6"/>
              </a:gs>
            </a:gsLst>
            <a:path path="circle">
              <a:fillToRect r="100000" b="100000"/>
            </a:path>
            <a:tileRect l="-100000" t="-100000"/>
          </a:gradFill>
          <a:ln>
            <a:noFill/>
            <a:prstDash val="solid"/>
          </a:ln>
          <a:effectLst>
            <a:outerShdw algn="tr" blurRad="203200" dir="8100000" dist="101600" rotWithShape="0">
              <a:srgbClr val="3E3FC2">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solidFill>
                <a:schemeClr val="lt1"/>
              </a:solidFill>
            </a:endParaRPr>
          </a:p>
        </p:txBody>
      </p:sp>
      <p:pic>
        <p:nvPicPr>
          <p:cNvPr id="2097188" name="图片对象" descr="E:\PPT翻新\图片3.png图片3"/>
          <p:cNvPicPr>
            <a:picLocks noChangeAspect="1"/>
          </p:cNvPicPr>
          <p:nvPr>
            <p:custDataLst>
              <p:tags r:id="rId10"/>
            </p:custDataLst>
          </p:nvPr>
        </p:nvPicPr>
        <p:blipFill>
          <a:blip xmlns:r="http://schemas.openxmlformats.org/officeDocument/2006/relationships" r:embed="rId11"/>
          <a:srcRect r="95" b="12"/>
          <a:stretch>
            <a:fillRect/>
          </a:stretch>
        </p:blipFill>
        <p:spPr>
          <a:xfrm>
            <a:off x="5341620" y="588645"/>
            <a:ext cx="6774180" cy="6096635"/>
          </a:xfrm>
          <a:prstGeom prst="rect"/>
        </p:spPr>
      </p:pic>
      <p:sp>
        <p:nvSpPr>
          <p:cNvPr id="1048725" name="日期占位符 3"/>
          <p:cNvSpPr>
            <a:spLocks noGrp="1"/>
          </p:cNvSpPr>
          <p:nvPr>
            <p:ph type="dt" sz="half" idx="10"/>
            <p:custDataLst>
              <p:tags r:id="rId12"/>
            </p:custDataLst>
          </p:nvPr>
        </p:nvSpPr>
        <p:spPr>
          <a:xfrm>
            <a:off x="838200" y="6356350"/>
            <a:ext cx="2743200" cy="365125"/>
          </a:xfrm>
        </p:spPr>
        <p:txBody>
          <a:bodyPr/>
          <a:p>
            <a:r>
              <a:rPr lang="en-US"/>
              <a:t>Date Area</a:t>
            </a:r>
          </a:p>
        </p:txBody>
      </p:sp>
      <p:sp>
        <p:nvSpPr>
          <p:cNvPr id="1048726" name="页脚占位符 4"/>
          <p:cNvSpPr>
            <a:spLocks noGrp="1"/>
          </p:cNvSpPr>
          <p:nvPr>
            <p:ph type="ftr" sz="quarter" idx="11"/>
            <p:custDataLst>
              <p:tags r:id="rId13"/>
            </p:custDataLst>
          </p:nvPr>
        </p:nvSpPr>
        <p:spPr>
          <a:xfrm>
            <a:off x="4038600" y="6356350"/>
            <a:ext cx="4114800" cy="365125"/>
          </a:xfrm>
        </p:spPr>
        <p:txBody>
          <a:bodyPr/>
          <a:p>
            <a:endParaRPr lang="en-US"/>
          </a:p>
        </p:txBody>
      </p:sp>
      <p:sp>
        <p:nvSpPr>
          <p:cNvPr id="1048727" name="灯片编号占位符 5"/>
          <p:cNvSpPr>
            <a:spLocks noGrp="1"/>
          </p:cNvSpPr>
          <p:nvPr>
            <p:ph type="sldNum" sz="quarter" idx="12"/>
            <p:custDataLst>
              <p:tags r:id="rId14"/>
            </p:custDataLst>
          </p:nvPr>
        </p:nvSpPr>
        <p:spPr>
          <a:xfrm>
            <a:off x="8610600" y="6356350"/>
            <a:ext cx="2743200" cy="365125"/>
          </a:xfrm>
        </p:spPr>
        <p:txBody>
          <a:bodyPr/>
          <a:p>
            <a:fld id="{73127340-2293-49D2-96F1-6E7BF0C8FD9C}"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26" name=""/>
        <p:cNvGrpSpPr/>
        <p:nvPr/>
      </p:nvGrpSpPr>
      <p:grpSpPr>
        <a:xfrm>
          <a:off x="0" y="0"/>
          <a:ext cx="0" cy="0"/>
        </a:xfrm>
      </p:grpSpPr>
      <p:sp>
        <p:nvSpPr>
          <p:cNvPr id="1048850"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1048851" name="Subtitle 2"/>
          <p:cNvSpPr>
            <a:spLocks noGrp="1"/>
          </p:cNvSpPr>
          <p:nvPr>
            <p:ph type="subTitle" idx="1"/>
          </p:nvPr>
        </p:nvSpPr>
        <p:spPr>
          <a:xfrm>
            <a:off x="1524000" y="3602038"/>
            <a:ext cx="9144000" cy="1655762"/>
          </a:xfrm>
        </p:spPr>
        <p:txBody>
          <a:bodyPr/>
          <a:lstStyle>
            <a:lvl1pPr algn="ctr" indent="0" marL="0">
              <a:buNone/>
              <a:defRPr sz="1800"/>
            </a:lvl1pPr>
            <a:lvl2pPr algn="ctr" indent="0" marL="342900">
              <a:buNone/>
              <a:defRPr sz="1500"/>
            </a:lvl2pPr>
            <a:lvl3pPr algn="ctr" indent="0" marL="685800">
              <a:buNone/>
              <a:defRPr sz="1350"/>
            </a:lvl3pPr>
            <a:lvl4pPr algn="ctr" indent="0" marL="1028700">
              <a:buNone/>
              <a:defRPr sz="1200"/>
            </a:lvl4pPr>
            <a:lvl5pPr algn="ctr" indent="0" marL="1371600">
              <a:buNone/>
              <a:defRPr sz="1200"/>
            </a:lvl5pPr>
            <a:lvl6pPr algn="ctr" indent="0" marL="1714500">
              <a:buNone/>
              <a:defRPr sz="1200"/>
            </a:lvl6pPr>
            <a:lvl7pPr algn="ctr" indent="0" marL="2057400">
              <a:buNone/>
              <a:defRPr sz="1200"/>
            </a:lvl7pPr>
            <a:lvl8pPr algn="ctr" indent="0" marL="2400300">
              <a:buNone/>
              <a:defRPr sz="1200"/>
            </a:lvl8pPr>
            <a:lvl9pPr algn="ctr" indent="0" marL="2743200">
              <a:buNone/>
              <a:defRPr sz="1200"/>
            </a:lvl9pPr>
          </a:lstStyle>
          <a:p>
            <a:r>
              <a:rPr lang="en-US"/>
              <a:t>Click to edit Master subtitle style</a:t>
            </a:r>
          </a:p>
        </p:txBody>
      </p:sp>
      <p:sp>
        <p:nvSpPr>
          <p:cNvPr id="1048852" name="Date Placeholder 3"/>
          <p:cNvSpPr>
            <a:spLocks noGrp="1"/>
          </p:cNvSpPr>
          <p:nvPr>
            <p:ph type="dt" sz="half" idx="10"/>
          </p:nvPr>
        </p:nvSpPr>
        <p:spPr/>
        <p:txBody>
          <a:bodyPr/>
          <a:p>
            <a:fld id="{73C3BD54-29B9-3D42-B178-776ED395AA85}" type="datetimeFigureOut">
              <a:rPr lang="en-US" smtClean="0"/>
              <a:t>11/10/2024</a:t>
            </a:fld>
            <a:endParaRPr sz="1400" lang="en-US"/>
          </a:p>
        </p:txBody>
      </p:sp>
      <p:sp>
        <p:nvSpPr>
          <p:cNvPr id="1048853" name="Footer Placeholder 4"/>
          <p:cNvSpPr>
            <a:spLocks noGrp="1"/>
          </p:cNvSpPr>
          <p:nvPr>
            <p:ph type="ftr" sz="quarter" idx="11"/>
          </p:nvPr>
        </p:nvSpPr>
        <p:spPr/>
        <p:txBody>
          <a:bodyPr/>
          <a:p>
            <a:endParaRPr lang="en-US"/>
          </a:p>
        </p:txBody>
      </p:sp>
      <p:sp>
        <p:nvSpPr>
          <p:cNvPr id="1048854" name="Slide Number Placeholder 5"/>
          <p:cNvSpPr>
            <a:spLocks noGrp="1"/>
          </p:cNvSpPr>
          <p:nvPr>
            <p:ph type="sldNum" sz="quarter" idx="12"/>
          </p:nvPr>
        </p:nvSpPr>
        <p:spPr/>
        <p:txBody>
          <a:bodyPr/>
          <a:p>
            <a:fld id="{86BB3423-611C-6944-BA94-F2572F362413}"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6" name=""/>
        <p:cNvGrpSpPr/>
        <p:nvPr/>
      </p:nvGrpSpPr>
      <p:grpSpPr>
        <a:xfrm>
          <a:off x="0" y="0"/>
          <a:ext cx="0" cy="0"/>
        </a:xfrm>
      </p:grpSpPr>
      <p:sp>
        <p:nvSpPr>
          <p:cNvPr id="1048594" name="Title 1"/>
          <p:cNvSpPr>
            <a:spLocks noGrp="1"/>
          </p:cNvSpPr>
          <p:nvPr>
            <p:ph type="title"/>
          </p:nvPr>
        </p:nvSpPr>
        <p:spPr/>
        <p:txBody>
          <a:bodyPr/>
          <a:p>
            <a:r>
              <a:rPr lang="en-US"/>
              <a:t>Click to edit Master title style</a:t>
            </a:r>
          </a:p>
        </p:txBody>
      </p:sp>
      <p:sp>
        <p:nvSpPr>
          <p:cNvPr id="1048595"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6" name="Date Placeholder 3"/>
          <p:cNvSpPr>
            <a:spLocks noGrp="1"/>
          </p:cNvSpPr>
          <p:nvPr>
            <p:ph type="dt" sz="half" idx="10"/>
          </p:nvPr>
        </p:nvSpPr>
        <p:spPr/>
        <p:txBody>
          <a:bodyPr/>
          <a:p>
            <a:fld id="{73C3BD54-29B9-3D42-B178-776ED395AA85}" type="datetimeFigureOut">
              <a:rPr lang="en-US" smtClean="0"/>
              <a:t>11/10/2024</a:t>
            </a:fld>
            <a:endParaRPr lang="en-US"/>
          </a:p>
        </p:txBody>
      </p:sp>
      <p:sp>
        <p:nvSpPr>
          <p:cNvPr id="1048597" name="Footer Placeholder 4"/>
          <p:cNvSpPr>
            <a:spLocks noGrp="1"/>
          </p:cNvSpPr>
          <p:nvPr>
            <p:ph type="ftr" sz="quarter" idx="11"/>
          </p:nvPr>
        </p:nvSpPr>
        <p:spPr/>
        <p:txBody>
          <a:bodyPr/>
          <a:p>
            <a:endParaRPr lang="en-US"/>
          </a:p>
        </p:txBody>
      </p:sp>
      <p:sp>
        <p:nvSpPr>
          <p:cNvPr id="1048598" name="Slide Number Placeholder 5"/>
          <p:cNvSpPr>
            <a:spLocks noGrp="1"/>
          </p:cNvSpPr>
          <p:nvPr>
            <p:ph type="sldNum" sz="quarter" idx="12"/>
          </p:nvPr>
        </p:nvSpPr>
        <p:spPr/>
        <p:txBody>
          <a:bodyPr/>
          <a:p>
            <a:fld id="{86BB3423-611C-6944-BA94-F2572F362413}"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25" name=""/>
        <p:cNvGrpSpPr/>
        <p:nvPr/>
      </p:nvGrpSpPr>
      <p:grpSpPr>
        <a:xfrm>
          <a:off x="0" y="0"/>
          <a:ext cx="0" cy="0"/>
        </a:xfrm>
      </p:grpSpPr>
      <p:sp>
        <p:nvSpPr>
          <p:cNvPr id="1048845" name="Title 1"/>
          <p:cNvSpPr>
            <a:spLocks noGrp="1"/>
          </p:cNvSpPr>
          <p:nvPr>
            <p:ph type="title"/>
          </p:nvPr>
        </p:nvSpPr>
        <p:spPr>
          <a:xfrm>
            <a:off x="831851" y="1709738"/>
            <a:ext cx="10515600" cy="2852737"/>
          </a:xfrm>
        </p:spPr>
        <p:txBody>
          <a:bodyPr anchor="b"/>
          <a:lstStyle>
            <a:lvl1pPr>
              <a:defRPr sz="4500"/>
            </a:lvl1pPr>
          </a:lstStyle>
          <a:p>
            <a:r>
              <a:rPr lang="en-US"/>
              <a:t>Click to edit Master title style</a:t>
            </a:r>
          </a:p>
        </p:txBody>
      </p:sp>
      <p:sp>
        <p:nvSpPr>
          <p:cNvPr id="1048846" name="Text Placeholder 2"/>
          <p:cNvSpPr>
            <a:spLocks noGrp="1"/>
          </p:cNvSpPr>
          <p:nvPr>
            <p:ph type="body" idx="1"/>
          </p:nvPr>
        </p:nvSpPr>
        <p:spPr>
          <a:xfrm>
            <a:off x="831851" y="4589463"/>
            <a:ext cx="10515600" cy="1500187"/>
          </a:xfrm>
        </p:spPr>
        <p:txBody>
          <a:bodyPr/>
          <a:lstStyle>
            <a:lvl1pPr indent="0" marL="0">
              <a:buNone/>
              <a:defRPr sz="1800">
                <a:solidFill>
                  <a:schemeClr val="tx1">
                    <a:tint val="75000"/>
                  </a:schemeClr>
                </a:solidFill>
              </a:defRPr>
            </a:lvl1pPr>
            <a:lvl2pPr indent="0" marL="342900">
              <a:buNone/>
              <a:defRPr sz="1500">
                <a:solidFill>
                  <a:schemeClr val="tx1">
                    <a:tint val="75000"/>
                  </a:schemeClr>
                </a:solidFill>
              </a:defRPr>
            </a:lvl2pPr>
            <a:lvl3pPr indent="0" marL="685800">
              <a:buNone/>
              <a:defRPr sz="1350">
                <a:solidFill>
                  <a:schemeClr val="tx1">
                    <a:tint val="75000"/>
                  </a:schemeClr>
                </a:solidFill>
              </a:defRPr>
            </a:lvl3pPr>
            <a:lvl4pPr indent="0" marL="1028700">
              <a:buNone/>
              <a:defRPr sz="1200">
                <a:solidFill>
                  <a:schemeClr val="tx1">
                    <a:tint val="75000"/>
                  </a:schemeClr>
                </a:solidFill>
              </a:defRPr>
            </a:lvl4pPr>
            <a:lvl5pPr indent="0" marL="1371600">
              <a:buNone/>
              <a:defRPr sz="1200">
                <a:solidFill>
                  <a:schemeClr val="tx1">
                    <a:tint val="75000"/>
                  </a:schemeClr>
                </a:solidFill>
              </a:defRPr>
            </a:lvl5pPr>
            <a:lvl6pPr indent="0" marL="1714500">
              <a:buNone/>
              <a:defRPr sz="1200">
                <a:solidFill>
                  <a:schemeClr val="tx1">
                    <a:tint val="75000"/>
                  </a:schemeClr>
                </a:solidFill>
              </a:defRPr>
            </a:lvl6pPr>
            <a:lvl7pPr indent="0" marL="2057400">
              <a:buNone/>
              <a:defRPr sz="1200">
                <a:solidFill>
                  <a:schemeClr val="tx1">
                    <a:tint val="75000"/>
                  </a:schemeClr>
                </a:solidFill>
              </a:defRPr>
            </a:lvl7pPr>
            <a:lvl8pPr indent="0" marL="2400300">
              <a:buNone/>
              <a:defRPr sz="1200">
                <a:solidFill>
                  <a:schemeClr val="tx1">
                    <a:tint val="75000"/>
                  </a:schemeClr>
                </a:solidFill>
              </a:defRPr>
            </a:lvl8pPr>
            <a:lvl9pPr indent="0" marL="2743200">
              <a:buNone/>
              <a:defRPr sz="1200">
                <a:solidFill>
                  <a:schemeClr val="tx1">
                    <a:tint val="75000"/>
                  </a:schemeClr>
                </a:solidFill>
              </a:defRPr>
            </a:lvl9pPr>
          </a:lstStyle>
          <a:p>
            <a:pPr lvl="0"/>
            <a:r>
              <a:rPr lang="en-US"/>
              <a:t>Click to edit Master text styles</a:t>
            </a:r>
          </a:p>
        </p:txBody>
      </p:sp>
      <p:sp>
        <p:nvSpPr>
          <p:cNvPr id="1048847" name="Date Placeholder 3"/>
          <p:cNvSpPr>
            <a:spLocks noGrp="1"/>
          </p:cNvSpPr>
          <p:nvPr>
            <p:ph type="dt" sz="half" idx="10"/>
          </p:nvPr>
        </p:nvSpPr>
        <p:spPr/>
        <p:txBody>
          <a:bodyPr/>
          <a:p>
            <a:fld id="{73C3BD54-29B9-3D42-B178-776ED395AA85}" type="datetimeFigureOut">
              <a:rPr lang="en-US" smtClean="0"/>
              <a:t>11/10/2024</a:t>
            </a:fld>
            <a:endParaRPr lang="en-US"/>
          </a:p>
        </p:txBody>
      </p:sp>
      <p:sp>
        <p:nvSpPr>
          <p:cNvPr id="1048848" name="Footer Placeholder 4"/>
          <p:cNvSpPr>
            <a:spLocks noGrp="1"/>
          </p:cNvSpPr>
          <p:nvPr>
            <p:ph type="ftr" sz="quarter" idx="11"/>
          </p:nvPr>
        </p:nvSpPr>
        <p:spPr/>
        <p:txBody>
          <a:bodyPr/>
          <a:p>
            <a:endParaRPr lang="en-US"/>
          </a:p>
        </p:txBody>
      </p:sp>
      <p:sp>
        <p:nvSpPr>
          <p:cNvPr id="1048849" name="Slide Number Placeholder 5"/>
          <p:cNvSpPr>
            <a:spLocks noGrp="1"/>
          </p:cNvSpPr>
          <p:nvPr>
            <p:ph type="sldNum" sz="quarter" idx="12"/>
          </p:nvPr>
        </p:nvSpPr>
        <p:spPr/>
        <p:txBody>
          <a:bodyPr/>
          <a:p>
            <a:fld id="{86BB3423-611C-6944-BA94-F2572F362413}"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21" name=""/>
        <p:cNvGrpSpPr/>
        <p:nvPr/>
      </p:nvGrpSpPr>
      <p:grpSpPr>
        <a:xfrm>
          <a:off x="0" y="0"/>
          <a:ext cx="0" cy="0"/>
        </a:xfrm>
      </p:grpSpPr>
      <p:sp>
        <p:nvSpPr>
          <p:cNvPr id="1048823" name="Title 1"/>
          <p:cNvSpPr>
            <a:spLocks noGrp="1"/>
          </p:cNvSpPr>
          <p:nvPr>
            <p:ph type="title"/>
          </p:nvPr>
        </p:nvSpPr>
        <p:spPr/>
        <p:txBody>
          <a:bodyPr/>
          <a:p>
            <a:r>
              <a:rPr lang="en-US"/>
              <a:t>Click to edit Master title style</a:t>
            </a:r>
          </a:p>
        </p:txBody>
      </p:sp>
      <p:sp>
        <p:nvSpPr>
          <p:cNvPr id="1048824" name="Content Placeholder 2"/>
          <p:cNvSpPr>
            <a:spLocks noGrp="1"/>
          </p:cNvSpPr>
          <p:nvPr>
            <p:ph sz="half" idx="1"/>
          </p:nvPr>
        </p:nvSpPr>
        <p:spPr>
          <a:xfrm>
            <a:off x="609600" y="1600200"/>
            <a:ext cx="5376672" cy="452596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25" name="Content Placeholder 3"/>
          <p:cNvSpPr>
            <a:spLocks noGrp="1"/>
          </p:cNvSpPr>
          <p:nvPr>
            <p:ph sz="half" idx="2"/>
          </p:nvPr>
        </p:nvSpPr>
        <p:spPr>
          <a:xfrm>
            <a:off x="6205728" y="1600200"/>
            <a:ext cx="5376672" cy="452596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26" name="Date Placeholder 4"/>
          <p:cNvSpPr>
            <a:spLocks noGrp="1"/>
          </p:cNvSpPr>
          <p:nvPr>
            <p:ph type="dt" sz="half" idx="10"/>
          </p:nvPr>
        </p:nvSpPr>
        <p:spPr/>
        <p:txBody>
          <a:bodyPr/>
          <a:p>
            <a:fld id="{73C3BD54-29B9-3D42-B178-776ED395AA85}" type="datetimeFigureOut">
              <a:rPr lang="en-US" smtClean="0"/>
              <a:t>11/10/2024</a:t>
            </a:fld>
            <a:endParaRPr lang="en-US"/>
          </a:p>
        </p:txBody>
      </p:sp>
      <p:sp>
        <p:nvSpPr>
          <p:cNvPr id="1048827" name="Footer Placeholder 5"/>
          <p:cNvSpPr>
            <a:spLocks noGrp="1"/>
          </p:cNvSpPr>
          <p:nvPr>
            <p:ph type="ftr" sz="quarter" idx="11"/>
          </p:nvPr>
        </p:nvSpPr>
        <p:spPr/>
        <p:txBody>
          <a:bodyPr/>
          <a:p>
            <a:endParaRPr lang="en-US"/>
          </a:p>
        </p:txBody>
      </p:sp>
      <p:sp>
        <p:nvSpPr>
          <p:cNvPr id="1048828" name="Slide Number Placeholder 6"/>
          <p:cNvSpPr>
            <a:spLocks noGrp="1"/>
          </p:cNvSpPr>
          <p:nvPr>
            <p:ph type="sldNum" sz="quarter" idx="12"/>
          </p:nvPr>
        </p:nvSpPr>
        <p:spPr/>
        <p:txBody>
          <a:bodyPr/>
          <a:p>
            <a:fld id="{86BB3423-611C-6944-BA94-F2572F362413}" type="slidenum">
              <a:rPr lang="en-US" smtClean="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28" name=""/>
        <p:cNvGrpSpPr/>
        <p:nvPr/>
      </p:nvGrpSpPr>
      <p:grpSpPr>
        <a:xfrm>
          <a:off x="0" y="0"/>
          <a:ext cx="0" cy="0"/>
        </a:xfrm>
      </p:grpSpPr>
      <p:sp>
        <p:nvSpPr>
          <p:cNvPr id="1048855" name="Title 1"/>
          <p:cNvSpPr>
            <a:spLocks noGrp="1"/>
          </p:cNvSpPr>
          <p:nvPr>
            <p:ph type="title"/>
          </p:nvPr>
        </p:nvSpPr>
        <p:spPr>
          <a:xfrm>
            <a:off x="839788" y="365125"/>
            <a:ext cx="10515600" cy="1325563"/>
          </a:xfrm>
        </p:spPr>
        <p:txBody>
          <a:bodyPr/>
          <a:p>
            <a:r>
              <a:rPr lang="en-US"/>
              <a:t>Click to edit Master title style</a:t>
            </a:r>
          </a:p>
        </p:txBody>
      </p:sp>
      <p:sp>
        <p:nvSpPr>
          <p:cNvPr id="1048856" name="Text Placeholder 2"/>
          <p:cNvSpPr>
            <a:spLocks noGrp="1"/>
          </p:cNvSpPr>
          <p:nvPr>
            <p:ph type="body" idx="1"/>
          </p:nvPr>
        </p:nvSpPr>
        <p:spPr>
          <a:xfrm>
            <a:off x="839788" y="1681163"/>
            <a:ext cx="5157787" cy="823912"/>
          </a:xfrm>
        </p:spPr>
        <p:txBody>
          <a:bodyPr anchor="b"/>
          <a:lstStyle>
            <a:lvl1pPr indent="0" marL="0">
              <a:buNone/>
              <a:defRPr b="1" sz="1800"/>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857"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58" name="Text Placeholder 4"/>
          <p:cNvSpPr>
            <a:spLocks noGrp="1"/>
          </p:cNvSpPr>
          <p:nvPr>
            <p:ph type="body" sz="quarter" idx="3"/>
          </p:nvPr>
        </p:nvSpPr>
        <p:spPr>
          <a:xfrm>
            <a:off x="6172200" y="1681163"/>
            <a:ext cx="5183188" cy="823912"/>
          </a:xfrm>
        </p:spPr>
        <p:txBody>
          <a:bodyPr anchor="b"/>
          <a:lstStyle>
            <a:lvl1pPr indent="0" marL="0">
              <a:buNone/>
              <a:defRPr b="1" sz="1800"/>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859"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60" name="Date Placeholder 6"/>
          <p:cNvSpPr>
            <a:spLocks noGrp="1"/>
          </p:cNvSpPr>
          <p:nvPr>
            <p:ph type="dt" sz="half" idx="10"/>
          </p:nvPr>
        </p:nvSpPr>
        <p:spPr/>
        <p:txBody>
          <a:bodyPr/>
          <a:p>
            <a:fld id="{73C3BD54-29B9-3D42-B178-776ED395AA85}" type="datetimeFigureOut">
              <a:rPr lang="en-US" smtClean="0"/>
              <a:t>11/10/2024</a:t>
            </a:fld>
            <a:endParaRPr lang="en-US"/>
          </a:p>
        </p:txBody>
      </p:sp>
      <p:sp>
        <p:nvSpPr>
          <p:cNvPr id="1048861" name="Footer Placeholder 7"/>
          <p:cNvSpPr>
            <a:spLocks noGrp="1"/>
          </p:cNvSpPr>
          <p:nvPr>
            <p:ph type="ftr" sz="quarter" idx="11"/>
          </p:nvPr>
        </p:nvSpPr>
        <p:spPr/>
        <p:txBody>
          <a:bodyPr/>
          <a:p>
            <a:endParaRPr lang="en-US"/>
          </a:p>
        </p:txBody>
      </p:sp>
      <p:sp>
        <p:nvSpPr>
          <p:cNvPr id="1048862" name="Slide Number Placeholder 8"/>
          <p:cNvSpPr>
            <a:spLocks noGrp="1"/>
          </p:cNvSpPr>
          <p:nvPr>
            <p:ph type="sldNum" sz="quarter" idx="12"/>
          </p:nvPr>
        </p:nvSpPr>
        <p:spPr/>
        <p:txBody>
          <a:bodyPr/>
          <a:p>
            <a:fld id="{86BB3423-611C-6944-BA94-F2572F362413}"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22" name=""/>
        <p:cNvGrpSpPr/>
        <p:nvPr/>
      </p:nvGrpSpPr>
      <p:grpSpPr>
        <a:xfrm>
          <a:off x="0" y="0"/>
          <a:ext cx="0" cy="0"/>
        </a:xfrm>
      </p:grpSpPr>
      <p:sp>
        <p:nvSpPr>
          <p:cNvPr id="1048829" name="Title 1"/>
          <p:cNvSpPr>
            <a:spLocks noGrp="1"/>
          </p:cNvSpPr>
          <p:nvPr>
            <p:ph type="title"/>
          </p:nvPr>
        </p:nvSpPr>
        <p:spPr/>
        <p:txBody>
          <a:bodyPr/>
          <a:p>
            <a:r>
              <a:rPr lang="en-US"/>
              <a:t>Click to edit Master title style</a:t>
            </a:r>
          </a:p>
        </p:txBody>
      </p:sp>
      <p:sp>
        <p:nvSpPr>
          <p:cNvPr id="1048830" name="Date Placeholder 2"/>
          <p:cNvSpPr>
            <a:spLocks noGrp="1"/>
          </p:cNvSpPr>
          <p:nvPr>
            <p:ph type="dt" sz="half" idx="10"/>
          </p:nvPr>
        </p:nvSpPr>
        <p:spPr/>
        <p:txBody>
          <a:bodyPr/>
          <a:p>
            <a:fld id="{73C3BD54-29B9-3D42-B178-776ED395AA85}" type="datetimeFigureOut">
              <a:rPr lang="en-US" smtClean="0"/>
              <a:t>11/10/2024</a:t>
            </a:fld>
            <a:endParaRPr lang="en-US"/>
          </a:p>
        </p:txBody>
      </p:sp>
      <p:sp>
        <p:nvSpPr>
          <p:cNvPr id="1048831" name="Footer Placeholder 3"/>
          <p:cNvSpPr>
            <a:spLocks noGrp="1"/>
          </p:cNvSpPr>
          <p:nvPr>
            <p:ph type="ftr" sz="quarter" idx="11"/>
          </p:nvPr>
        </p:nvSpPr>
        <p:spPr/>
        <p:txBody>
          <a:bodyPr/>
          <a:p>
            <a:endParaRPr lang="en-US"/>
          </a:p>
        </p:txBody>
      </p:sp>
      <p:sp>
        <p:nvSpPr>
          <p:cNvPr id="1048832" name="Slide Number Placeholder 4"/>
          <p:cNvSpPr>
            <a:spLocks noGrp="1"/>
          </p:cNvSpPr>
          <p:nvPr>
            <p:ph type="sldNum" sz="quarter" idx="12"/>
          </p:nvPr>
        </p:nvSpPr>
        <p:spPr/>
        <p:txBody>
          <a:bodyPr/>
          <a:p>
            <a:fld id="{86BB3423-611C-6944-BA94-F2572F362413}"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85" name=""/>
        <p:cNvGrpSpPr/>
        <p:nvPr/>
      </p:nvGrpSpPr>
      <p:grpSpPr>
        <a:xfrm>
          <a:off x="0" y="0"/>
          <a:ext cx="0" cy="0"/>
        </a:xfrm>
      </p:grpSpPr>
      <p:sp>
        <p:nvSpPr>
          <p:cNvPr id="1048653" name="Date Placeholder 1"/>
          <p:cNvSpPr>
            <a:spLocks noGrp="1"/>
          </p:cNvSpPr>
          <p:nvPr>
            <p:ph type="dt" sz="half" idx="10"/>
          </p:nvPr>
        </p:nvSpPr>
        <p:spPr/>
        <p:txBody>
          <a:bodyPr/>
          <a:p>
            <a:fld id="{73C3BD54-29B9-3D42-B178-776ED395AA85}" type="datetimeFigureOut">
              <a:rPr lang="en-US" smtClean="0"/>
              <a:t>11/10/2024</a:t>
            </a:fld>
            <a:endParaRPr lang="en-US"/>
          </a:p>
        </p:txBody>
      </p:sp>
      <p:sp>
        <p:nvSpPr>
          <p:cNvPr id="1048654" name="Footer Placeholder 2"/>
          <p:cNvSpPr>
            <a:spLocks noGrp="1"/>
          </p:cNvSpPr>
          <p:nvPr>
            <p:ph type="ftr" sz="quarter" idx="11"/>
          </p:nvPr>
        </p:nvSpPr>
        <p:spPr/>
        <p:txBody>
          <a:bodyPr/>
          <a:p>
            <a:endParaRPr lang="en-US"/>
          </a:p>
        </p:txBody>
      </p:sp>
      <p:sp>
        <p:nvSpPr>
          <p:cNvPr id="1048655" name="Slide Number Placeholder 3"/>
          <p:cNvSpPr>
            <a:spLocks noGrp="1"/>
          </p:cNvSpPr>
          <p:nvPr>
            <p:ph type="sldNum" sz="quarter" idx="12"/>
          </p:nvPr>
        </p:nvSpPr>
        <p:spPr/>
        <p:txBody>
          <a:bodyPr/>
          <a:p>
            <a:fld id="{86BB3423-611C-6944-BA94-F2572F3624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13" name=""/>
        <p:cNvGrpSpPr/>
        <p:nvPr/>
      </p:nvGrpSpPr>
      <p:grpSpPr>
        <a:xfrm>
          <a:off x="0" y="0"/>
          <a:ext cx="0" cy="0"/>
        </a:xfrm>
      </p:grpSpPr>
      <p:sp>
        <p:nvSpPr>
          <p:cNvPr id="1048782" name="Title 1"/>
          <p:cNvSpPr>
            <a:spLocks noGrp="1"/>
          </p:cNvSpPr>
          <p:nvPr>
            <p:ph type="title"/>
          </p:nvPr>
        </p:nvSpPr>
        <p:spPr>
          <a:xfrm>
            <a:off x="715383" y="1709738"/>
            <a:ext cx="10632067" cy="2852737"/>
          </a:xfrm>
        </p:spPr>
        <p:txBody>
          <a:bodyPr anchor="b"/>
          <a:lstStyle>
            <a:lvl1pPr>
              <a:defRPr sz="6000"/>
            </a:lvl1pPr>
          </a:lstStyle>
          <a:p>
            <a:r>
              <a:rPr lang="en-US"/>
              <a:t>Click to edit Master title style</a:t>
            </a:r>
          </a:p>
        </p:txBody>
      </p:sp>
      <p:sp>
        <p:nvSpPr>
          <p:cNvPr id="1048783" name="Text Placeholder 2"/>
          <p:cNvSpPr>
            <a:spLocks noGrp="1"/>
          </p:cNvSpPr>
          <p:nvPr>
            <p:ph type="body" idx="1"/>
          </p:nvPr>
        </p:nvSpPr>
        <p:spPr>
          <a:xfrm>
            <a:off x="715383" y="4589463"/>
            <a:ext cx="10632067"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784" name="Date Placeholder 3"/>
          <p:cNvSpPr>
            <a:spLocks noGrp="1"/>
          </p:cNvSpPr>
          <p:nvPr>
            <p:ph type="dt" sz="half" idx="10"/>
          </p:nvPr>
        </p:nvSpPr>
        <p:spPr/>
        <p:txBody>
          <a:bodyPr/>
          <a:p>
            <a:fld id="{63DB64E7-5594-42A3-ADBF-E95A7ACEAD64}" type="datetime1">
              <a:rPr lang="en-US" smtClean="0"/>
              <a:t>11/10/2024</a:t>
            </a:fld>
            <a:endParaRPr lang="en-US"/>
          </a:p>
        </p:txBody>
      </p:sp>
      <p:sp>
        <p:nvSpPr>
          <p:cNvPr id="1048785" name="Footer Placeholder 4"/>
          <p:cNvSpPr>
            <a:spLocks noGrp="1"/>
          </p:cNvSpPr>
          <p:nvPr>
            <p:ph type="ftr" sz="quarter" idx="11"/>
          </p:nvPr>
        </p:nvSpPr>
        <p:spPr/>
        <p:txBody>
          <a:bodyPr/>
          <a:p>
            <a:endParaRPr lang="en-US"/>
          </a:p>
        </p:txBody>
      </p:sp>
      <p:sp>
        <p:nvSpPr>
          <p:cNvPr id="1048786" name="Slide Number Placeholder 5"/>
          <p:cNvSpPr>
            <a:spLocks noGrp="1"/>
          </p:cNvSpPr>
          <p:nvPr>
            <p:ph type="sldNum" sz="quarter" idx="12"/>
          </p:nvPr>
        </p:nvSpPr>
        <p:spPr/>
        <p:txBody>
          <a:bodyPr/>
          <a:p>
            <a:fld id="{87E7843D-FF13-4365-9478-9625B70A2705}"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23" name=""/>
        <p:cNvGrpSpPr/>
        <p:nvPr/>
      </p:nvGrpSpPr>
      <p:grpSpPr>
        <a:xfrm>
          <a:off x="0" y="0"/>
          <a:ext cx="0" cy="0"/>
        </a:xfrm>
      </p:grpSpPr>
      <p:sp>
        <p:nvSpPr>
          <p:cNvPr id="1048833"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1048834"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35" name="Text Placeholder 3"/>
          <p:cNvSpPr>
            <a:spLocks noGrp="1"/>
          </p:cNvSpPr>
          <p:nvPr>
            <p:ph type="body" sz="half" idx="2"/>
          </p:nvPr>
        </p:nvSpPr>
        <p:spPr>
          <a:xfrm>
            <a:off x="839788" y="2057400"/>
            <a:ext cx="3932237" cy="3811588"/>
          </a:xfrm>
        </p:spPr>
        <p:txBody>
          <a:bodyPr/>
          <a:lstStyle>
            <a:lvl1pPr indent="0" marL="0">
              <a:buNone/>
              <a:defRPr sz="12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836" name="Date Placeholder 4"/>
          <p:cNvSpPr>
            <a:spLocks noGrp="1"/>
          </p:cNvSpPr>
          <p:nvPr>
            <p:ph type="dt" sz="half" idx="10"/>
          </p:nvPr>
        </p:nvSpPr>
        <p:spPr/>
        <p:txBody>
          <a:bodyPr/>
          <a:p>
            <a:fld id="{73C3BD54-29B9-3D42-B178-776ED395AA85}" type="datetimeFigureOut">
              <a:rPr lang="en-US" smtClean="0"/>
              <a:t>11/10/2024</a:t>
            </a:fld>
            <a:endParaRPr lang="en-US"/>
          </a:p>
        </p:txBody>
      </p:sp>
      <p:sp>
        <p:nvSpPr>
          <p:cNvPr id="1048837" name="Footer Placeholder 5"/>
          <p:cNvSpPr>
            <a:spLocks noGrp="1"/>
          </p:cNvSpPr>
          <p:nvPr>
            <p:ph type="ftr" sz="quarter" idx="11"/>
          </p:nvPr>
        </p:nvSpPr>
        <p:spPr/>
        <p:txBody>
          <a:bodyPr/>
          <a:p>
            <a:endParaRPr lang="en-US"/>
          </a:p>
        </p:txBody>
      </p:sp>
      <p:sp>
        <p:nvSpPr>
          <p:cNvPr id="1048838" name="Slide Number Placeholder 6"/>
          <p:cNvSpPr>
            <a:spLocks noGrp="1"/>
          </p:cNvSpPr>
          <p:nvPr>
            <p:ph type="sldNum" sz="quarter" idx="12"/>
          </p:nvPr>
        </p:nvSpPr>
        <p:spPr/>
        <p:txBody>
          <a:bodyPr/>
          <a:p>
            <a:fld id="{86BB3423-611C-6944-BA94-F2572F362413}"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24" name=""/>
        <p:cNvGrpSpPr/>
        <p:nvPr/>
      </p:nvGrpSpPr>
      <p:grpSpPr>
        <a:xfrm>
          <a:off x="0" y="0"/>
          <a:ext cx="0" cy="0"/>
        </a:xfrm>
      </p:grpSpPr>
      <p:sp>
        <p:nvSpPr>
          <p:cNvPr id="1048839"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1048840" name="Picture Placeholder 2"/>
          <p:cNvSpPr>
            <a:spLocks noGrp="1"/>
          </p:cNvSpPr>
          <p:nvPr>
            <p:ph type="pic" idx="1"/>
          </p:nvPr>
        </p:nvSpPr>
        <p:spPr>
          <a:xfrm>
            <a:off x="5183188" y="987425"/>
            <a:ext cx="6172200" cy="4873625"/>
          </a:xfrm>
        </p:spPr>
        <p:txBody>
          <a:bodyPr/>
          <a:lstStyle>
            <a:lvl1pPr indent="0" marL="0">
              <a:buNone/>
              <a:defRPr sz="2400"/>
            </a:lvl1pPr>
            <a:lvl2pPr indent="0" marL="342900">
              <a:buNone/>
              <a:defRPr sz="2100"/>
            </a:lvl2pPr>
            <a:lvl3pPr indent="0" marL="685800">
              <a:buNone/>
              <a:defRPr sz="1800"/>
            </a:lvl3pPr>
            <a:lvl4pPr indent="0" marL="1028700">
              <a:buNone/>
              <a:defRPr sz="1500"/>
            </a:lvl4pPr>
            <a:lvl5pPr indent="0" marL="1371600">
              <a:buNone/>
              <a:defRPr sz="1500"/>
            </a:lvl5pPr>
            <a:lvl6pPr indent="0" marL="1714500">
              <a:buNone/>
              <a:defRPr sz="1500"/>
            </a:lvl6pPr>
            <a:lvl7pPr indent="0" marL="2057400">
              <a:buNone/>
              <a:defRPr sz="1500"/>
            </a:lvl7pPr>
            <a:lvl8pPr indent="0" marL="2400300">
              <a:buNone/>
              <a:defRPr sz="1500"/>
            </a:lvl8pPr>
            <a:lvl9pPr indent="0" marL="2743200">
              <a:buNone/>
              <a:defRPr sz="1500"/>
            </a:lvl9pPr>
          </a:lstStyle>
          <a:p>
            <a:endParaRPr lang="en-US"/>
          </a:p>
        </p:txBody>
      </p:sp>
      <p:sp>
        <p:nvSpPr>
          <p:cNvPr id="1048841" name="Text Placeholder 3"/>
          <p:cNvSpPr>
            <a:spLocks noGrp="1"/>
          </p:cNvSpPr>
          <p:nvPr>
            <p:ph type="body" sz="half" idx="2"/>
          </p:nvPr>
        </p:nvSpPr>
        <p:spPr>
          <a:xfrm>
            <a:off x="839788" y="2057400"/>
            <a:ext cx="3932237" cy="3811588"/>
          </a:xfrm>
        </p:spPr>
        <p:txBody>
          <a:bodyPr/>
          <a:lstStyle>
            <a:lvl1pPr indent="0" marL="0">
              <a:buNone/>
              <a:defRPr sz="12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842" name="Date Placeholder 4"/>
          <p:cNvSpPr>
            <a:spLocks noGrp="1"/>
          </p:cNvSpPr>
          <p:nvPr>
            <p:ph type="dt" sz="half" idx="10"/>
          </p:nvPr>
        </p:nvSpPr>
        <p:spPr/>
        <p:txBody>
          <a:bodyPr/>
          <a:p>
            <a:fld id="{73C3BD54-29B9-3D42-B178-776ED395AA85}" type="datetimeFigureOut">
              <a:rPr lang="en-US" smtClean="0"/>
              <a:t>11/10/2024</a:t>
            </a:fld>
            <a:endParaRPr lang="en-US"/>
          </a:p>
        </p:txBody>
      </p:sp>
      <p:sp>
        <p:nvSpPr>
          <p:cNvPr id="1048843" name="Footer Placeholder 5"/>
          <p:cNvSpPr>
            <a:spLocks noGrp="1"/>
          </p:cNvSpPr>
          <p:nvPr>
            <p:ph type="ftr" sz="quarter" idx="11"/>
          </p:nvPr>
        </p:nvSpPr>
        <p:spPr/>
        <p:txBody>
          <a:bodyPr/>
          <a:p>
            <a:endParaRPr lang="en-US"/>
          </a:p>
        </p:txBody>
      </p:sp>
      <p:sp>
        <p:nvSpPr>
          <p:cNvPr id="1048844" name="Slide Number Placeholder 6"/>
          <p:cNvSpPr>
            <a:spLocks noGrp="1"/>
          </p:cNvSpPr>
          <p:nvPr>
            <p:ph type="sldNum" sz="quarter" idx="12"/>
          </p:nvPr>
        </p:nvSpPr>
        <p:spPr/>
        <p:txBody>
          <a:bodyPr/>
          <a:p>
            <a:fld id="{86BB3423-611C-6944-BA94-F2572F362413}"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18" name=""/>
        <p:cNvGrpSpPr/>
        <p:nvPr/>
      </p:nvGrpSpPr>
      <p:grpSpPr>
        <a:xfrm>
          <a:off x="0" y="0"/>
          <a:ext cx="0" cy="0"/>
        </a:xfrm>
      </p:grpSpPr>
      <p:sp>
        <p:nvSpPr>
          <p:cNvPr id="1048810" name="Title 1"/>
          <p:cNvSpPr>
            <a:spLocks noGrp="1"/>
          </p:cNvSpPr>
          <p:nvPr>
            <p:ph type="title"/>
          </p:nvPr>
        </p:nvSpPr>
        <p:spPr/>
        <p:txBody>
          <a:bodyPr/>
          <a:p>
            <a:r>
              <a:rPr lang="en-US"/>
              <a:t>Click to edit Master title style</a:t>
            </a:r>
          </a:p>
        </p:txBody>
      </p:sp>
      <p:sp>
        <p:nvSpPr>
          <p:cNvPr id="1048811"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12" name="Date Placeholder 3"/>
          <p:cNvSpPr>
            <a:spLocks noGrp="1"/>
          </p:cNvSpPr>
          <p:nvPr>
            <p:ph type="dt" sz="half" idx="10"/>
          </p:nvPr>
        </p:nvSpPr>
        <p:spPr/>
        <p:txBody>
          <a:bodyPr/>
          <a:p>
            <a:fld id="{73C3BD54-29B9-3D42-B178-776ED395AA85}" type="datetimeFigureOut">
              <a:rPr lang="en-US" smtClean="0"/>
              <a:t>11/10/2024</a:t>
            </a:fld>
            <a:endParaRPr lang="en-US"/>
          </a:p>
        </p:txBody>
      </p:sp>
      <p:sp>
        <p:nvSpPr>
          <p:cNvPr id="1048813" name="Footer Placeholder 4"/>
          <p:cNvSpPr>
            <a:spLocks noGrp="1"/>
          </p:cNvSpPr>
          <p:nvPr>
            <p:ph type="ftr" sz="quarter" idx="11"/>
          </p:nvPr>
        </p:nvSpPr>
        <p:spPr/>
        <p:txBody>
          <a:bodyPr/>
          <a:p>
            <a:endParaRPr lang="en-US"/>
          </a:p>
        </p:txBody>
      </p:sp>
      <p:sp>
        <p:nvSpPr>
          <p:cNvPr id="1048814" name="Slide Number Placeholder 5"/>
          <p:cNvSpPr>
            <a:spLocks noGrp="1"/>
          </p:cNvSpPr>
          <p:nvPr>
            <p:ph type="sldNum" sz="quarter" idx="12"/>
          </p:nvPr>
        </p:nvSpPr>
        <p:spPr/>
        <p:txBody>
          <a:bodyPr/>
          <a:p>
            <a:fld id="{86BB3423-611C-6944-BA94-F2572F362413}"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29" name=""/>
        <p:cNvGrpSpPr/>
        <p:nvPr/>
      </p:nvGrpSpPr>
      <p:grpSpPr>
        <a:xfrm>
          <a:off x="0" y="0"/>
          <a:ext cx="0" cy="0"/>
        </a:xfrm>
      </p:grpSpPr>
      <p:sp>
        <p:nvSpPr>
          <p:cNvPr id="1048863" name="Vertical Title 1"/>
          <p:cNvSpPr>
            <a:spLocks noGrp="1"/>
          </p:cNvSpPr>
          <p:nvPr>
            <p:ph type="title" orient="vert"/>
          </p:nvPr>
        </p:nvSpPr>
        <p:spPr>
          <a:xfrm>
            <a:off x="8839200" y="274638"/>
            <a:ext cx="2743200" cy="5851525"/>
          </a:xfrm>
        </p:spPr>
        <p:txBody>
          <a:bodyPr vert="eaVert"/>
          <a:p>
            <a:r>
              <a:rPr lang="en-US"/>
              <a:t>Click to edit Master title style</a:t>
            </a:r>
          </a:p>
        </p:txBody>
      </p:sp>
      <p:sp>
        <p:nvSpPr>
          <p:cNvPr id="1048864" name="Vertical Text Placeholder 2"/>
          <p:cNvSpPr>
            <a:spLocks noGrp="1"/>
          </p:cNvSpPr>
          <p:nvPr>
            <p:ph type="body" orient="vert" idx="1"/>
          </p:nvPr>
        </p:nvSpPr>
        <p:spPr>
          <a:xfrm>
            <a:off x="609600" y="274638"/>
            <a:ext cx="8070573" cy="5851525"/>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65" name="Date Placeholder 3"/>
          <p:cNvSpPr>
            <a:spLocks noGrp="1"/>
          </p:cNvSpPr>
          <p:nvPr>
            <p:ph type="dt" sz="half" idx="10"/>
          </p:nvPr>
        </p:nvSpPr>
        <p:spPr/>
        <p:txBody>
          <a:bodyPr/>
          <a:p>
            <a:fld id="{73C3BD54-29B9-3D42-B178-776ED395AA85}" type="datetimeFigureOut">
              <a:rPr lang="en-US" smtClean="0"/>
              <a:t>11/10/2024</a:t>
            </a:fld>
            <a:endParaRPr lang="en-US"/>
          </a:p>
        </p:txBody>
      </p:sp>
      <p:sp>
        <p:nvSpPr>
          <p:cNvPr id="1048866" name="Footer Placeholder 4"/>
          <p:cNvSpPr>
            <a:spLocks noGrp="1"/>
          </p:cNvSpPr>
          <p:nvPr>
            <p:ph type="ftr" sz="quarter" idx="11"/>
          </p:nvPr>
        </p:nvSpPr>
        <p:spPr/>
        <p:txBody>
          <a:bodyPr/>
          <a:p>
            <a:endParaRPr lang="en-US"/>
          </a:p>
        </p:txBody>
      </p:sp>
      <p:sp>
        <p:nvSpPr>
          <p:cNvPr id="1048867" name="Slide Number Placeholder 5"/>
          <p:cNvSpPr>
            <a:spLocks noGrp="1"/>
          </p:cNvSpPr>
          <p:nvPr>
            <p:ph type="sldNum" sz="quarter" idx="12"/>
          </p:nvPr>
        </p:nvSpPr>
        <p:spPr/>
        <p:txBody>
          <a:bodyPr/>
          <a:p>
            <a:fld id="{86BB3423-611C-6944-BA94-F2572F362413}"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20" name=""/>
        <p:cNvGrpSpPr/>
        <p:nvPr/>
      </p:nvGrpSpPr>
      <p:grpSpPr>
        <a:xfrm>
          <a:off x="0" y="0"/>
          <a:ext cx="0" cy="0"/>
        </a:xfrm>
      </p:grpSpPr>
      <p:sp>
        <p:nvSpPr>
          <p:cNvPr id="1048819" name="Title 1"/>
          <p:cNvSpPr>
            <a:spLocks noGrp="1"/>
          </p:cNvSpPr>
          <p:nvPr>
            <p:ph type="title"/>
          </p:nvPr>
        </p:nvSpPr>
        <p:spPr/>
        <p:txBody>
          <a:bodyPr/>
          <a:p>
            <a:r>
              <a:rPr lang="en-US"/>
              <a:t>Click to edit Master title style</a:t>
            </a:r>
          </a:p>
        </p:txBody>
      </p:sp>
      <p:sp>
        <p:nvSpPr>
          <p:cNvPr id="1048820" name="Date Placeholder 2"/>
          <p:cNvSpPr>
            <a:spLocks noGrp="1"/>
          </p:cNvSpPr>
          <p:nvPr>
            <p:ph type="dt" sz="half" idx="10"/>
          </p:nvPr>
        </p:nvSpPr>
        <p:spPr/>
        <p:txBody>
          <a:bodyPr/>
          <a:p>
            <a:fld id="{FDE934FF-F4E1-47C5-9CA5-30A81DDE2BE4}" type="datetimeFigureOut">
              <a:rPr lang="en-US" smtClean="0"/>
              <a:t>11/10/2024</a:t>
            </a:fld>
            <a:endParaRPr lang="en-US"/>
          </a:p>
        </p:txBody>
      </p:sp>
      <p:sp>
        <p:nvSpPr>
          <p:cNvPr id="1048821" name="Footer Placeholder 3"/>
          <p:cNvSpPr>
            <a:spLocks noGrp="1"/>
          </p:cNvSpPr>
          <p:nvPr>
            <p:ph type="ftr" sz="quarter" idx="11"/>
          </p:nvPr>
        </p:nvSpPr>
        <p:spPr/>
        <p:txBody>
          <a:bodyPr/>
          <a:p>
            <a:endParaRPr lang="en-US"/>
          </a:p>
        </p:txBody>
      </p:sp>
      <p:sp>
        <p:nvSpPr>
          <p:cNvPr id="1048822" name="Slide Number Placeholder 4"/>
          <p:cNvSpPr>
            <a:spLocks noGrp="1"/>
          </p:cNvSpPr>
          <p:nvPr>
            <p:ph type="sldNum" sz="quarter" idx="12"/>
          </p:nvPr>
        </p:nvSpPr>
        <p:spPr/>
        <p:txBody>
          <a:bodyPr/>
          <a:p>
            <a:fld id="{B3561BA9-CDCF-4958-B8AB-66F3BF063E13}" type="slidenum">
              <a:rPr lang="en-US" smtClean="0"/>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19" name=""/>
        <p:cNvGrpSpPr/>
        <p:nvPr/>
      </p:nvGrpSpPr>
      <p:grpSpPr>
        <a:xfrm>
          <a:off x="0" y="0"/>
          <a:ext cx="0" cy="0"/>
        </a:xfrm>
      </p:grpSpPr>
      <p:sp>
        <p:nvSpPr>
          <p:cNvPr id="1048815" name="标题 1"/>
          <p:cNvSpPr>
            <a:spLocks noGrp="1"/>
          </p:cNvSpPr>
          <p:nvPr>
            <p:ph type="title" hasCustomPrompt="1"/>
            <p:custDataLst>
              <p:tags r:id="rId1"/>
            </p:custDataLst>
          </p:nvPr>
        </p:nvSpPr>
        <p:spPr>
          <a:xfrm>
            <a:off x="696000" y="392965"/>
            <a:ext cx="10800000" cy="705600"/>
          </a:xfrm>
        </p:spPr>
        <p:txBody>
          <a:bodyPr anchor="b" bIns="0" lIns="0" rIns="0" tIns="0" wrap="square">
            <a:normAutofit/>
          </a:bodyPr>
          <a:lstStyle>
            <a:lvl1pPr algn="l" fontAlgn="base">
              <a:defRPr sz="3200">
                <a:solidFill>
                  <a:schemeClr val="tx1"/>
                </a:solidFill>
                <a:latin typeface="+mj-lt"/>
              </a:defRPr>
            </a:lvl1pPr>
          </a:lstStyle>
          <a:p>
            <a:r>
              <a:rPr lang="en-US"/>
              <a:t>Click to add title</a:t>
            </a:r>
          </a:p>
        </p:txBody>
      </p:sp>
      <p:sp>
        <p:nvSpPr>
          <p:cNvPr id="1048816" name="日期占位符 2"/>
          <p:cNvSpPr>
            <a:spLocks noGrp="1"/>
          </p:cNvSpPr>
          <p:nvPr>
            <p:ph type="dt" sz="half" idx="10"/>
            <p:custDataLst>
              <p:tags r:id="rId2"/>
            </p:custDataLst>
          </p:nvPr>
        </p:nvSpPr>
        <p:spPr/>
        <p:txBody>
          <a:bodyPr wrap="square">
            <a:normAutofit/>
          </a:bodyPr>
          <a:p>
            <a:r>
              <a:rPr lang="en-US"/>
              <a:t>Date Area</a:t>
            </a:r>
          </a:p>
        </p:txBody>
      </p:sp>
      <p:sp>
        <p:nvSpPr>
          <p:cNvPr id="1048817" name="页脚占位符 3"/>
          <p:cNvSpPr>
            <a:spLocks noGrp="1"/>
          </p:cNvSpPr>
          <p:nvPr>
            <p:ph type="ftr" sz="quarter" idx="11"/>
            <p:custDataLst>
              <p:tags r:id="rId3"/>
            </p:custDataLst>
          </p:nvPr>
        </p:nvSpPr>
        <p:spPr/>
        <p:txBody>
          <a:bodyPr/>
          <a:p>
            <a:endParaRPr lang="en-US"/>
          </a:p>
        </p:txBody>
      </p:sp>
      <p:sp>
        <p:nvSpPr>
          <p:cNvPr id="1048818" name="灯片编号占位符 4"/>
          <p:cNvSpPr>
            <a:spLocks noGrp="1"/>
          </p:cNvSpPr>
          <p:nvPr>
            <p:ph type="sldNum" sz="quarter" idx="12"/>
            <p:custDataLst>
              <p:tags r:id="rId4"/>
            </p:custDataLst>
          </p:nvPr>
        </p:nvSpPr>
        <p:spPr/>
        <p:txBody>
          <a:bodyPr wrap="square">
            <a:normAutofit/>
          </a:bodyPr>
          <a:p>
            <a:fld id="{49AE70B2-8BF9-45C0-BB95-33D1B9D3A854}" type="slidenum">
              <a:rPr lang="en-US" smtClean="0"/>
              <a:t>0</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FAULT">
    <p:spTree>
      <p:nvGrpSpPr>
        <p:cNvPr id="127" name=""/>
        <p:cNvGrpSpPr/>
        <p:nvPr/>
      </p:nvGrpSpPr>
      <p:grpSpPr>
        <a:xfrm>
          <a:off x="0" y="0"/>
          <a: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14" name=""/>
        <p:cNvGrpSpPr/>
        <p:nvPr/>
      </p:nvGrpSpPr>
      <p:grpSpPr>
        <a:xfrm>
          <a:off x="0" y="0"/>
          <a:ext cx="0" cy="0"/>
        </a:xfrm>
      </p:grpSpPr>
      <p:sp>
        <p:nvSpPr>
          <p:cNvPr id="1048787" name="Title 1"/>
          <p:cNvSpPr>
            <a:spLocks noGrp="1"/>
          </p:cNvSpPr>
          <p:nvPr>
            <p:ph type="title"/>
          </p:nvPr>
        </p:nvSpPr>
        <p:spPr>
          <a:xfrm>
            <a:off x="700635" y="914400"/>
            <a:ext cx="10691265" cy="1307592"/>
          </a:xfrm>
        </p:spPr>
        <p:txBody>
          <a:bodyPr/>
          <a:p>
            <a:r>
              <a:rPr lang="en-US"/>
              <a:t>Click to edit Master title style</a:t>
            </a:r>
          </a:p>
        </p:txBody>
      </p:sp>
      <p:sp>
        <p:nvSpPr>
          <p:cNvPr id="1048788" name="Content Placeholder 2"/>
          <p:cNvSpPr>
            <a:spLocks noGrp="1"/>
          </p:cNvSpPr>
          <p:nvPr>
            <p:ph sz="half" idx="1"/>
          </p:nvPr>
        </p:nvSpPr>
        <p:spPr>
          <a:xfrm>
            <a:off x="704088" y="2221992"/>
            <a:ext cx="5212080" cy="3739896"/>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89" name="Content Placeholder 3"/>
          <p:cNvSpPr>
            <a:spLocks noGrp="1"/>
          </p:cNvSpPr>
          <p:nvPr>
            <p:ph sz="half" idx="2"/>
          </p:nvPr>
        </p:nvSpPr>
        <p:spPr>
          <a:xfrm>
            <a:off x="6181344" y="2221992"/>
            <a:ext cx="5212080" cy="3739896"/>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90" name="Date Placeholder 4"/>
          <p:cNvSpPr>
            <a:spLocks noGrp="1"/>
          </p:cNvSpPr>
          <p:nvPr>
            <p:ph type="dt" sz="half" idx="10"/>
          </p:nvPr>
        </p:nvSpPr>
        <p:spPr/>
        <p:txBody>
          <a:bodyPr/>
          <a:p>
            <a:fld id="{18462B0B-D248-4FFB-8695-AD7FA4B1284A}" type="datetime1">
              <a:rPr lang="en-US" smtClean="0"/>
              <a:t>11/10/2024</a:t>
            </a:fld>
            <a:endParaRPr lang="en-US"/>
          </a:p>
        </p:txBody>
      </p:sp>
      <p:sp>
        <p:nvSpPr>
          <p:cNvPr id="1048791" name="Footer Placeholder 5"/>
          <p:cNvSpPr>
            <a:spLocks noGrp="1"/>
          </p:cNvSpPr>
          <p:nvPr>
            <p:ph type="ftr" sz="quarter" idx="11"/>
          </p:nvPr>
        </p:nvSpPr>
        <p:spPr/>
        <p:txBody>
          <a:bodyPr/>
          <a:p>
            <a:endParaRPr lang="en-US"/>
          </a:p>
        </p:txBody>
      </p:sp>
      <p:sp>
        <p:nvSpPr>
          <p:cNvPr id="1048792" name="Slide Number Placeholder 6"/>
          <p:cNvSpPr>
            <a:spLocks noGrp="1"/>
          </p:cNvSpPr>
          <p:nvPr>
            <p:ph type="sldNum" sz="quarter" idx="12"/>
          </p:nvPr>
        </p:nvSpPr>
        <p:spPr/>
        <p:txBody>
          <a:bodyPr/>
          <a:p>
            <a:fld id="{87E7843D-FF13-4365-9478-9625B70A270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15" name=""/>
        <p:cNvGrpSpPr/>
        <p:nvPr/>
      </p:nvGrpSpPr>
      <p:grpSpPr>
        <a:xfrm>
          <a:off x="0" y="0"/>
          <a:ext cx="0" cy="0"/>
        </a:xfrm>
      </p:grpSpPr>
      <p:sp>
        <p:nvSpPr>
          <p:cNvPr id="1048793" name="Title 1"/>
          <p:cNvSpPr>
            <a:spLocks noGrp="1"/>
          </p:cNvSpPr>
          <p:nvPr>
            <p:ph type="title"/>
          </p:nvPr>
        </p:nvSpPr>
        <p:spPr>
          <a:xfrm>
            <a:off x="704087" y="929147"/>
            <a:ext cx="10689336" cy="798451"/>
          </a:xfrm>
        </p:spPr>
        <p:txBody>
          <a:bodyPr/>
          <a:p>
            <a:r>
              <a:rPr lang="en-US"/>
              <a:t>Click to edit Master title style</a:t>
            </a:r>
          </a:p>
        </p:txBody>
      </p:sp>
      <p:sp>
        <p:nvSpPr>
          <p:cNvPr id="1048794" name="Text Placeholder 2"/>
          <p:cNvSpPr>
            <a:spLocks noGrp="1"/>
          </p:cNvSpPr>
          <p:nvPr>
            <p:ph type="body" idx="1"/>
          </p:nvPr>
        </p:nvSpPr>
        <p:spPr>
          <a:xfrm>
            <a:off x="704088" y="1756538"/>
            <a:ext cx="5212080" cy="657225"/>
          </a:xfrm>
        </p:spPr>
        <p:txBody>
          <a:bodyPr anchor="b">
            <a:normAutofit/>
          </a:bodyPr>
          <a:lstStyle>
            <a:lvl1pPr indent="0" marL="0">
              <a:buNone/>
              <a:defRPr b="1" sz="1600">
                <a:latin typeface="+mj-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95" name="Content Placeholder 3"/>
          <p:cNvSpPr>
            <a:spLocks noGrp="1"/>
          </p:cNvSpPr>
          <p:nvPr>
            <p:ph sz="half" idx="2"/>
          </p:nvPr>
        </p:nvSpPr>
        <p:spPr>
          <a:xfrm>
            <a:off x="704088" y="2442702"/>
            <a:ext cx="5212080" cy="351918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96" name="Text Placeholder 4"/>
          <p:cNvSpPr>
            <a:spLocks noGrp="1"/>
          </p:cNvSpPr>
          <p:nvPr>
            <p:ph type="body" sz="quarter" idx="3"/>
          </p:nvPr>
        </p:nvSpPr>
        <p:spPr>
          <a:xfrm>
            <a:off x="6181344" y="1756538"/>
            <a:ext cx="5212080" cy="657225"/>
          </a:xfrm>
        </p:spPr>
        <p:txBody>
          <a:bodyPr anchor="b">
            <a:normAutofit/>
          </a:bodyPr>
          <a:lstStyle>
            <a:lvl1pPr indent="0" marL="0">
              <a:buNone/>
              <a:defRPr b="1" sz="1600">
                <a:latin typeface="+mj-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97" name="Content Placeholder 5"/>
          <p:cNvSpPr>
            <a:spLocks noGrp="1"/>
          </p:cNvSpPr>
          <p:nvPr>
            <p:ph sz="quarter" idx="4"/>
          </p:nvPr>
        </p:nvSpPr>
        <p:spPr>
          <a:xfrm>
            <a:off x="6181344" y="2442702"/>
            <a:ext cx="5212080" cy="351918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98" name="Date Placeholder 6"/>
          <p:cNvSpPr>
            <a:spLocks noGrp="1"/>
          </p:cNvSpPr>
          <p:nvPr>
            <p:ph type="dt" sz="half" idx="10"/>
          </p:nvPr>
        </p:nvSpPr>
        <p:spPr/>
        <p:txBody>
          <a:bodyPr/>
          <a:p>
            <a:fld id="{D0378EFB-9159-4510-B73F-4F0409ADE937}" type="datetime1">
              <a:rPr lang="en-US" smtClean="0"/>
              <a:t>11/10/2024</a:t>
            </a:fld>
            <a:endParaRPr lang="en-US"/>
          </a:p>
        </p:txBody>
      </p:sp>
      <p:sp>
        <p:nvSpPr>
          <p:cNvPr id="1048799" name="Footer Placeholder 7"/>
          <p:cNvSpPr>
            <a:spLocks noGrp="1"/>
          </p:cNvSpPr>
          <p:nvPr>
            <p:ph type="ftr" sz="quarter" idx="11"/>
          </p:nvPr>
        </p:nvSpPr>
        <p:spPr/>
        <p:txBody>
          <a:bodyPr/>
          <a:p>
            <a:endParaRPr lang="en-US"/>
          </a:p>
        </p:txBody>
      </p:sp>
      <p:sp>
        <p:nvSpPr>
          <p:cNvPr id="1048800" name="Slide Number Placeholder 8"/>
          <p:cNvSpPr>
            <a:spLocks noGrp="1"/>
          </p:cNvSpPr>
          <p:nvPr>
            <p:ph type="sldNum" sz="quarter" idx="12"/>
          </p:nvPr>
        </p:nvSpPr>
        <p:spPr/>
        <p:txBody>
          <a:bodyPr/>
          <a:p>
            <a:fld id="{87E7843D-FF13-4365-9478-9625B70A270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08" name=""/>
        <p:cNvGrpSpPr/>
        <p:nvPr/>
      </p:nvGrpSpPr>
      <p:grpSpPr>
        <a:xfrm>
          <a:off x="0" y="0"/>
          <a:ext cx="0" cy="0"/>
        </a:xfrm>
      </p:grpSpPr>
      <p:sp>
        <p:nvSpPr>
          <p:cNvPr id="1048757" name="Title 1"/>
          <p:cNvSpPr>
            <a:spLocks noGrp="1"/>
          </p:cNvSpPr>
          <p:nvPr>
            <p:ph type="title"/>
          </p:nvPr>
        </p:nvSpPr>
        <p:spPr/>
        <p:txBody>
          <a:bodyPr/>
          <a:p>
            <a:r>
              <a:rPr lang="en-US"/>
              <a:t>Click to edit Master title style</a:t>
            </a:r>
          </a:p>
        </p:txBody>
      </p:sp>
      <p:sp>
        <p:nvSpPr>
          <p:cNvPr id="1048758" name="Date Placeholder 2"/>
          <p:cNvSpPr>
            <a:spLocks noGrp="1"/>
          </p:cNvSpPr>
          <p:nvPr>
            <p:ph type="dt" sz="half" idx="10"/>
          </p:nvPr>
        </p:nvSpPr>
        <p:spPr/>
        <p:txBody>
          <a:bodyPr/>
          <a:p>
            <a:fld id="{89BC9412-2452-4BED-A324-9D8C115361AD}" type="datetime1">
              <a:rPr lang="en-US" smtClean="0"/>
              <a:t>11/10/2024</a:t>
            </a:fld>
            <a:endParaRPr lang="en-US"/>
          </a:p>
        </p:txBody>
      </p:sp>
      <p:sp>
        <p:nvSpPr>
          <p:cNvPr id="1048759" name="Footer Placeholder 3"/>
          <p:cNvSpPr>
            <a:spLocks noGrp="1"/>
          </p:cNvSpPr>
          <p:nvPr>
            <p:ph type="ftr" sz="quarter" idx="11"/>
          </p:nvPr>
        </p:nvSpPr>
        <p:spPr/>
        <p:txBody>
          <a:bodyPr/>
          <a:p>
            <a:endParaRPr lang="en-US"/>
          </a:p>
        </p:txBody>
      </p:sp>
      <p:sp>
        <p:nvSpPr>
          <p:cNvPr id="1048760" name="Slide Number Placeholder 4"/>
          <p:cNvSpPr>
            <a:spLocks noGrp="1"/>
          </p:cNvSpPr>
          <p:nvPr>
            <p:ph type="sldNum" sz="quarter" idx="12"/>
          </p:nvPr>
        </p:nvSpPr>
        <p:spPr/>
        <p:txBody>
          <a:bodyPr/>
          <a:p>
            <a:fld id="{87E7843D-FF13-4365-9478-9625B70A270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16" name=""/>
        <p:cNvGrpSpPr/>
        <p:nvPr/>
      </p:nvGrpSpPr>
      <p:grpSpPr>
        <a:xfrm>
          <a:off x="0" y="0"/>
          <a:ext cx="0" cy="0"/>
        </a:xfrm>
      </p:grpSpPr>
      <p:sp>
        <p:nvSpPr>
          <p:cNvPr id="1048801" name="Date Placeholder 1"/>
          <p:cNvSpPr>
            <a:spLocks noGrp="1"/>
          </p:cNvSpPr>
          <p:nvPr>
            <p:ph type="dt" sz="half" idx="10"/>
          </p:nvPr>
        </p:nvSpPr>
        <p:spPr/>
        <p:txBody>
          <a:bodyPr/>
          <a:p>
            <a:fld id="{F5318F62-D251-40E8-A23C-F4CFE9FEAB41}" type="datetime1">
              <a:rPr lang="en-US" smtClean="0"/>
              <a:t>11/10/2024</a:t>
            </a:fld>
            <a:endParaRPr lang="en-US"/>
          </a:p>
        </p:txBody>
      </p:sp>
      <p:sp>
        <p:nvSpPr>
          <p:cNvPr id="1048802" name="Footer Placeholder 2"/>
          <p:cNvSpPr>
            <a:spLocks noGrp="1"/>
          </p:cNvSpPr>
          <p:nvPr>
            <p:ph type="ftr" sz="quarter" idx="11"/>
          </p:nvPr>
        </p:nvSpPr>
        <p:spPr/>
        <p:txBody>
          <a:bodyPr/>
          <a:p>
            <a:endParaRPr lang="en-US"/>
          </a:p>
        </p:txBody>
      </p:sp>
      <p:sp>
        <p:nvSpPr>
          <p:cNvPr id="1048803" name="Slide Number Placeholder 3"/>
          <p:cNvSpPr>
            <a:spLocks noGrp="1"/>
          </p:cNvSpPr>
          <p:nvPr>
            <p:ph type="sldNum" sz="quarter" idx="12"/>
          </p:nvPr>
        </p:nvSpPr>
        <p:spPr/>
        <p:txBody>
          <a:bodyPr/>
          <a:p>
            <a:fld id="{87E7843D-FF13-4365-9478-9625B70A270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17" name=""/>
        <p:cNvGrpSpPr/>
        <p:nvPr/>
      </p:nvGrpSpPr>
      <p:grpSpPr>
        <a:xfrm>
          <a:off x="0" y="0"/>
          <a:ext cx="0" cy="0"/>
        </a:xfrm>
      </p:grpSpPr>
      <p:sp>
        <p:nvSpPr>
          <p:cNvPr id="1048804" name="Title 1"/>
          <p:cNvSpPr>
            <a:spLocks noGrp="1"/>
          </p:cNvSpPr>
          <p:nvPr>
            <p:ph type="title"/>
          </p:nvPr>
        </p:nvSpPr>
        <p:spPr>
          <a:xfrm>
            <a:off x="704088" y="1069848"/>
            <a:ext cx="4093599" cy="1316736"/>
          </a:xfrm>
        </p:spPr>
        <p:txBody>
          <a:bodyPr anchor="b">
            <a:normAutofit fontScale="93750"/>
          </a:bodyPr>
          <a:lstStyle>
            <a:lvl1pPr>
              <a:defRPr sz="3200"/>
            </a:lvl1pPr>
          </a:lstStyle>
          <a:p>
            <a:r>
              <a:rPr lang="en-US"/>
              <a:t>Click to edit Master title style</a:t>
            </a:r>
          </a:p>
        </p:txBody>
      </p:sp>
      <p:sp>
        <p:nvSpPr>
          <p:cNvPr id="1048805" name="Content Placeholder 2"/>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06" name="Text Placeholder 3"/>
          <p:cNvSpPr>
            <a:spLocks noGrp="1"/>
          </p:cNvSpPr>
          <p:nvPr>
            <p:ph type="body" sz="half" idx="2"/>
          </p:nvPr>
        </p:nvSpPr>
        <p:spPr>
          <a:xfrm>
            <a:off x="704088" y="2551176"/>
            <a:ext cx="4093599" cy="3319272"/>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807" name="Date Placeholder 4"/>
          <p:cNvSpPr>
            <a:spLocks noGrp="1"/>
          </p:cNvSpPr>
          <p:nvPr>
            <p:ph type="dt" sz="half" idx="10"/>
          </p:nvPr>
        </p:nvSpPr>
        <p:spPr/>
        <p:txBody>
          <a:bodyPr/>
          <a:p>
            <a:fld id="{44F76144-149E-4874-93A5-554A0357CF82}" type="datetime1">
              <a:rPr lang="en-US" smtClean="0"/>
              <a:t>11/10/2024</a:t>
            </a:fld>
            <a:endParaRPr lang="en-US"/>
          </a:p>
        </p:txBody>
      </p:sp>
      <p:sp>
        <p:nvSpPr>
          <p:cNvPr id="1048808" name="Footer Placeholder 5"/>
          <p:cNvSpPr>
            <a:spLocks noGrp="1"/>
          </p:cNvSpPr>
          <p:nvPr>
            <p:ph type="ftr" sz="quarter" idx="11"/>
          </p:nvPr>
        </p:nvSpPr>
        <p:spPr/>
        <p:txBody>
          <a:bodyPr/>
          <a:p>
            <a:endParaRPr lang="en-US"/>
          </a:p>
        </p:txBody>
      </p:sp>
      <p:sp>
        <p:nvSpPr>
          <p:cNvPr id="1048809" name="Slide Number Placeholder 6"/>
          <p:cNvSpPr>
            <a:spLocks noGrp="1"/>
          </p:cNvSpPr>
          <p:nvPr>
            <p:ph type="sldNum" sz="quarter" idx="12"/>
          </p:nvPr>
        </p:nvSpPr>
        <p:spPr/>
        <p:txBody>
          <a:bodyPr/>
          <a:p>
            <a:fld id="{87E7843D-FF13-4365-9478-9625B70A270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11" name=""/>
        <p:cNvGrpSpPr/>
        <p:nvPr/>
      </p:nvGrpSpPr>
      <p:grpSpPr>
        <a:xfrm>
          <a:off x="0" y="0"/>
          <a:ext cx="0" cy="0"/>
        </a:xfrm>
      </p:grpSpPr>
      <p:sp>
        <p:nvSpPr>
          <p:cNvPr id="1048771" name="Title 1"/>
          <p:cNvSpPr>
            <a:spLocks noGrp="1"/>
          </p:cNvSpPr>
          <p:nvPr>
            <p:ph type="title"/>
          </p:nvPr>
        </p:nvSpPr>
        <p:spPr>
          <a:xfrm>
            <a:off x="704088" y="1066800"/>
            <a:ext cx="4103431" cy="1317523"/>
          </a:xfrm>
        </p:spPr>
        <p:txBody>
          <a:bodyPr anchor="b">
            <a:normAutofit fontScale="93750"/>
          </a:bodyPr>
          <a:lstStyle>
            <a:lvl1pPr>
              <a:defRPr sz="3200"/>
            </a:lvl1pPr>
          </a:lstStyle>
          <a:p>
            <a:r>
              <a:rPr lang="en-US"/>
              <a:t>Click to edit Master title style</a:t>
            </a:r>
          </a:p>
        </p:txBody>
      </p:sp>
      <p:sp>
        <p:nvSpPr>
          <p:cNvPr id="1048772" name="Picture Placeholder 2"/>
          <p:cNvSpPr>
            <a:spLocks noGrp="1"/>
          </p:cNvSpPr>
          <p:nvPr>
            <p:ph type="pic" idx="1"/>
          </p:nvPr>
        </p:nvSpPr>
        <p:spPr>
          <a:xfrm>
            <a:off x="5183188" y="1066800"/>
            <a:ext cx="6172200" cy="479425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p>
        </p:txBody>
      </p:sp>
      <p:sp>
        <p:nvSpPr>
          <p:cNvPr id="1048773" name="Text Placeholder 3"/>
          <p:cNvSpPr>
            <a:spLocks noGrp="1"/>
          </p:cNvSpPr>
          <p:nvPr>
            <p:ph type="body" sz="half" idx="2"/>
          </p:nvPr>
        </p:nvSpPr>
        <p:spPr>
          <a:xfrm>
            <a:off x="704088" y="2552700"/>
            <a:ext cx="4103431" cy="33162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74" name="Date Placeholder 4"/>
          <p:cNvSpPr>
            <a:spLocks noGrp="1"/>
          </p:cNvSpPr>
          <p:nvPr>
            <p:ph type="dt" sz="half" idx="10"/>
          </p:nvPr>
        </p:nvSpPr>
        <p:spPr/>
        <p:txBody>
          <a:bodyPr/>
          <a:p>
            <a:fld id="{50BA65D8-0540-4835-AE5C-25D29DBA01BE}" type="datetime1">
              <a:rPr lang="en-US" smtClean="0"/>
              <a:t>11/10/2024</a:t>
            </a:fld>
            <a:endParaRPr lang="en-US"/>
          </a:p>
        </p:txBody>
      </p:sp>
      <p:sp>
        <p:nvSpPr>
          <p:cNvPr id="1048775" name="Footer Placeholder 5"/>
          <p:cNvSpPr>
            <a:spLocks noGrp="1"/>
          </p:cNvSpPr>
          <p:nvPr>
            <p:ph type="ftr" sz="quarter" idx="11"/>
          </p:nvPr>
        </p:nvSpPr>
        <p:spPr/>
        <p:txBody>
          <a:bodyPr/>
          <a:p>
            <a:endParaRPr lang="en-US"/>
          </a:p>
        </p:txBody>
      </p:sp>
      <p:sp>
        <p:nvSpPr>
          <p:cNvPr id="1048776" name="Slide Number Placeholder 6"/>
          <p:cNvSpPr>
            <a:spLocks noGrp="1"/>
          </p:cNvSpPr>
          <p:nvPr>
            <p:ph type="sldNum" sz="quarter" idx="12"/>
          </p:nvPr>
        </p:nvSpPr>
        <p:spPr/>
        <p:txBody>
          <a:bodyPr/>
          <a:p>
            <a:fld id="{87E7843D-FF13-4365-9478-9625B70A270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ags" Target="../tags/tag92.xml"/><Relationship Id="rId13" Type="http://schemas.openxmlformats.org/officeDocument/2006/relationships/tags" Target="../tags/tag93.xml"/><Relationship Id="rId14" Type="http://schemas.openxmlformats.org/officeDocument/2006/relationships/tags" Target="../tags/tag94.xml"/><Relationship Id="rId15" Type="http://schemas.openxmlformats.org/officeDocument/2006/relationships/tags" Target="../tags/tag95.xml"/><Relationship Id="rId16" Type="http://schemas.openxmlformats.org/officeDocument/2006/relationships/tags" Target="../tags/tag96.xml"/><Relationship Id="rId17" Type="http://schemas.openxmlformats.org/officeDocument/2006/relationships/tags" Target="../tags/tag97.xml"/><Relationship Id="rId18" Type="http://schemas.openxmlformats.org/officeDocument/2006/relationships/tags" Target="../tags/tag98.xml"/><Relationship Id="rId19" Type="http://schemas.openxmlformats.org/officeDocument/2006/relationships/tags" Target="../tags/tag99.xml"/><Relationship Id="rId2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Relationship Id="rId15"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4" name=""/>
        <p:cNvGrpSpPr/>
        <p:nvPr/>
      </p:nvGrpSpPr>
      <p:grpSpPr>
        <a:xfrm>
          <a:off x="0" y="0"/>
          <a:ext cx="0" cy="0"/>
        </a:xfrm>
      </p:grpSpPr>
      <p:sp>
        <p:nvSpPr>
          <p:cNvPr id="1048576" name="Title Placeholder 1"/>
          <p:cNvSpPr>
            <a:spLocks noGrp="1"/>
          </p:cNvSpPr>
          <p:nvPr>
            <p:ph type="title"/>
          </p:nvPr>
        </p:nvSpPr>
        <p:spPr>
          <a:xfrm>
            <a:off x="700635" y="914400"/>
            <a:ext cx="10691265" cy="1307592"/>
          </a:xfrm>
          <a:prstGeom prst="rect"/>
        </p:spPr>
        <p:txBody>
          <a:bodyPr anchor="t"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700635" y="2221992"/>
            <a:ext cx="10691265" cy="3739896"/>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8369448" y="6356350"/>
            <a:ext cx="2549564" cy="365125"/>
          </a:xfrm>
          <a:prstGeom prst="rect"/>
        </p:spPr>
        <p:txBody>
          <a:bodyPr anchor="ctr" bIns="45720" lIns="91440" rIns="91440" rtlCol="0" tIns="45720" vert="horz"/>
          <a:lstStyle>
            <a:lvl1pPr algn="r">
              <a:defRPr sz="1050">
                <a:solidFill>
                  <a:schemeClr val="tx1"/>
                </a:solidFill>
                <a:latin typeface="+mj-lt"/>
              </a:defRPr>
            </a:lvl1pPr>
          </a:lstStyle>
          <a:p>
            <a:fld id="{E31BA835-12AC-4E8F-955A-EA3F4DE2791F}" type="datetime1">
              <a:rPr lang="en-US" smtClean="0"/>
              <a:t>11/10/2024</a:t>
            </a:fld>
            <a:endParaRPr lang="en-US"/>
          </a:p>
        </p:txBody>
      </p:sp>
      <p:sp>
        <p:nvSpPr>
          <p:cNvPr id="1048579" name="Footer Placeholder 4"/>
          <p:cNvSpPr>
            <a:spLocks noGrp="1"/>
          </p:cNvSpPr>
          <p:nvPr>
            <p:ph type="ftr" sz="quarter" idx="3"/>
          </p:nvPr>
        </p:nvSpPr>
        <p:spPr>
          <a:xfrm>
            <a:off x="704088" y="6356350"/>
            <a:ext cx="4539727" cy="365125"/>
          </a:xfrm>
          <a:prstGeom prst="rect"/>
        </p:spPr>
        <p:txBody>
          <a:bodyPr anchor="ctr" bIns="45720" lIns="91440" rIns="91440" rtlCol="0" tIns="45720" vert="horz"/>
          <a:lstStyle>
            <a:lvl1pPr algn="l">
              <a:defRPr sz="1050">
                <a:solidFill>
                  <a:schemeClr val="tx1"/>
                </a:solidFill>
                <a:latin typeface="+mj-lt"/>
              </a:defRPr>
            </a:lvl1pPr>
          </a:lstStyle>
          <a:p>
            <a:endParaRPr lang="en-US"/>
          </a:p>
        </p:txBody>
      </p:sp>
      <p:sp>
        <p:nvSpPr>
          <p:cNvPr id="1048580" name="Slide Number Placeholder 5"/>
          <p:cNvSpPr>
            <a:spLocks noGrp="1"/>
          </p:cNvSpPr>
          <p:nvPr>
            <p:ph type="sldNum" sz="quarter" idx="4"/>
          </p:nvPr>
        </p:nvSpPr>
        <p:spPr>
          <a:xfrm>
            <a:off x="10919012" y="6356350"/>
            <a:ext cx="672354" cy="365125"/>
          </a:xfrm>
          <a:prstGeom prst="rect"/>
        </p:spPr>
        <p:txBody>
          <a:bodyPr anchor="ctr" bIns="45720" lIns="91440" rIns="91440" rtlCol="0" tIns="45720" vert="horz"/>
          <a:lstStyle>
            <a:lvl1pPr algn="r">
              <a:defRPr sz="1800">
                <a:solidFill>
                  <a:schemeClr val="tx1"/>
                </a:solidFill>
              </a:defRPr>
            </a:lvl1pPr>
          </a:lstStyle>
          <a:p>
            <a:fld id="{87E7843D-FF13-4365-9478-9625B70A2705}" type="slidenum">
              <a:rPr lang="en-US" smtClean="0"/>
              <a:t>‹#›</a:t>
            </a:fld>
            <a:endParaRPr lang="en-US"/>
          </a:p>
        </p:txBody>
      </p:sp>
      <p:cxnSp>
        <p:nvCxnSpPr>
          <p:cNvPr id="3145728" name="Straight Connector 6"/>
          <p:cNvCxnSpPr>
            <a:cxnSpLocks/>
          </p:cNvCxnSpPr>
          <p:nvPr/>
        </p:nvCxnSpPr>
        <p:spPr>
          <a:xfrm>
            <a:off x="800100" y="723900"/>
            <a:ext cx="10591800" cy="0"/>
          </a:xfrm>
          <a:prstGeom prst="line"/>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29" name="Straight Connector 7"/>
          <p:cNvCxnSpPr>
            <a:cxnSpLocks/>
          </p:cNvCxnSpPr>
          <p:nvPr/>
        </p:nvCxnSpPr>
        <p:spPr>
          <a:xfrm>
            <a:off x="800100" y="6142781"/>
            <a:ext cx="10591800" cy="0"/>
          </a:xfrm>
          <a:prstGeom prst="line"/>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 accent1="accent1" accent2="accent2" accent3="accent3" accent4="accent4" accent5="accent5" accent6="accent6" bg1="lt1" bg2="lt2" tx1="dk1" tx2="dk2"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eaLnBrk="1" hangingPunct="1" latinLnBrk="0" rtl="0">
        <a:lnSpc>
          <a:spcPct val="100000"/>
        </a:lnSpc>
        <a:spcBef>
          <a:spcPct val="0"/>
        </a:spcBef>
        <a:buNone/>
        <a:defRPr baseline="0" cap="all" sz="4000" kern="1200" spc="30">
          <a:solidFill>
            <a:schemeClr val="tx1"/>
          </a:solidFill>
          <a:latin typeface="+mj-lt"/>
          <a:ea typeface="+mj-ea"/>
          <a:cs typeface="+mj-cs"/>
        </a:defRPr>
      </a:lvl1pPr>
    </p:titleStyle>
    <p:bodyStyle>
      <a:lvl1pPr algn="l" defTabSz="914400" eaLnBrk="1" hangingPunct="1" indent="-228600" latinLnBrk="0" marL="228600" rtl="0">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algn="l" defTabSz="914400" eaLnBrk="1" hangingPunct="1" indent="-228600" latinLnBrk="0" marL="685800" rtl="0">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algn="l" defTabSz="914400" eaLnBrk="1" hangingPunct="1" indent="-228600" latinLnBrk="0" marL="1143000" rtl="0">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algn="l" defTabSz="914400" eaLnBrk="1" hangingPunct="1" indent="-228600" latinLnBrk="0" marL="1600200" rtl="0">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algn="l" defTabSz="914400" eaLnBrk="1" hangingPunct="1" indent="-228600" latinLnBrk="0" marL="2057400" rtl="0">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58" name=""/>
        <p:cNvGrpSpPr/>
        <p:nvPr/>
      </p:nvGrpSpPr>
      <p:grpSpPr>
        <a:xfrm>
          <a:off x="0" y="0"/>
          <a:ext cx="0" cy="0"/>
        </a:xfrm>
      </p:grpSpPr>
      <p:sp>
        <p:nvSpPr>
          <p:cNvPr id="1048604" name="任意多边形: 形状 2"/>
          <p:cNvSpPr/>
          <p:nvPr>
            <p:custDataLst>
              <p:tags r:id="rId12"/>
            </p:custDataLst>
          </p:nvPr>
        </p:nvSpPr>
        <p:spPr>
          <a:xfrm>
            <a:off x="10841990" y="5400675"/>
            <a:ext cx="1350010" cy="1457325"/>
          </a:xfrm>
          <a:custGeom>
            <a:avLst/>
            <a:gdLst>
              <a:gd name="connsiteX0" fmla="*/ 1655408 w 2097843"/>
              <a:gd name="connsiteY0" fmla="*/ 0 h 2264232"/>
              <a:gd name="connsiteX1" fmla="*/ 1989031 w 2097843"/>
              <a:gd name="connsiteY1" fmla="*/ 33632 h 2264232"/>
              <a:gd name="connsiteX2" fmla="*/ 2097843 w 2097843"/>
              <a:gd name="connsiteY2" fmla="*/ 61611 h 2264232"/>
              <a:gd name="connsiteX3" fmla="*/ 2097843 w 2097843"/>
              <a:gd name="connsiteY3" fmla="*/ 2264232 h 2264232"/>
              <a:gd name="connsiteX4" fmla="*/ 117084 w 2097843"/>
              <a:gd name="connsiteY4" fmla="*/ 2264232 h 2264232"/>
              <a:gd name="connsiteX5" fmla="*/ 74424 w 2097843"/>
              <a:gd name="connsiteY5" fmla="*/ 2147676 h 2264232"/>
              <a:gd name="connsiteX6" fmla="*/ 0 w 2097843"/>
              <a:gd name="connsiteY6" fmla="*/ 1655408 h 2264232"/>
              <a:gd name="connsiteX7" fmla="*/ 1655408 w 2097843"/>
              <a:gd name="connsiteY7" fmla="*/ 0 h 22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7843" h="2264232">
                <a:moveTo>
                  <a:pt x="1655408" y="0"/>
                </a:moveTo>
                <a:cubicBezTo>
                  <a:pt x="1769690" y="0"/>
                  <a:pt x="1881268" y="11581"/>
                  <a:pt x="1989031" y="33632"/>
                </a:cubicBezTo>
                <a:lnTo>
                  <a:pt x="2097843" y="61611"/>
                </a:lnTo>
                <a:lnTo>
                  <a:pt x="2097843" y="2264232"/>
                </a:lnTo>
                <a:lnTo>
                  <a:pt x="117084" y="2264232"/>
                </a:lnTo>
                <a:lnTo>
                  <a:pt x="74424" y="2147676"/>
                </a:lnTo>
                <a:cubicBezTo>
                  <a:pt x="26056" y="1992169"/>
                  <a:pt x="0" y="1826831"/>
                  <a:pt x="0" y="1655408"/>
                </a:cubicBezTo>
                <a:cubicBezTo>
                  <a:pt x="0" y="741151"/>
                  <a:pt x="741151" y="0"/>
                  <a:pt x="1655408" y="0"/>
                </a:cubicBezTo>
                <a:close/>
              </a:path>
            </a:pathLst>
          </a:custGeom>
          <a:gradFill flip="none" rotWithShape="1">
            <a:gsLst>
              <a:gs pos="0">
                <a:schemeClr val="accent1"/>
              </a:gs>
              <a:gs pos="46000">
                <a:schemeClr val="accent2"/>
              </a:gs>
              <a:gs pos="100000">
                <a:schemeClr val="accent6"/>
              </a:gs>
            </a:gsLst>
            <a:path path="circle">
              <a:fillToRect l="100000" t="100000"/>
            </a:path>
            <a:tileRect r="-100000" b="-100000"/>
          </a:gradFill>
          <a:ln>
            <a:noFill/>
            <a:prstDash val="solid"/>
          </a:ln>
          <a:effectLst>
            <a:outerShdw algn="tr" blurRad="863600" dir="8100000" dist="304800" rotWithShape="0">
              <a:schemeClr val="accent3">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lang="en-US">
              <a:latin typeface="Arial" panose="020b0604020202020204" pitchFamily="34" charset="0"/>
            </a:endParaRPr>
          </a:p>
        </p:txBody>
      </p:sp>
      <p:sp>
        <p:nvSpPr>
          <p:cNvPr id="1048605" name="任意多边形: 形状 16"/>
          <p:cNvSpPr/>
          <p:nvPr>
            <p:custDataLst>
              <p:tags r:id="rId13"/>
            </p:custDataLst>
          </p:nvPr>
        </p:nvSpPr>
        <p:spPr>
          <a:xfrm>
            <a:off x="0" y="0"/>
            <a:ext cx="2202180" cy="1774825"/>
          </a:xfrm>
          <a:custGeom>
            <a:avLst/>
            <a:gdLst>
              <a:gd name="connsiteX0" fmla="*/ 0 w 2593145"/>
              <a:gd name="connsiteY0" fmla="*/ 0 h 2089574"/>
              <a:gd name="connsiteX1" fmla="*/ 2585357 w 2593145"/>
              <a:gd name="connsiteY1" fmla="*/ 0 h 2089574"/>
              <a:gd name="connsiteX2" fmla="*/ 2593145 w 2593145"/>
              <a:gd name="connsiteY2" fmla="*/ 154244 h 2089574"/>
              <a:gd name="connsiteX3" fmla="*/ 657815 w 2593145"/>
              <a:gd name="connsiteY3" fmla="*/ 2089574 h 2089574"/>
              <a:gd name="connsiteX4" fmla="*/ 82307 w 2593145"/>
              <a:gd name="connsiteY4" fmla="*/ 2002566 h 2089574"/>
              <a:gd name="connsiteX5" fmla="*/ 0 w 2593145"/>
              <a:gd name="connsiteY5" fmla="*/ 1972441 h 208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3145" h="2089574">
                <a:moveTo>
                  <a:pt x="0" y="0"/>
                </a:moveTo>
                <a:lnTo>
                  <a:pt x="2585357" y="0"/>
                </a:lnTo>
                <a:lnTo>
                  <a:pt x="2593145" y="154244"/>
                </a:lnTo>
                <a:cubicBezTo>
                  <a:pt x="2593145" y="1223097"/>
                  <a:pt x="1726668" y="2089574"/>
                  <a:pt x="657815" y="2089574"/>
                </a:cubicBezTo>
                <a:cubicBezTo>
                  <a:pt x="457405" y="2089574"/>
                  <a:pt x="264110" y="2059112"/>
                  <a:pt x="82307" y="2002566"/>
                </a:cubicBezTo>
                <a:lnTo>
                  <a:pt x="0" y="1972441"/>
                </a:lnTo>
                <a:close/>
              </a:path>
            </a:pathLst>
          </a:custGeom>
          <a:solidFill>
            <a:schemeClr val="bg1"/>
          </a:solidFill>
          <a:ln>
            <a:noFill/>
            <a:prstDash val="solid"/>
          </a:ln>
          <a:effectLst>
            <a:outerShdw algn="tr" blurRad="863600" dir="8100000" dist="304800" rotWithShape="0">
              <a:schemeClr val="accent3">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lang="en-US">
              <a:solidFill>
                <a:schemeClr val="lt1"/>
              </a:solidFill>
              <a:latin typeface="Arial" panose="020b0604020202020204" pitchFamily="34" charset="0"/>
            </a:endParaRPr>
          </a:p>
        </p:txBody>
      </p:sp>
      <p:sp>
        <p:nvSpPr>
          <p:cNvPr id="1048606" name="标题"/>
          <p:cNvSpPr txBox="1">
            <a:spLocks noGrp="1"/>
          </p:cNvSpPr>
          <p:nvPr>
            <p:ph type="title" idx="1"/>
            <p:custDataLst>
              <p:tags r:id="rId14"/>
            </p:custDataLst>
          </p:nvPr>
        </p:nvSpPr>
        <p:spPr>
          <a:xfrm>
            <a:off x="695960" y="360000"/>
            <a:ext cx="10800000" cy="720000"/>
          </a:xfrm>
          <a:prstGeom prst="rect"/>
          <a:noFill/>
        </p:spPr>
        <p:txBody>
          <a:bodyPr anchor="b" anchorCtr="0" bIns="0" lIns="71755" rIns="0" rtlCol="0" tIns="0" vert="horz" wrap="square">
            <a:normAutofit/>
          </a:bodyPr>
          <a:lstStyle>
            <a:lvl1pPr algn="l" defTabSz="914400" eaLnBrk="1" fontAlgn="auto" hangingPunct="1" latinLnBrk="0" lvl="0" marL="0" marR="0" rtl="0">
              <a:lnSpc>
                <a:spcPct val="100000"/>
              </a:lnSpc>
              <a:buClrTx/>
              <a:buSzTx/>
              <a:buFontTx/>
              <a:buNone/>
              <a:defRPr baseline="0" b="0" cap="none" sz="3600" i="0" kern="1200" kumimoji="0" lang="en-US" noProof="1" normalizeH="0" spc="0" strike="noStrike" u="none">
                <a:solidFill>
                  <a:schemeClr val="tx1">
                    <a:lumMod val="75000"/>
                    <a:lumOff val="25000"/>
                  </a:schemeClr>
                </a:solidFill>
                <a:latin typeface="+mj-lt"/>
                <a:sym typeface="+mn-ea"/>
              </a:defRPr>
            </a:lvl1pPr>
          </a:lstStyle>
          <a:p>
            <a:pPr algn="l" lvl="0">
              <a:buClrTx/>
              <a:buSzTx/>
              <a:buFontTx/>
            </a:pPr>
            <a:r>
              <a:rPr>
                <a:latin typeface="+mj-lt"/>
                <a:sym typeface="+mn-ea"/>
              </a:rPr>
              <a:t>Click to add title</a:t>
            </a:r>
            <a:endParaRPr>
              <a:sym typeface="+mn-ea"/>
            </a:endParaRPr>
          </a:p>
        </p:txBody>
      </p:sp>
      <p:sp>
        <p:nvSpPr>
          <p:cNvPr id="1048607" name="日期占位符 2"/>
          <p:cNvSpPr>
            <a:spLocks noGrp="1"/>
          </p:cNvSpPr>
          <p:nvPr>
            <p:ph type="dt" sz="half" idx="10"/>
            <p:custDataLst>
              <p:tags r:id="rId15"/>
            </p:custDataLst>
          </p:nvPr>
        </p:nvSpPr>
        <p:spPr>
          <a:xfrm>
            <a:off x="695960" y="6356350"/>
            <a:ext cx="2743200" cy="365125"/>
          </a:xfrm>
        </p:spPr>
        <p:txBody>
          <a:bodyPr/>
          <a:lstStyle>
            <a:lvl1pPr>
              <a:defRPr>
                <a:latin typeface="Arial" panose="020b0604020202020204" pitchFamily="34" charset="0"/>
              </a:defRPr>
            </a:lvl1pPr>
          </a:lstStyle>
          <a:p>
            <a:r>
              <a:rPr lang="en-US"/>
              <a:t>Date Area</a:t>
            </a:r>
          </a:p>
        </p:txBody>
      </p:sp>
      <p:sp>
        <p:nvSpPr>
          <p:cNvPr id="1048608" name="页脚占位符 3"/>
          <p:cNvSpPr>
            <a:spLocks noGrp="1"/>
          </p:cNvSpPr>
          <p:nvPr>
            <p:ph type="ftr" sz="quarter" idx="11"/>
            <p:custDataLst>
              <p:tags r:id="rId16"/>
            </p:custDataLst>
          </p:nvPr>
        </p:nvSpPr>
        <p:spPr>
          <a:xfrm>
            <a:off x="4038600" y="6356350"/>
            <a:ext cx="4114800" cy="365125"/>
          </a:xfrm>
        </p:spPr>
        <p:txBody>
          <a:bodyPr/>
          <a:lstStyle>
            <a:lvl1pPr>
              <a:defRPr>
                <a:latin typeface="Arial" panose="020b0604020202020204" pitchFamily="34" charset="0"/>
              </a:defRPr>
            </a:lvl1pPr>
          </a:lstStyle>
          <a:p>
            <a:endParaRPr lang="en-US"/>
          </a:p>
        </p:txBody>
      </p:sp>
      <p:sp>
        <p:nvSpPr>
          <p:cNvPr id="1048609" name="灯片编号占位符 4"/>
          <p:cNvSpPr>
            <a:spLocks noGrp="1"/>
          </p:cNvSpPr>
          <p:nvPr>
            <p:ph type="sldNum" sz="quarter" idx="12"/>
            <p:custDataLst>
              <p:tags r:id="rId17"/>
            </p:custDataLst>
          </p:nvPr>
        </p:nvSpPr>
        <p:spPr>
          <a:xfrm>
            <a:off x="8753983" y="6356350"/>
            <a:ext cx="2743200" cy="365125"/>
          </a:xfrm>
        </p:spPr>
        <p:txBody>
          <a:bodyPr/>
          <a:lstStyle>
            <a:lvl1pPr>
              <a:defRPr>
                <a:latin typeface="Arial" panose="020b0604020202020204" pitchFamily="34" charset="0"/>
              </a:defRPr>
            </a:lvl1pPr>
          </a:lstStyle>
          <a:p>
            <a:fld id="{73127340-2293-49D2-96F1-6E7BF0C8FD9C}" type="slidenum">
              <a:rPr lang="en-US" smtClean="0"/>
              <a:t>‹#›</a:t>
            </a:fld>
            <a:endParaRPr lang="en-US"/>
          </a:p>
        </p:txBody>
      </p:sp>
      <p:sp>
        <p:nvSpPr>
          <p:cNvPr id="1048610" name="文本占位符 1"/>
          <p:cNvSpPr>
            <a:spLocks noGrp="1"/>
          </p:cNvSpPr>
          <p:nvPr>
            <p:ph type="body" idx="21"/>
            <p:custDataLst>
              <p:tags r:id="rId18"/>
            </p:custDataLst>
          </p:nvPr>
        </p:nvSpPr>
        <p:spPr>
          <a:xfrm>
            <a:off x="695960" y="1301749"/>
            <a:ext cx="10800000" cy="4873625"/>
          </a:xfrm>
          <a:prstGeom prst="rect"/>
        </p:spPr>
        <p:txBody>
          <a:bodyPr bIns="45720" lIns="91440" rIns="91440" rtlCol="0" tIns="45720" vert="horz">
            <a:normAutofit/>
          </a:bodyPr>
          <a:p>
            <a:pPr algn="l" defTabSz="914400" eaLnBrk="1" fontAlgn="auto" hangingPunct="1" indent="-228600" latinLnBrk="0" lvl="0" marL="228600" marR="0" rtl="0">
              <a:lnSpc>
                <a:spcPct val="130000"/>
              </a:lnSpc>
              <a:spcBef>
                <a:spcPct val="0"/>
              </a:spcBef>
              <a:spcAft>
                <a:spcPts val="1000"/>
              </a:spcAft>
              <a:buClrTx/>
              <a:buSzTx/>
              <a:buFont typeface="Arial" panose="020b0604020202020204" pitchFamily="34" charset="0"/>
              <a:buChar char="●"/>
            </a:pPr>
            <a:r>
              <a:rPr lang="en-US">
                <a:latin typeface="+mn-lt"/>
              </a:rPr>
              <a:t>Click to add text</a:t>
            </a:r>
            <a:endParaRPr lang="en-US"/>
          </a:p>
        </p:txBody>
      </p:sp>
      <p:sp>
        <p:nvSpPr>
          <p:cNvPr id="1048611" name="KSO_TEMPLATE" hidden="1"/>
          <p:cNvSpPr/>
          <p:nvPr userDrawn="1">
            <p:custDataLst>
              <p:tags r:id="rId19"/>
            </p:custDataLst>
          </p:nvPr>
        </p:nvSpPr>
        <p:spPr>
          <a:xfrm flipH="1">
            <a:off x="0" y="0"/>
            <a:ext cx="0" cy="0"/>
          </a:xfrm>
          <a:prstGeom prst="rect"/>
          <a:solidFill>
            <a:schemeClr val="bg1"/>
          </a:solidFill>
          <a:ln>
            <a:noFill/>
            <a:prstDash val="solid"/>
          </a:ln>
          <a:effectLst>
            <a:outerShdw algn="tr" blurRad="203200" dir="8100000" dist="101600" rotWithShape="0">
              <a:srgbClr val="FF5DA9">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 accent1="accent1" accent2="accent2" accent3="accent3" accent4="accent4" accent5="accent5" accent6="accent6" bg1="lt1" bg2="lt2" tx1="dk1" tx2="dk2"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eaLnBrk="1" hangingPunct="1" latinLnBrk="0" rtl="0">
        <a:lnSpc>
          <a:spcPct val="90000"/>
        </a:lnSpc>
        <a:spcBef>
          <a:spcPct val="0"/>
        </a:spcBef>
        <a:buNone/>
        <a:defRPr sz="3200" kern="1200">
          <a:solidFill>
            <a:schemeClr val="tx1">
              <a:lumMod val="85000"/>
              <a:lumOff val="15000"/>
            </a:schemeClr>
          </a:solidFill>
          <a:latin typeface="Arial" panose="020b0604020202020204" pitchFamily="34" charset="0"/>
          <a:sym typeface="Arial" panose="020b0604020202020204" pitchFamily="34" charset="0"/>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baseline="0" b="0" cap="none" sz="1800" i="0" kern="1200" kumimoji="0" lang="en-US" noProof="1" normalizeH="0" spc="0" strike="noStrike" u="none" smtClean="0">
          <a:ln>
            <a:noFill/>
            <a:prstDash val="sysDot"/>
          </a:ln>
          <a:solidFill>
            <a:schemeClr val="tx1">
              <a:lumMod val="75000"/>
              <a:lumOff val="25000"/>
            </a:schemeClr>
          </a:solidFill>
          <a:latin typeface="Arial" panose="020b0604020202020204" pitchFamily="34" charset="0"/>
          <a:sym typeface="Arial" panose="020b0604020202020204" pitchFamily="34" charset="0"/>
        </a:defRPr>
      </a:lvl1pPr>
      <a:lvl2pPr algn="l" defTabSz="914400" eaLnBrk="1" fontAlgn="auto" hangingPunct="1" indent="-228600" latinLnBrk="0" marL="685800" marR="0" rtl="0">
        <a:lnSpc>
          <a:spcPct val="120000"/>
        </a:lnSpc>
        <a:spcBef>
          <a:spcPct val="0"/>
        </a:spcBef>
        <a:buFont typeface="Arial" panose="020b0604020202020204" pitchFamily="34" charset="0"/>
        <a:buChar char="•"/>
        <a:defRPr baseline="0" b="0" cap="none" sz="1600" i="0" kern="1200" kumimoji="0" lang="en-US" normalizeH="0" spc="150" strike="noStrike" u="none" smtClean="0">
          <a:solidFill>
            <a:schemeClr val="tx1">
              <a:lumMod val="50000"/>
              <a:lumOff val="50000"/>
            </a:schemeClr>
          </a:solidFill>
          <a:latin typeface="+mn-ea"/>
        </a:defRPr>
      </a:lvl2pPr>
      <a:lvl3pPr algn="l" defTabSz="914400" eaLnBrk="1" fontAlgn="auto" hangingPunct="1" indent="-228600" latinLnBrk="0" marL="1143000" marR="0" rtl="0">
        <a:lnSpc>
          <a:spcPct val="120000"/>
        </a:lnSpc>
        <a:spcBef>
          <a:spcPct val="0"/>
        </a:spcBef>
        <a:buFont typeface="Arial" panose="020b0604020202020204" pitchFamily="34" charset="0"/>
        <a:buChar char="•"/>
        <a:defRPr baseline="0" b="0" cap="none" sz="1600" i="0" kern="1200" kumimoji="0" lang="en-US" normalizeH="0" spc="150" strike="noStrike" u="none" smtClean="0">
          <a:solidFill>
            <a:schemeClr val="tx1">
              <a:lumMod val="50000"/>
              <a:lumOff val="50000"/>
            </a:schemeClr>
          </a:solidFill>
          <a:latin typeface="+mn-ea"/>
        </a:defRPr>
      </a:lvl3pPr>
      <a:lvl4pPr algn="l" defTabSz="914400" eaLnBrk="1" fontAlgn="auto" hangingPunct="1" indent="-228600" latinLnBrk="0" marL="1600200" marR="0" rtl="0">
        <a:lnSpc>
          <a:spcPct val="120000"/>
        </a:lnSpc>
        <a:spcBef>
          <a:spcPct val="0"/>
        </a:spcBef>
        <a:buFont typeface="Arial" panose="020b0604020202020204" pitchFamily="34" charset="0"/>
        <a:buChar char="•"/>
        <a:defRPr baseline="0" b="0" cap="none" sz="1600" i="0" kern="1200" kumimoji="0" lang="en-US" normalizeH="0" spc="150" strike="noStrike" u="none" smtClean="0">
          <a:solidFill>
            <a:schemeClr val="tx1">
              <a:lumMod val="50000"/>
              <a:lumOff val="50000"/>
            </a:schemeClr>
          </a:solidFill>
          <a:latin typeface="+mn-ea"/>
        </a:defRPr>
      </a:lvl4pPr>
      <a:lvl5pPr algn="l" defTabSz="914400" eaLnBrk="1" fontAlgn="auto" hangingPunct="1" indent="-228600" latinLnBrk="0" marL="2057400" marR="0" rtl="0">
        <a:lnSpc>
          <a:spcPct val="120000"/>
        </a:lnSpc>
        <a:spcBef>
          <a:spcPct val="0"/>
        </a:spcBef>
        <a:buFont typeface="Arial" panose="020b0604020202020204" pitchFamily="34" charset="0"/>
        <a:buChar char="•"/>
        <a:defRPr baseline="0" b="0" cap="none" sz="1600" i="0" kern="1200" kumimoji="0" lang="en-US" normalizeH="0" spc="150" strike="noStrike" u="none">
          <a:solidFill>
            <a:schemeClr val="tx1">
              <a:lumMod val="50000"/>
              <a:lumOff val="50000"/>
            </a:schemeClr>
          </a:solidFill>
          <a:latin typeface="+mn-ea"/>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defRPr>
      </a:lvl9pPr>
    </p:bodyStyle>
    <p:otherStyle>
      <a:defPPr>
        <a:defRPr lang="en-US"/>
      </a:defPPr>
      <a:lvl1pPr algn="l" defTabSz="914400" eaLnBrk="1" hangingPunct="1" latinLnBrk="0" marL="0" rtl="0">
        <a:defRPr sz="1800" kern="1200">
          <a:solidFill>
            <a:schemeClr val="tx1"/>
          </a:solidFill>
          <a:latin typeface="+mn-lt"/>
        </a:defRPr>
      </a:lvl1pPr>
      <a:lvl2pPr algn="l" defTabSz="914400" eaLnBrk="1" hangingPunct="1" latinLnBrk="0" marL="457200" rtl="0">
        <a:defRPr sz="1800" kern="1200">
          <a:solidFill>
            <a:schemeClr val="tx1"/>
          </a:solidFill>
          <a:latin typeface="+mn-lt"/>
        </a:defRPr>
      </a:lvl2pPr>
      <a:lvl3pPr algn="l" defTabSz="914400" eaLnBrk="1" hangingPunct="1" latinLnBrk="0" marL="914400" rtl="0">
        <a:defRPr sz="1800" kern="1200">
          <a:solidFill>
            <a:schemeClr val="tx1"/>
          </a:solidFill>
          <a:latin typeface="+mn-lt"/>
        </a:defRPr>
      </a:lvl3pPr>
      <a:lvl4pPr algn="l" defTabSz="914400" eaLnBrk="1" hangingPunct="1" latinLnBrk="0" marL="1371600" rtl="0">
        <a:defRPr sz="1800" kern="1200">
          <a:solidFill>
            <a:schemeClr val="tx1"/>
          </a:solidFill>
          <a:latin typeface="+mn-lt"/>
        </a:defRPr>
      </a:lvl4pPr>
      <a:lvl5pPr algn="l" defTabSz="914400" eaLnBrk="1" hangingPunct="1" latinLnBrk="0" marL="1828800" rtl="0">
        <a:defRPr sz="1800" kern="1200">
          <a:solidFill>
            <a:schemeClr val="tx1"/>
          </a:solidFill>
          <a:latin typeface="+mn-lt"/>
        </a:defRPr>
      </a:lvl5pPr>
      <a:lvl6pPr algn="l" defTabSz="914400" eaLnBrk="1" hangingPunct="1" latinLnBrk="0" marL="2286000" rtl="0">
        <a:defRPr sz="1800" kern="1200">
          <a:solidFill>
            <a:schemeClr val="tx1"/>
          </a:solidFill>
          <a:latin typeface="+mn-lt"/>
        </a:defRPr>
      </a:lvl6pPr>
      <a:lvl7pPr algn="l" defTabSz="914400" eaLnBrk="1" hangingPunct="1" latinLnBrk="0" marL="2743200" rtl="0">
        <a:defRPr sz="1800" kern="1200">
          <a:solidFill>
            <a:schemeClr val="tx1"/>
          </a:solidFill>
          <a:latin typeface="+mn-lt"/>
        </a:defRPr>
      </a:lvl7pPr>
      <a:lvl8pPr algn="l" defTabSz="914400" eaLnBrk="1" hangingPunct="1" latinLnBrk="0" marL="3200400" rtl="0">
        <a:defRPr sz="1800" kern="1200">
          <a:solidFill>
            <a:schemeClr val="tx1"/>
          </a:solidFill>
          <a:latin typeface="+mn-lt"/>
        </a:defRPr>
      </a:lvl8pPr>
      <a:lvl9pPr algn="l" defTabSz="914400" eaLnBrk="1" hangingPunct="1" latinLnBrk="0" marL="3657600" rtl="0">
        <a:defRPr sz="1800" kern="1200">
          <a:solidFill>
            <a:schemeClr val="tx1"/>
          </a:solidFill>
          <a:latin typeface="+mn-lt"/>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41" name=""/>
        <p:cNvGrpSpPr/>
        <p:nvPr/>
      </p:nvGrpSpPr>
      <p:grpSpPr>
        <a:xfrm>
          <a:off x="0" y="0"/>
          <a:ext cx="0" cy="0"/>
        </a:xfrm>
      </p:grpSpPr>
      <p:sp>
        <p:nvSpPr>
          <p:cNvPr id="1048589" name="Title 1025"/>
          <p:cNvSpPr>
            <a:spLocks noGrp="1"/>
          </p:cNvSpPr>
          <p:nvPr>
            <p:ph type="title"/>
          </p:nvPr>
        </p:nvSpPr>
        <p:spPr>
          <a:xfrm>
            <a:off x="609600" y="274638"/>
            <a:ext cx="10972800" cy="1143000"/>
          </a:xfrm>
          <a:prstGeom prst="rect"/>
          <a:noFill/>
          <a:ln w="9525">
            <a:noFill/>
          </a:ln>
        </p:spPr>
        <p:txBody>
          <a:bodyPr anchor="ctr" anchorCtr="0"/>
          <a:p>
            <a:pPr lvl="0"/>
            <a:r>
              <a:t>Click to edit Master title style</a:t>
            </a:r>
          </a:p>
        </p:txBody>
      </p:sp>
      <p:sp>
        <p:nvSpPr>
          <p:cNvPr id="1048590" name="Text Placeholder 1026"/>
          <p:cNvSpPr>
            <a:spLocks noGrp="1"/>
          </p:cNvSpPr>
          <p:nvPr>
            <p:ph type="body" idx="1"/>
          </p:nvPr>
        </p:nvSpPr>
        <p:spPr>
          <a:xfrm>
            <a:off x="609600" y="1600200"/>
            <a:ext cx="10972800" cy="4525963"/>
          </a:xfrm>
          <a:prstGeom prst="rect"/>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48591" name="Date Placeholder 1027"/>
          <p:cNvSpPr>
            <a:spLocks noGrp="1"/>
          </p:cNvSpPr>
          <p:nvPr>
            <p:ph type="dt" sz="half" idx="2"/>
          </p:nvPr>
        </p:nvSpPr>
        <p:spPr>
          <a:xfrm>
            <a:off x="609600" y="6245225"/>
            <a:ext cx="2844800" cy="476250"/>
          </a:xfrm>
          <a:prstGeom prst="rect"/>
          <a:noFill/>
          <a:ln w="9525">
            <a:noFill/>
          </a:ln>
        </p:spPr>
        <p:txBody>
          <a:bodyPr/>
          <a:lstStyle>
            <a:lvl1pPr>
              <a:defRPr sz="1400"/>
            </a:lvl1pPr>
          </a:lstStyle>
          <a:p>
            <a:fld id="{73C3BD54-29B9-3D42-B178-776ED395AA85}" type="datetimeFigureOut">
              <a:rPr lang="en-US" smtClean="0"/>
              <a:t>11/10/2024</a:t>
            </a:fld>
            <a:endParaRPr lang="en-US"/>
          </a:p>
        </p:txBody>
      </p:sp>
      <p:sp>
        <p:nvSpPr>
          <p:cNvPr id="1048592" name="Footer Placeholder 1028"/>
          <p:cNvSpPr>
            <a:spLocks noGrp="1"/>
          </p:cNvSpPr>
          <p:nvPr>
            <p:ph type="ftr" sz="quarter" idx="3"/>
          </p:nvPr>
        </p:nvSpPr>
        <p:spPr>
          <a:xfrm>
            <a:off x="4165600" y="6245225"/>
            <a:ext cx="3860800" cy="476250"/>
          </a:xfrm>
          <a:prstGeom prst="rect"/>
          <a:noFill/>
          <a:ln w="9525">
            <a:noFill/>
          </a:ln>
        </p:spPr>
        <p:txBody>
          <a:bodyPr/>
          <a:lstStyle>
            <a:lvl1pPr algn="ctr">
              <a:defRPr sz="1400"/>
            </a:lvl1pPr>
          </a:lstStyle>
          <a:p>
            <a:endParaRPr lang="en-US"/>
          </a:p>
        </p:txBody>
      </p:sp>
      <p:sp>
        <p:nvSpPr>
          <p:cNvPr id="1048593" name="Slide Number Placeholder 1029"/>
          <p:cNvSpPr>
            <a:spLocks noGrp="1"/>
          </p:cNvSpPr>
          <p:nvPr>
            <p:ph type="sldNum" sz="quarter" idx="4"/>
          </p:nvPr>
        </p:nvSpPr>
        <p:spPr>
          <a:xfrm>
            <a:off x="8737600" y="6245225"/>
            <a:ext cx="2844800" cy="476250"/>
          </a:xfrm>
          <a:prstGeom prst="rect"/>
          <a:noFill/>
          <a:ln w="9525">
            <a:noFill/>
          </a:ln>
        </p:spPr>
        <p:txBody>
          <a:bodyPr/>
          <a:lstStyle>
            <a:lvl1pPr algn="r">
              <a:defRPr sz="1400"/>
            </a:lvl1pPr>
          </a:lstStyle>
          <a:p>
            <a:fld id="{86BB3423-611C-6944-BA94-F2572F362413}"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txStyles>
    <p:titleStyle>
      <a:lvl1pPr algn="ctr" defTabSz="914400" eaLnBrk="1" fontAlgn="base" hangingPunct="1" indent="0" latinLnBrk="0" lvl="0" marL="0">
        <a:lnSpc>
          <a:spcPct val="100000"/>
        </a:lnSpc>
        <a:spcBef>
          <a:spcPct val="0"/>
        </a:spcBef>
        <a:spcAft>
          <a:spcPct val="0"/>
        </a:spcAft>
        <a:buNone/>
        <a:defRPr baseline="0" b="0" sz="4400" i="0" kern="1200" u="none">
          <a:solidFill>
            <a:schemeClr val="tx2"/>
          </a:solidFill>
          <a:latin typeface="+mj-lt"/>
          <a:ea typeface="+mj-ea"/>
          <a:cs typeface="+mj-cs"/>
        </a:defRPr>
      </a:lvl1pPr>
    </p:titleStyle>
    <p:bodyStyle>
      <a:lvl1pPr algn="l" defTabSz="914400" eaLnBrk="1" fontAlgn="base" hangingPunct="1" indent="-342900" latinLnBrk="0" lvl="0" marL="342900">
        <a:lnSpc>
          <a:spcPct val="100000"/>
        </a:lnSpc>
        <a:spcBef>
          <a:spcPct val="20000"/>
        </a:spcBef>
        <a:spcAft>
          <a:spcPct val="0"/>
        </a:spcAft>
        <a:buChar char="•"/>
        <a:defRPr baseline="0" b="0" sz="3200" i="0" kern="1200" u="none">
          <a:solidFill>
            <a:schemeClr val="tx1"/>
          </a:solidFill>
          <a:latin typeface="+mn-lt"/>
          <a:ea typeface="+mn-ea"/>
          <a:cs typeface="+mn-cs"/>
        </a:defRPr>
      </a:lvl1pPr>
      <a:lvl2pPr algn="l" defTabSz="914400" eaLnBrk="1" fontAlgn="base" hangingPunct="1" indent="-285750" latinLnBrk="0" lvl="1" marL="742950">
        <a:lnSpc>
          <a:spcPct val="100000"/>
        </a:lnSpc>
        <a:spcBef>
          <a:spcPct val="20000"/>
        </a:spcBef>
        <a:spcAft>
          <a:spcPct val="0"/>
        </a:spcAft>
        <a:buChar char="–"/>
        <a:defRPr baseline="0" b="0" sz="2800" i="0" kern="1200" u="none">
          <a:solidFill>
            <a:schemeClr val="tx1"/>
          </a:solidFill>
          <a:latin typeface="+mn-lt"/>
          <a:ea typeface="+mn-ea"/>
          <a:cs typeface="+mn-cs"/>
        </a:defRPr>
      </a:lvl2pPr>
      <a:lvl3pPr algn="l" defTabSz="914400" eaLnBrk="1" fontAlgn="base" hangingPunct="1" indent="-228600" latinLnBrk="0" lvl="2" marL="1143000">
        <a:lnSpc>
          <a:spcPct val="100000"/>
        </a:lnSpc>
        <a:spcBef>
          <a:spcPct val="20000"/>
        </a:spcBef>
        <a:spcAft>
          <a:spcPct val="0"/>
        </a:spcAft>
        <a:buChar char="•"/>
        <a:defRPr baseline="0" b="0" sz="2400" i="0" kern="1200" u="none">
          <a:solidFill>
            <a:schemeClr val="tx1"/>
          </a:solidFill>
          <a:latin typeface="+mn-lt"/>
          <a:ea typeface="+mn-ea"/>
          <a:cs typeface="+mn-cs"/>
        </a:defRPr>
      </a:lvl3pPr>
      <a:lvl4pPr algn="l" defTabSz="914400" eaLnBrk="1" fontAlgn="base" hangingPunct="1" indent="-228600" latinLnBrk="0" lvl="3" marL="1600200">
        <a:lnSpc>
          <a:spcPct val="100000"/>
        </a:lnSpc>
        <a:spcBef>
          <a:spcPct val="20000"/>
        </a:spcBef>
        <a:spcAft>
          <a:spcPct val="0"/>
        </a:spcAft>
        <a:buChar char="–"/>
        <a:defRPr baseline="0" b="0" sz="2000" i="0" kern="1200" u="none">
          <a:solidFill>
            <a:schemeClr val="tx1"/>
          </a:solidFill>
          <a:latin typeface="+mn-lt"/>
          <a:ea typeface="+mn-ea"/>
          <a:cs typeface="+mn-cs"/>
        </a:defRPr>
      </a:lvl4pPr>
      <a:lvl5pPr algn="l" defTabSz="914400" eaLnBrk="1" fontAlgn="base" hangingPunct="1" indent="-228600" latinLnBrk="0" lvl="4" marL="2057400">
        <a:lnSpc>
          <a:spcPct val="100000"/>
        </a:lnSpc>
        <a:spcBef>
          <a:spcPct val="20000"/>
        </a:spcBef>
        <a:spcAft>
          <a:spcPct val="0"/>
        </a:spcAft>
        <a:buChar char="»"/>
        <a:defRPr baseline="0" b="0" sz="2000" i="0" kern="1200" u="none">
          <a:solidFill>
            <a:schemeClr val="tx1"/>
          </a:solidFill>
          <a:latin typeface="+mn-lt"/>
          <a:ea typeface="+mn-ea"/>
          <a:cs typeface="+mn-cs"/>
        </a:defRPr>
      </a:lvl5pPr>
      <a:lvl6pPr algn="l" defTabSz="914400" eaLnBrk="1" fontAlgn="base" hangingPunct="1" indent="-228600" latinLnBrk="0" lvl="5" marL="2514600">
        <a:lnSpc>
          <a:spcPct val="100000"/>
        </a:lnSpc>
        <a:spcBef>
          <a:spcPct val="20000"/>
        </a:spcBef>
        <a:spcAft>
          <a:spcPct val="0"/>
        </a:spcAft>
        <a:buChar char="»"/>
        <a:defRPr baseline="0" b="0" sz="2000" i="0" kern="1200" u="none">
          <a:solidFill>
            <a:schemeClr val="tx1"/>
          </a:solidFill>
          <a:latin typeface="+mn-lt"/>
          <a:ea typeface="+mn-ea"/>
          <a:cs typeface="+mn-cs"/>
        </a:defRPr>
      </a:lvl6pPr>
      <a:lvl7pPr algn="l" defTabSz="914400" eaLnBrk="1" fontAlgn="base" hangingPunct="1" indent="-228600" latinLnBrk="0" lvl="6" marL="2971800">
        <a:lnSpc>
          <a:spcPct val="100000"/>
        </a:lnSpc>
        <a:spcBef>
          <a:spcPct val="20000"/>
        </a:spcBef>
        <a:spcAft>
          <a:spcPct val="0"/>
        </a:spcAft>
        <a:buChar char="»"/>
        <a:defRPr baseline="0" b="0" sz="2000" i="0" kern="1200" u="none">
          <a:solidFill>
            <a:schemeClr val="tx1"/>
          </a:solidFill>
          <a:latin typeface="+mn-lt"/>
          <a:ea typeface="+mn-ea"/>
          <a:cs typeface="+mn-cs"/>
        </a:defRPr>
      </a:lvl7pPr>
      <a:lvl8pPr algn="l" defTabSz="914400" eaLnBrk="1" fontAlgn="base" hangingPunct="1" indent="-228600" latinLnBrk="0" lvl="7" marL="3429000">
        <a:lnSpc>
          <a:spcPct val="100000"/>
        </a:lnSpc>
        <a:spcBef>
          <a:spcPct val="20000"/>
        </a:spcBef>
        <a:spcAft>
          <a:spcPct val="0"/>
        </a:spcAft>
        <a:buChar char="»"/>
        <a:defRPr baseline="0" b="0" sz="2000" i="0" kern="1200" u="none">
          <a:solidFill>
            <a:schemeClr val="tx1"/>
          </a:solidFill>
          <a:latin typeface="+mn-lt"/>
          <a:ea typeface="+mn-ea"/>
          <a:cs typeface="+mn-cs"/>
        </a:defRPr>
      </a:lvl8pPr>
      <a:lvl9pPr algn="l" defTabSz="914400" eaLnBrk="1" fontAlgn="base" hangingPunct="1" indent="-228600" latinLnBrk="0" lvl="8" marL="3886200">
        <a:lnSpc>
          <a:spcPct val="100000"/>
        </a:lnSpc>
        <a:spcBef>
          <a:spcPct val="20000"/>
        </a:spcBef>
        <a:spcAft>
          <a:spcPct val="0"/>
        </a:spcAft>
        <a:buChar char="»"/>
        <a:defRPr baseline="0" b="0" sz="2000" i="0" kern="1200" u="none">
          <a:solidFill>
            <a:schemeClr val="tx1"/>
          </a:solidFill>
          <a:latin typeface="+mn-lt"/>
          <a:ea typeface="+mn-ea"/>
          <a:cs typeface="+mn-cs"/>
        </a:defRPr>
      </a:lvl9pPr>
    </p:bodyStyle>
    <p:otherStyle>
      <a:lvl1pPr algn="l" defTabSz="914400" eaLnBrk="1" fontAlgn="base" hangingPunct="1" indent="0" latinLnBrk="0" lvl="0" marL="0">
        <a:lnSpc>
          <a:spcPct val="100000"/>
        </a:lnSpc>
        <a:spcBef>
          <a:spcPct val="0"/>
        </a:spcBef>
        <a:spcAft>
          <a:spcPct val="0"/>
        </a:spcAft>
        <a:buFont typeface="Arial" panose="020b0604020202020204" pitchFamily="34" charset="0"/>
        <a:buNone/>
        <a:defRPr baseline="0" b="0" sz="1800" i="0" kern="1200" u="none">
          <a:solidFill>
            <a:schemeClr val="tx1"/>
          </a:solidFill>
          <a:latin typeface="+mn-lt"/>
          <a:ea typeface="+mn-ea"/>
          <a:cs typeface="+mn-cs"/>
        </a:defRPr>
      </a:lvl1pPr>
      <a:lvl2pPr algn="l" defTabSz="914400" eaLnBrk="1" fontAlgn="base" hangingPunct="1" indent="0" latinLnBrk="0" lvl="1" marL="4572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2pPr>
      <a:lvl3pPr algn="l" defTabSz="914400" eaLnBrk="1" fontAlgn="base" hangingPunct="1" indent="0" latinLnBrk="0" lvl="2" marL="9144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3pPr>
      <a:lvl4pPr algn="l" defTabSz="914400" eaLnBrk="1" fontAlgn="base" hangingPunct="1" indent="0" latinLnBrk="0" lvl="3" marL="13716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4pPr>
      <a:lvl5pPr algn="l" defTabSz="914400" eaLnBrk="1" fontAlgn="base" hangingPunct="1" indent="0" latinLnBrk="0" lvl="4" marL="18288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5pPr>
      <a:lvl6pPr algn="l" defTabSz="914400" eaLnBrk="1" fontAlgn="base" hangingPunct="1" indent="0" latinLnBrk="0" lvl="5" marL="22860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6pPr>
      <a:lvl7pPr algn="l" defTabSz="914400" eaLnBrk="1" fontAlgn="base" hangingPunct="1" indent="0" latinLnBrk="0" lvl="6" marL="27432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7pPr>
      <a:lvl8pPr algn="l" defTabSz="914400" eaLnBrk="1" fontAlgn="base" hangingPunct="1" indent="0" latinLnBrk="0" lvl="7" marL="32004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8pPr>
      <a:lvl9pPr algn="l" defTabSz="914400" eaLnBrk="1" fontAlgn="base" hangingPunct="1" indent="0" latinLnBrk="0" lvl="8" marL="36576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jpeg"/><Relationship Id="rId3"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image" Target="../media/image23.jpeg"/><Relationship Id="rId2" Type="http://schemas.openxmlformats.org/officeDocument/2006/relationships/image" Target="../media/image24.png"/><Relationship Id="rId3"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image" Target="../media/image31.jpeg"/><Relationship Id="rId2" Type="http://schemas.openxmlformats.org/officeDocument/2006/relationships/image" Target="../media/image32.png"/><Relationship Id="rId3"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image" Target="../media/image33.jpeg"/><Relationship Id="rId2"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png"/><Relationship Id="rId6" Type="http://schemas.openxmlformats.org/officeDocument/2006/relationships/image" Target="../media/image39.png"/><Relationship Id="rId7"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image" Target="../media/image40.jpeg"/><Relationship Id="rId2"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tags" Target="../tags/tag104.xml"/><Relationship Id="rId2" Type="http://schemas.openxmlformats.org/officeDocument/2006/relationships/image" Target="../media/image6.jpeg"/><Relationship Id="rId3" Type="http://schemas.openxmlformats.org/officeDocument/2006/relationships/image" Target="../media/image7.jpeg"/><Relationship Id="rId4" Type="http://schemas.openxmlformats.org/officeDocument/2006/relationships/image" Target="../media/image8.jpeg"/><Relationship Id="rId5" Type="http://schemas.openxmlformats.org/officeDocument/2006/relationships/tags" Target="../tags/tag105.xml"/><Relationship Id="rId6" Type="http://schemas.openxmlformats.org/officeDocument/2006/relationships/slideLayout" Target="../slideLayouts/slideLayout14.xml"/><Relationship Id="rId7"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tags" Target="../tags/tag106.xml"/><Relationship Id="rId2"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hyperlink" Target="https://universe.roboflow.com/joo-assalim/fireguns-and-knifes-detector/dataset/3" TargetMode="External"/><Relationship Id="rId2" Type="http://schemas.openxmlformats.org/officeDocument/2006/relationships/image" Target="../media/image11.png"/><Relationship Id="rId3"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name="">
    <p:bg>
      <p:bgPr>
        <a:solidFill>
          <a:schemeClr val="bg1"/>
        </a:solidFill>
        <a:effectLst/>
      </p:bgPr>
    </p:bg>
    <p:spTree>
      <p:nvGrpSpPr>
        <p:cNvPr id="27" name=""/>
        <p:cNvGrpSpPr/>
        <p:nvPr/>
      </p:nvGrpSpPr>
      <p:grpSpPr>
        <a:xfrm>
          <a:off x="0" y="0"/>
          <a:ext cx="0" cy="0"/>
        </a:xfrm>
      </p:grpSpPr>
      <p:sp useBgFill="1">
        <p:nvSpPr>
          <p:cNvPr id="1048586" name="Rectangle 26"/>
          <p:cNvSpPr>
            <a:spLocks noChangeAspect="1" noMove="1" noResize="1" noRot="1" noGrp="1" noAdjustHandles="1" noEditPoints="1" noChangeArrowheads="1" noChangeShapeType="1" noTextEdit="1"/>
          </p:cNvSpPr>
          <p:nvPr/>
        </p:nvSpPr>
        <p:spPr>
          <a:xfrm>
            <a:off x="0" y="0"/>
            <a:ext cx="12192000" cy="6858000"/>
          </a:xfrm>
          <a:prstGeom prst="rect"/>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cxnSp>
        <p:nvCxnSpPr>
          <p:cNvPr id="3145730" name="Straight Connector 30"/>
          <p:cNvCxnSpPr>
            <a:cxnSpLocks noChangeAspect="1" noMove="1" noResize="1" noRot="1" noGrp="1" noAdjustHandles="1" noEditPoints="1" noChangeArrowheads="1" noChangeShapeType="1"/>
          </p:cNvCxnSpPr>
          <p:nvPr/>
        </p:nvCxnSpPr>
        <p:spPr>
          <a:xfrm>
            <a:off x="800100" y="723900"/>
            <a:ext cx="1638300" cy="0"/>
          </a:xfrm>
          <a:prstGeom prst="line"/>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048587" name="Title 3"/>
          <p:cNvSpPr>
            <a:spLocks noGrp="1"/>
          </p:cNvSpPr>
          <p:nvPr>
            <p:ph type="ctrTitle"/>
          </p:nvPr>
        </p:nvSpPr>
        <p:spPr>
          <a:xfrm>
            <a:off x="704215" y="889635"/>
            <a:ext cx="5398770" cy="2200275"/>
          </a:xfrm>
        </p:spPr>
        <p:txBody>
          <a:bodyPr/>
          <a:p>
            <a:r>
              <a:rPr altLang="en-US" b="1" sz="4000" lang="en-IN">
                <a:latin typeface="Times New Roman" panose="02020603050405020304" charset="0"/>
                <a:cs typeface="Times New Roman" panose="02020603050405020304" charset="0"/>
              </a:rPr>
              <a:t>SMART AI-BASED SURVEILLANCE SYSTEM</a:t>
            </a:r>
          </a:p>
        </p:txBody>
      </p:sp>
      <p:sp>
        <p:nvSpPr>
          <p:cNvPr id="1048588" name="Subtitle 4"/>
          <p:cNvSpPr>
            <a:spLocks noGrp="1"/>
          </p:cNvSpPr>
          <p:nvPr>
            <p:ph type="subTitle" idx="1"/>
          </p:nvPr>
        </p:nvSpPr>
        <p:spPr>
          <a:xfrm>
            <a:off x="-503305" y="4488426"/>
            <a:ext cx="6991776" cy="1302774"/>
          </a:xfrm>
        </p:spPr>
        <p:txBody>
          <a:bodyPr>
            <a:noAutofit/>
          </a:bodyPr>
          <a:p>
            <a:pPr algn="ctr"/>
            <a:r>
              <a:rPr b="1" lang="en-US">
                <a:solidFill>
                  <a:srgbClr val="FFFF00"/>
                </a:solidFill>
                <a:ea typeface="Calibri"/>
                <a:cs typeface="Calibri" panose="020f0502020204030204"/>
                <a:sym typeface="+mn-ea"/>
              </a:rPr>
              <a:t>Guided by:</a:t>
            </a:r>
            <a:endParaRPr b="1" lang="en-US">
              <a:solidFill>
                <a:srgbClr val="FFFF00"/>
              </a:solidFill>
              <a:ea typeface="Calibri"/>
              <a:cs typeface="Calibri" panose="020f0502020204030204"/>
            </a:endParaRPr>
          </a:p>
          <a:p>
            <a:pPr algn="ctr"/>
            <a:r>
              <a:rPr b="1" lang="en-US">
                <a:solidFill>
                  <a:schemeClr val="tx1"/>
                </a:solidFill>
                <a:effectLst>
                  <a:outerShdw algn="tl" blurRad="38100" dir="2700000" dist="19050" rotWithShape="0">
                    <a:schemeClr val="dk1">
                      <a:alpha val="40000"/>
                    </a:schemeClr>
                  </a:outerShdw>
                </a:effectLst>
                <a:latin typeface="Times New Roman" panose="02020603050405020304" charset="0"/>
                <a:ea typeface="Calibri"/>
                <a:cs typeface="Calibri" panose="020f0502020204030204"/>
                <a:sym typeface="+mn-ea"/>
              </a:rPr>
              <a:t>Mr. </a:t>
            </a:r>
            <a:r>
              <a:rPr altLang="en-US" b="1" lang="en-IN" err="1">
                <a:solidFill>
                  <a:schemeClr val="tx1"/>
                </a:solidFill>
                <a:effectLst>
                  <a:outerShdw algn="tl" blurRad="38100" dir="2700000" dist="19050" rotWithShape="0">
                    <a:schemeClr val="dk1">
                      <a:alpha val="40000"/>
                    </a:schemeClr>
                  </a:outerShdw>
                </a:effectLst>
                <a:latin typeface="Times New Roman" panose="02020603050405020304" charset="0"/>
                <a:ea typeface="Calibri"/>
                <a:cs typeface="Calibri" panose="020f0502020204030204"/>
                <a:sym typeface="+mn-ea"/>
              </a:rPr>
              <a:t>Surojit Bhattacharyya</a:t>
            </a:r>
            <a:endParaRPr b="1" lang="en-US">
              <a:solidFill>
                <a:schemeClr val="tx1"/>
              </a:solidFill>
              <a:effectLst>
                <a:outerShdw algn="tl" blurRad="38100" dir="2700000" dist="19050" rotWithShape="0">
                  <a:schemeClr val="dk1">
                    <a:alpha val="40000"/>
                  </a:schemeClr>
                </a:outerShdw>
              </a:effectLst>
              <a:latin typeface="Times New Roman" panose="02020603050405020304" charset="0"/>
              <a:ea typeface="Calibri"/>
              <a:cs typeface="Calibri" panose="020f0502020204030204"/>
            </a:endParaRPr>
          </a:p>
          <a:p>
            <a:pPr algn="ctr"/>
            <a:r>
              <a:rPr lang="en-US">
                <a:solidFill>
                  <a:schemeClr val="tx1"/>
                </a:solidFill>
                <a:effectLst>
                  <a:outerShdw algn="tl" blurRad="38100" dir="2700000" dist="19050" rotWithShape="0">
                    <a:schemeClr val="dk1">
                      <a:alpha val="40000"/>
                    </a:schemeClr>
                  </a:outerShdw>
                </a:effectLst>
                <a:latin typeface="Times New Roman" panose="02020603050405020304" charset="0"/>
                <a:cs typeface="Calibri" panose="020f0502020204030204"/>
                <a:sym typeface="+mn-ea"/>
              </a:rPr>
              <a:t>Assistant Professor</a:t>
            </a:r>
            <a:endParaRPr lang="en-US">
              <a:solidFill>
                <a:schemeClr val="tx1"/>
              </a:solidFill>
              <a:effectLst>
                <a:outerShdw algn="tl" blurRad="38100" dir="2700000" dist="19050" rotWithShape="0">
                  <a:schemeClr val="dk1">
                    <a:alpha val="40000"/>
                  </a:schemeClr>
                </a:outerShdw>
              </a:effectLst>
              <a:latin typeface="Times New Roman" panose="02020603050405020304" charset="0"/>
              <a:cs typeface="Times New Roman" panose="02020603050405020304" charset="0"/>
            </a:endParaRPr>
          </a:p>
          <a:p>
            <a:pPr algn="ctr"/>
            <a:r>
              <a:rPr lang="en-US">
                <a:solidFill>
                  <a:schemeClr val="tx1"/>
                </a:solidFill>
                <a:effectLst>
                  <a:outerShdw algn="tl" blurRad="38100" dir="2700000" dist="19050" rotWithShape="0">
                    <a:schemeClr val="dk1">
                      <a:alpha val="40000"/>
                    </a:schemeClr>
                  </a:outerShdw>
                </a:effectLst>
                <a:latin typeface="Times New Roman" panose="02020603050405020304" charset="0"/>
                <a:cs typeface="Calibri" panose="020f0502020204030204"/>
                <a:sym typeface="+mn-ea"/>
              </a:rPr>
              <a:t>Computer Science and Engineering</a:t>
            </a:r>
          </a:p>
        </p:txBody>
      </p:sp>
      <p:pic>
        <p:nvPicPr>
          <p:cNvPr id="2097152" name="Picture 6" descr="d24a98a1-cfa6-470a-9596-86eb406aa94b"/>
          <p:cNvPicPr>
            <a:picLocks noChangeAspect="1"/>
          </p:cNvPicPr>
          <p:nvPr/>
        </p:nvPicPr>
        <p:blipFill>
          <a:blip xmlns:r="http://schemas.openxmlformats.org/officeDocument/2006/relationships" r:embed="rId1"/>
          <a:stretch>
            <a:fillRect/>
          </a:stretch>
        </p:blipFill>
        <p:spPr>
          <a:xfrm>
            <a:off x="5985165" y="337560"/>
            <a:ext cx="5848696" cy="6167147"/>
          </a:xfrm>
          <a:prstGeom prst="rect"/>
        </p:spPr>
      </p:pic>
    </p:spTree>
  </p:cSld>
  <p:clrMapOvr>
    <a:overrideClrMapping accent1="accent1" accent2="accent2" accent3="accent3" accent4="accent4" accent5="accent5" accent6="accent6" bg1="dk1" bg2="dk2" tx1="lt1" tx2="lt2"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name="">
    <p:spTree>
      <p:nvGrpSpPr>
        <p:cNvPr id="82" name=""/>
        <p:cNvGrpSpPr/>
        <p:nvPr/>
      </p:nvGrpSpPr>
      <p:grpSpPr>
        <a:xfrm>
          <a:off x="0" y="0"/>
          <a:ext cx="0" cy="0"/>
        </a:xfrm>
      </p:grpSpPr>
      <p:sp>
        <p:nvSpPr>
          <p:cNvPr id="1048648" name="TextBox 1"/>
          <p:cNvSpPr txBox="1"/>
          <p:nvPr/>
        </p:nvSpPr>
        <p:spPr>
          <a:xfrm>
            <a:off x="334877" y="92485"/>
            <a:ext cx="7886700" cy="769441"/>
          </a:xfrm>
          <a:prstGeom prst="rect"/>
          <a:noFill/>
        </p:spPr>
        <p:txBody>
          <a:bodyPr wrap="square">
            <a:spAutoFit/>
          </a:bodyPr>
          <a:p>
            <a:pPr algn="l"/>
            <a:r>
              <a:rPr b="1" sz="4400" i="0" lang="en-IN" u="sng">
                <a:effectLst/>
                <a:latin typeface="Times New Roman" panose="02020603050405020304" pitchFamily="18" charset="0"/>
                <a:cs typeface="Times New Roman" panose="02020603050405020304" pitchFamily="18" charset="0"/>
              </a:rPr>
              <a:t>EVALUATION METRICS</a:t>
            </a:r>
          </a:p>
        </p:txBody>
      </p:sp>
      <p:sp>
        <p:nvSpPr>
          <p:cNvPr id="1048649" name="TextBox 5"/>
          <p:cNvSpPr txBox="1"/>
          <p:nvPr/>
        </p:nvSpPr>
        <p:spPr>
          <a:xfrm>
            <a:off x="334877" y="861407"/>
            <a:ext cx="11170358" cy="6060441"/>
          </a:xfrm>
          <a:prstGeom prst="rect"/>
          <a:noFill/>
        </p:spPr>
        <p:txBody>
          <a:bodyPr wrap="square">
            <a:spAutoFit/>
          </a:bodyPr>
          <a:p>
            <a:pPr algn="just"/>
            <a:r>
              <a:rPr b="1" sz="1600" lang="en-IN">
                <a:latin typeface="Times New Roman" panose="02020603050405020304" pitchFamily="18" charset="0"/>
                <a:cs typeface="Times New Roman" panose="02020603050405020304" pitchFamily="18" charset="0"/>
              </a:rPr>
              <a:t>Intersection over Union (IoU): </a:t>
            </a:r>
            <a:r>
              <a:rPr sz="1600" lang="en-IN">
                <a:latin typeface="Times New Roman" panose="02020603050405020304" pitchFamily="18" charset="0"/>
                <a:cs typeface="Times New Roman" panose="02020603050405020304" pitchFamily="18" charset="0"/>
              </a:rPr>
              <a:t>For each detected object, the IoU compares the predicted bounding box with the ground truth bounding box. If IoU exceeds a predefined threshold (e.g., 0.5), it counts as a true positive; otherwise, it is a false positive.</a:t>
            </a:r>
          </a:p>
          <a:p>
            <a:pPr algn="just"/>
            <a:endParaRPr sz="1600" lang="en-IN">
              <a:latin typeface="Times New Roman" panose="02020603050405020304" pitchFamily="18" charset="0"/>
              <a:cs typeface="Times New Roman" panose="02020603050405020304" pitchFamily="18" charset="0"/>
            </a:endParaRPr>
          </a:p>
          <a:p>
            <a:pPr algn="just"/>
            <a:endParaRPr sz="1600" lang="en-IN">
              <a:latin typeface="Times New Roman" panose="02020603050405020304" pitchFamily="18" charset="0"/>
              <a:cs typeface="Times New Roman" panose="02020603050405020304" pitchFamily="18" charset="0"/>
            </a:endParaRPr>
          </a:p>
          <a:p>
            <a:pPr algn="just"/>
            <a:endParaRPr sz="1600" lang="en-IN">
              <a:latin typeface="Times New Roman" panose="02020603050405020304" pitchFamily="18" charset="0"/>
              <a:cs typeface="Times New Roman" panose="02020603050405020304" pitchFamily="18" charset="0"/>
            </a:endParaRPr>
          </a:p>
          <a:p>
            <a:pPr algn="just"/>
            <a:r>
              <a:rPr sz="1600" lang="en-US">
                <a:latin typeface="Times New Roman" panose="02020603050405020304" pitchFamily="18" charset="0"/>
                <a:cs typeface="Times New Roman" panose="02020603050405020304" pitchFamily="18" charset="0"/>
              </a:rPr>
              <a:t>w</a:t>
            </a:r>
            <a:r>
              <a:rPr b="0" sz="1600" i="0" lang="en-US">
                <a:effectLst/>
                <a:latin typeface="Times New Roman" panose="02020603050405020304" pitchFamily="18" charset="0"/>
                <a:cs typeface="Times New Roman" panose="02020603050405020304" pitchFamily="18" charset="0"/>
              </a:rPr>
              <a:t>here, </a:t>
            </a:r>
            <a:r>
              <a:rPr b="1" sz="1600" i="0" lang="en-US">
                <a:effectLst/>
                <a:latin typeface="Times New Roman" panose="02020603050405020304" pitchFamily="18" charset="0"/>
                <a:cs typeface="Times New Roman" panose="02020603050405020304" pitchFamily="18" charset="0"/>
              </a:rPr>
              <a:t>Area of Intersection = </a:t>
            </a:r>
            <a:r>
              <a:rPr b="0" sz="1600" i="0" lang="en-US">
                <a:effectLst/>
                <a:latin typeface="Times New Roman" panose="02020603050405020304" pitchFamily="18" charset="0"/>
                <a:cs typeface="Times New Roman" panose="02020603050405020304" pitchFamily="18" charset="0"/>
              </a:rPr>
              <a:t>Common area shared by the two bounding boxes (Overlap). </a:t>
            </a:r>
            <a:r>
              <a:rPr b="1" sz="1600" i="0" lang="en-US">
                <a:effectLst/>
                <a:latin typeface="Times New Roman" panose="02020603050405020304" pitchFamily="18" charset="0"/>
                <a:cs typeface="Times New Roman" panose="02020603050405020304" pitchFamily="18" charset="0"/>
              </a:rPr>
              <a:t>Area of Union = </a:t>
            </a:r>
            <a:r>
              <a:rPr b="0" sz="1600" i="0" lang="en-US">
                <a:effectLst/>
                <a:latin typeface="Times New Roman" panose="02020603050405020304" pitchFamily="18" charset="0"/>
                <a:cs typeface="Times New Roman" panose="02020603050405020304" pitchFamily="18" charset="0"/>
              </a:rPr>
              <a:t>Total area covered by the two bounding boxes.</a:t>
            </a:r>
          </a:p>
          <a:p>
            <a:pPr algn="just"/>
            <a:endParaRPr sz="1600" lang="en-IN">
              <a:latin typeface="Times New Roman" panose="02020603050405020304" pitchFamily="18" charset="0"/>
              <a:cs typeface="Times New Roman" panose="02020603050405020304" pitchFamily="18" charset="0"/>
            </a:endParaRPr>
          </a:p>
          <a:p>
            <a:pPr algn="just"/>
            <a:endParaRPr sz="1600" lang="en-IN">
              <a:latin typeface="Times New Roman" panose="02020603050405020304" pitchFamily="18" charset="0"/>
              <a:cs typeface="Times New Roman" panose="02020603050405020304" pitchFamily="18" charset="0"/>
            </a:endParaRPr>
          </a:p>
          <a:p>
            <a:pPr algn="just"/>
            <a:endParaRPr sz="1600" lang="en-IN">
              <a:latin typeface="Times New Roman" panose="02020603050405020304" pitchFamily="18" charset="0"/>
              <a:cs typeface="Times New Roman" panose="02020603050405020304" pitchFamily="18" charset="0"/>
            </a:endParaRPr>
          </a:p>
          <a:p>
            <a:pPr algn="just"/>
            <a:endParaRPr sz="1600" lang="en-IN">
              <a:latin typeface="Times New Roman" panose="02020603050405020304" pitchFamily="18" charset="0"/>
              <a:cs typeface="Times New Roman" panose="02020603050405020304" pitchFamily="18" charset="0"/>
            </a:endParaRPr>
          </a:p>
          <a:p>
            <a:pPr algn="just"/>
            <a:endParaRPr sz="1600" lang="en-IN">
              <a:latin typeface="Times New Roman" panose="02020603050405020304" pitchFamily="18" charset="0"/>
              <a:cs typeface="Times New Roman" panose="02020603050405020304" pitchFamily="18" charset="0"/>
            </a:endParaRPr>
          </a:p>
          <a:p>
            <a:pPr algn="just"/>
            <a:endParaRPr sz="1600" lang="en-IN">
              <a:latin typeface="Times New Roman" panose="02020603050405020304" pitchFamily="18" charset="0"/>
              <a:cs typeface="Times New Roman" panose="02020603050405020304" pitchFamily="18" charset="0"/>
            </a:endParaRPr>
          </a:p>
          <a:p>
            <a:pPr algn="just"/>
            <a:endParaRPr sz="1600" lang="en-IN">
              <a:latin typeface="Times New Roman" panose="02020603050405020304" pitchFamily="18" charset="0"/>
              <a:cs typeface="Times New Roman" panose="02020603050405020304" pitchFamily="18" charset="0"/>
            </a:endParaRPr>
          </a:p>
          <a:p>
            <a:pPr algn="just"/>
            <a:endParaRPr sz="1600" lang="en-IN">
              <a:latin typeface="Times New Roman" panose="02020603050405020304" pitchFamily="18" charset="0"/>
              <a:cs typeface="Times New Roman" panose="02020603050405020304" pitchFamily="18" charset="0"/>
            </a:endParaRPr>
          </a:p>
          <a:p>
            <a:pPr algn="just"/>
            <a:r>
              <a:rPr b="1" sz="1600" i="0" lang="en-IN">
                <a:effectLst/>
                <a:latin typeface="Times New Roman" panose="02020603050405020304" pitchFamily="18" charset="0"/>
                <a:cs typeface="Times New Roman" panose="02020603050405020304" pitchFamily="18" charset="0"/>
              </a:rPr>
              <a:t>Confidence Score: </a:t>
            </a:r>
            <a:r>
              <a:rPr b="0" sz="1600" i="0" lang="en-US">
                <a:effectLst/>
                <a:latin typeface="Times New Roman" panose="02020603050405020304" pitchFamily="18" charset="0"/>
                <a:cs typeface="Times New Roman" panose="02020603050405020304" pitchFamily="18" charset="0"/>
              </a:rPr>
              <a:t>the probability of a bounding box containing an object.</a:t>
            </a:r>
          </a:p>
          <a:p>
            <a:pPr algn="just"/>
            <a:endParaRPr sz="1600" lang="en-IN">
              <a:latin typeface="Times New Roman" panose="02020603050405020304" pitchFamily="18" charset="0"/>
              <a:cs typeface="Times New Roman" panose="02020603050405020304" pitchFamily="18" charset="0"/>
            </a:endParaRPr>
          </a:p>
          <a:p>
            <a:pPr algn="ctr"/>
            <a:r>
              <a:rPr b="0" sz="1600" i="1" lang="en-IN">
                <a:solidFill>
                  <a:srgbClr val="292929"/>
                </a:solidFill>
                <a:effectLst/>
                <a:highlight>
                  <a:srgbClr val="FFFFFF"/>
                </a:highlight>
                <a:latin typeface="Times New Roman" panose="02020603050405020304" pitchFamily="18" charset="0"/>
                <a:cs typeface="Times New Roman" panose="02020603050405020304" pitchFamily="18" charset="0"/>
              </a:rPr>
              <a:t>C = Pr(object) * IoU   </a:t>
            </a:r>
          </a:p>
          <a:p>
            <a:endParaRPr sz="1600" lang="en-US">
              <a:latin typeface="Times New Roman" panose="02020603050405020304" pitchFamily="18" charset="0"/>
              <a:cs typeface="Times New Roman" panose="02020603050405020304" pitchFamily="18" charset="0"/>
            </a:endParaRPr>
          </a:p>
          <a:p>
            <a:r>
              <a:rPr sz="1600" lang="en-US">
                <a:latin typeface="Times New Roman" panose="02020603050405020304" pitchFamily="18" charset="0"/>
                <a:cs typeface="Times New Roman" panose="02020603050405020304" pitchFamily="18" charset="0"/>
              </a:rPr>
              <a:t>a higher confidence score indicates a greater likelihood that the bounding box actually contains an object within the image</a:t>
            </a:r>
            <a:r>
              <a:rPr b="0" sz="1600" i="0" lang="en-US">
                <a:solidFill>
                  <a:srgbClr val="001D35"/>
                </a:solidFill>
                <a:effectLst/>
                <a:latin typeface="Times New Roman" panose="02020603050405020304" pitchFamily="18" charset="0"/>
                <a:cs typeface="Times New Roman" panose="02020603050405020304" pitchFamily="18" charset="0"/>
              </a:rPr>
              <a:t>, meaning the model is more confident about the detection within that box.</a:t>
            </a:r>
          </a:p>
          <a:p>
            <a:endParaRPr b="0" sz="1600" i="0" lang="en-US">
              <a:solidFill>
                <a:srgbClr val="001D35"/>
              </a:solidFill>
              <a:effectLst/>
              <a:latin typeface="Times New Roman" panose="02020603050405020304" pitchFamily="18" charset="0"/>
              <a:cs typeface="Times New Roman" panose="02020603050405020304" pitchFamily="18" charset="0"/>
            </a:endParaRPr>
          </a:p>
          <a:p>
            <a:pPr algn="l">
              <a:lnSpc>
                <a:spcPts val="1650"/>
              </a:lnSpc>
            </a:pPr>
            <a:r>
              <a:rPr b="1" sz="1600" i="0" lang="en-US">
                <a:solidFill>
                  <a:srgbClr val="001D35"/>
                </a:solidFill>
                <a:effectLst/>
                <a:latin typeface="Times New Roman" panose="02020603050405020304" pitchFamily="18" charset="0"/>
                <a:cs typeface="Times New Roman" panose="02020603050405020304" pitchFamily="18" charset="0"/>
              </a:rPr>
              <a:t>Non-Max Suppression: </a:t>
            </a:r>
            <a:r>
              <a:rPr b="0" sz="1600" i="0" lang="en-US">
                <a:effectLst/>
                <a:latin typeface="Times New Roman" panose="02020603050405020304" pitchFamily="18" charset="0"/>
                <a:cs typeface="Times New Roman" panose="02020603050405020304" pitchFamily="18" charset="0"/>
              </a:rPr>
              <a:t>When multiple bounding boxes are detected, the ones with higher confidence scores are usually kept after applying non-max suppression, which removes redundant detections.</a:t>
            </a:r>
          </a:p>
          <a:p>
            <a:endParaRPr sz="1600" lang="en-IN">
              <a:highlight>
                <a:srgbClr val="FFFFFF"/>
              </a:highlight>
              <a:latin typeface="Times New Roman" panose="02020603050405020304" pitchFamily="18" charset="0"/>
              <a:cs typeface="Times New Roman" panose="02020603050405020304" pitchFamily="18" charset="0"/>
            </a:endParaRPr>
          </a:p>
        </p:txBody>
      </p:sp>
      <p:pic>
        <p:nvPicPr>
          <p:cNvPr id="2097163" name="Picture 7"/>
          <p:cNvPicPr>
            <a:picLocks noChangeAspect="1"/>
          </p:cNvPicPr>
          <p:nvPr/>
        </p:nvPicPr>
        <p:blipFill>
          <a:blip xmlns:r="http://schemas.openxmlformats.org/officeDocument/2006/relationships" r:embed="rId1"/>
          <a:stretch>
            <a:fillRect/>
          </a:stretch>
        </p:blipFill>
        <p:spPr>
          <a:xfrm>
            <a:off x="4448358" y="1481144"/>
            <a:ext cx="3295283" cy="563860"/>
          </a:xfrm>
          <a:prstGeom prst="rect"/>
        </p:spPr>
      </p:pic>
      <p:pic>
        <p:nvPicPr>
          <p:cNvPr id="2097164" name="Picture 9"/>
          <p:cNvPicPr>
            <a:picLocks noChangeAspect="1"/>
          </p:cNvPicPr>
          <p:nvPr/>
        </p:nvPicPr>
        <p:blipFill>
          <a:blip xmlns:r="http://schemas.openxmlformats.org/officeDocument/2006/relationships" r:embed="rId2"/>
          <a:stretch>
            <a:fillRect/>
          </a:stretch>
        </p:blipFill>
        <p:spPr>
          <a:xfrm>
            <a:off x="4085263" y="2429465"/>
            <a:ext cx="4136314" cy="1757419"/>
          </a:xfrm>
          <a:prstGeom prst="rect"/>
        </p:spPr>
      </p:pic>
      <p:sp>
        <p:nvSpPr>
          <p:cNvPr id="1048650" name="TextBox 11"/>
          <p:cNvSpPr txBox="1"/>
          <p:nvPr/>
        </p:nvSpPr>
        <p:spPr>
          <a:xfrm>
            <a:off x="4262555" y="4229628"/>
            <a:ext cx="6962172" cy="276999"/>
          </a:xfrm>
          <a:prstGeom prst="rect"/>
          <a:noFill/>
        </p:spPr>
        <p:txBody>
          <a:bodyPr wrap="square">
            <a:spAutoFit/>
          </a:bodyPr>
          <a:p>
            <a:r>
              <a:rPr b="1" sz="1200" lang="en-US">
                <a:latin typeface="Times New Roman" panose="02020603050405020304" pitchFamily="18" charset="0"/>
                <a:cs typeface="Times New Roman" panose="02020603050405020304" pitchFamily="18" charset="0"/>
              </a:rPr>
              <a:t>Object Detection at Different IoU Threshold Examples</a:t>
            </a:r>
            <a:endParaRPr b="1" sz="12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
    <p:spTree>
      <p:nvGrpSpPr>
        <p:cNvPr id="83" name=""/>
        <p:cNvGrpSpPr/>
        <p:nvPr/>
      </p:nvGrpSpPr>
      <p:grpSpPr>
        <a:xfrm>
          <a:off x="0" y="0"/>
          <a:ext cx="0" cy="0"/>
        </a:xfrm>
      </p:grpSpPr>
      <p:sp>
        <p:nvSpPr>
          <p:cNvPr id="1048651" name="TextBox 56"/>
          <p:cNvSpPr txBox="1"/>
          <p:nvPr/>
        </p:nvSpPr>
        <p:spPr>
          <a:xfrm>
            <a:off x="540327" y="367269"/>
            <a:ext cx="11296818" cy="769441"/>
          </a:xfrm>
          <a:prstGeom prst="rect"/>
          <a:noFill/>
        </p:spPr>
        <p:txBody>
          <a:bodyPr wrap="square">
            <a:spAutoFit/>
          </a:bodyPr>
          <a:p>
            <a:r>
              <a:rPr baseline="0" b="1" cap="none" sz="4400" i="0" kern="1200" kumimoji="0" lang="en-IN" noProof="1" normalizeH="0" spc="0" strike="noStrike" u="sng">
                <a:ln>
                  <a:noFill/>
                </a:ln>
                <a:solidFill>
                  <a:srgbClr val="000000"/>
                </a:solidFill>
                <a:effectLst/>
                <a:uLnTx/>
                <a:uFillTx/>
                <a:latin typeface="Times New Roman" panose="02020603050405020304" pitchFamily="18" charset="0"/>
                <a:sym typeface="+mn-ea"/>
              </a:rPr>
              <a:t>MODEL EVALUATION</a:t>
            </a:r>
            <a:r>
              <a:rPr baseline="0" b="1" cap="none" sz="4400" i="0" kern="1200" kumimoji="0" lang="en-IN" noProof="1" normalizeH="0" spc="0" strike="noStrike">
                <a:ln>
                  <a:noFill/>
                </a:ln>
                <a:solidFill>
                  <a:srgbClr val="000000"/>
                </a:solidFill>
                <a:effectLst/>
                <a:uLnTx/>
                <a:uFillTx/>
                <a:latin typeface="Times New Roman" panose="02020603050405020304" pitchFamily="18" charset="0"/>
                <a:sym typeface="+mn-ea"/>
              </a:rPr>
              <a:t>: </a:t>
            </a:r>
            <a:r>
              <a:rPr baseline="0" b="1" cap="none" sz="4400" i="0" kern="1200" kumimoji="0" lang="en-IN" noProof="1" normalizeH="0" spc="0" strike="noStrike" u="sng">
                <a:ln>
                  <a:noFill/>
                </a:ln>
                <a:solidFill>
                  <a:srgbClr val="000000"/>
                </a:solidFill>
                <a:effectLst/>
                <a:uLnTx/>
                <a:uFillTx/>
                <a:latin typeface="Times New Roman" panose="02020603050405020304" pitchFamily="18" charset="0"/>
                <a:sym typeface="+mn-ea"/>
              </a:rPr>
              <a:t>Weapon Detection</a:t>
            </a:r>
            <a:endParaRPr lang="en-IN"/>
          </a:p>
        </p:txBody>
      </p:sp>
      <p:graphicFrame>
        <p:nvGraphicFramePr>
          <p:cNvPr id="4194309" name="Table 59"/>
          <p:cNvGraphicFramePr>
            <a:graphicFrameLocks noGrp="1"/>
          </p:cNvGraphicFramePr>
          <p:nvPr/>
        </p:nvGraphicFramePr>
        <p:xfrm>
          <a:off x="623455" y="1469217"/>
          <a:ext cx="5298865" cy="2029250"/>
        </p:xfrm>
        <a:graphic>
          <a:graphicData uri="http://schemas.openxmlformats.org/drawingml/2006/table">
            <a:tbl>
              <a:tblPr firstRow="1" firstCol="1" bandRow="1"/>
              <a:tblGrid>
                <a:gridCol w="783272"/>
                <a:gridCol w="752599"/>
                <a:gridCol w="877933"/>
                <a:gridCol w="627264"/>
                <a:gridCol w="752599"/>
                <a:gridCol w="752599"/>
                <a:gridCol w="752599"/>
              </a:tblGrid>
              <a:tr h="525671">
                <a:tc>
                  <a:txBody>
                    <a:bodyPr vert="horz" wrap="square"/>
                    <a:p>
                      <a:pPr algn="ctr" marL="0" marR="0">
                        <a:lnSpc>
                          <a:spcPct val="150000"/>
                        </a:lnSpc>
                        <a:spcBef>
                          <a:spcPts val="30"/>
                        </a:spcBef>
                        <a:tabLst>
                          <a:tab pos="4443730"/>
                        </a:tabLst>
                      </a:pPr>
                      <a:r>
                        <a:rPr b="1" sz="1200" lang="en-IN">
                          <a:effectLst/>
                          <a:latin typeface="Times New Roman" panose="02020603050405020304" pitchFamily="18" charset="0"/>
                          <a:ea typeface="Times New Roman" panose="02020603050405020304" pitchFamily="18" charset="0"/>
                        </a:rPr>
                        <a:t>Class</a:t>
                      </a:r>
                      <a:endParaRPr sz="12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vert="horz" wrap="square"/>
                    <a:p>
                      <a:pPr algn="ctr" marL="0" marR="0">
                        <a:lnSpc>
                          <a:spcPct val="150000"/>
                        </a:lnSpc>
                        <a:spcBef>
                          <a:spcPts val="30"/>
                        </a:spcBef>
                        <a:tabLst>
                          <a:tab pos="4443730"/>
                        </a:tabLst>
                      </a:pPr>
                      <a:r>
                        <a:rPr b="1" sz="1200" lang="en-IN">
                          <a:effectLst/>
                          <a:latin typeface="Times New Roman" panose="02020603050405020304" pitchFamily="18" charset="0"/>
                          <a:ea typeface="Times New Roman" panose="02020603050405020304" pitchFamily="18" charset="0"/>
                        </a:rPr>
                        <a:t>Images</a:t>
                      </a:r>
                      <a:endParaRPr sz="12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vert="horz" wrap="square"/>
                    <a:p>
                      <a:pPr algn="ctr" marL="0" marR="0">
                        <a:lnSpc>
                          <a:spcPct val="150000"/>
                        </a:lnSpc>
                        <a:spcBef>
                          <a:spcPts val="30"/>
                        </a:spcBef>
                        <a:tabLst>
                          <a:tab pos="4443730"/>
                        </a:tabLst>
                      </a:pPr>
                      <a:r>
                        <a:rPr b="1" sz="1200" lang="en-IN">
                          <a:effectLst/>
                          <a:latin typeface="Times New Roman" panose="02020603050405020304" pitchFamily="18" charset="0"/>
                          <a:ea typeface="Times New Roman" panose="02020603050405020304" pitchFamily="18" charset="0"/>
                        </a:rPr>
                        <a:t>Instances</a:t>
                      </a:r>
                      <a:endParaRPr sz="12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vert="horz" wrap="square"/>
                    <a:p>
                      <a:pPr algn="ctr" marL="0" marR="0">
                        <a:lnSpc>
                          <a:spcPct val="150000"/>
                        </a:lnSpc>
                        <a:spcBef>
                          <a:spcPts val="30"/>
                        </a:spcBef>
                        <a:tabLst>
                          <a:tab pos="4443730"/>
                        </a:tabLst>
                      </a:pPr>
                      <a:r>
                        <a:rPr b="1" sz="1200" lang="en-IN">
                          <a:effectLst/>
                          <a:latin typeface="Times New Roman" panose="02020603050405020304" pitchFamily="18" charset="0"/>
                          <a:ea typeface="Times New Roman" panose="02020603050405020304" pitchFamily="18" charset="0"/>
                        </a:rPr>
                        <a:t>Box(P)</a:t>
                      </a:r>
                      <a:endParaRPr sz="12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vert="horz" wrap="square"/>
                    <a:p>
                      <a:pPr algn="ctr" marL="0" marR="0">
                        <a:lnSpc>
                          <a:spcPct val="150000"/>
                        </a:lnSpc>
                        <a:spcBef>
                          <a:spcPts val="30"/>
                        </a:spcBef>
                        <a:tabLst>
                          <a:tab pos="4443730"/>
                        </a:tabLst>
                      </a:pPr>
                      <a:r>
                        <a:rPr b="1" sz="1200" lang="en-IN">
                          <a:effectLst/>
                          <a:latin typeface="Times New Roman" panose="02020603050405020304" pitchFamily="18" charset="0"/>
                          <a:ea typeface="Times New Roman" panose="02020603050405020304" pitchFamily="18" charset="0"/>
                        </a:rPr>
                        <a:t>Box(R)</a:t>
                      </a:r>
                      <a:endParaRPr sz="12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vert="horz" wrap="square"/>
                    <a:p>
                      <a:pPr algn="ctr" marL="0" marR="0">
                        <a:lnSpc>
                          <a:spcPct val="150000"/>
                        </a:lnSpc>
                        <a:spcBef>
                          <a:spcPts val="30"/>
                        </a:spcBef>
                        <a:tabLst>
                          <a:tab pos="4443730"/>
                        </a:tabLst>
                      </a:pPr>
                      <a:r>
                        <a:rPr b="1" sz="1200" lang="en-IN">
                          <a:effectLst/>
                          <a:latin typeface="Times New Roman" panose="02020603050405020304" pitchFamily="18" charset="0"/>
                          <a:ea typeface="Times New Roman" panose="02020603050405020304" pitchFamily="18" charset="0"/>
                        </a:rPr>
                        <a:t>mAP50</a:t>
                      </a:r>
                      <a:endParaRPr sz="12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vert="horz" wrap="square"/>
                    <a:p>
                      <a:pPr algn="ctr" marL="0" marR="0">
                        <a:lnSpc>
                          <a:spcPct val="150000"/>
                        </a:lnSpc>
                        <a:spcBef>
                          <a:spcPts val="30"/>
                        </a:spcBef>
                        <a:tabLst>
                          <a:tab pos="4443730"/>
                        </a:tabLst>
                      </a:pPr>
                      <a:r>
                        <a:rPr b="1" sz="1200" lang="en-IN">
                          <a:effectLst/>
                          <a:latin typeface="Times New Roman" panose="02020603050405020304" pitchFamily="18" charset="0"/>
                          <a:ea typeface="Times New Roman" panose="02020603050405020304" pitchFamily="18" charset="0"/>
                        </a:rPr>
                        <a:t>mAP (mean)</a:t>
                      </a:r>
                      <a:endParaRPr sz="12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r>
              <a:tr h="246112">
                <a:tc>
                  <a:txBody>
                    <a:bodyPr vert="horz" wrap="square"/>
                    <a:p>
                      <a:pPr algn="ctr" marL="0" marR="0">
                        <a:lnSpc>
                          <a:spcPct val="150000"/>
                        </a:lnSpc>
                        <a:spcBef>
                          <a:spcPts val="30"/>
                        </a:spcBef>
                        <a:tabLst>
                          <a:tab pos="4443730"/>
                        </a:tabLst>
                      </a:pPr>
                      <a:r>
                        <a:rPr b="1" sz="1200" lang="en-IN">
                          <a:solidFill>
                            <a:srgbClr val="000000"/>
                          </a:solidFill>
                          <a:effectLst/>
                          <a:latin typeface="Times New Roman" panose="02020603050405020304" pitchFamily="18" charset="0"/>
                          <a:ea typeface="Times New Roman" panose="02020603050405020304" pitchFamily="18" charset="0"/>
                        </a:rPr>
                        <a:t>all</a:t>
                      </a:r>
                      <a:endParaRPr sz="12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vert="horz" wrap="square"/>
                    <a:p>
                      <a:pPr algn="ctr" marL="0" marR="0">
                        <a:lnSpc>
                          <a:spcPct val="150000"/>
                        </a:lnSpc>
                        <a:spcBef>
                          <a:spcPts val="30"/>
                        </a:spcBef>
                        <a:tabLst>
                          <a:tab pos="4443730"/>
                        </a:tabLst>
                      </a:pPr>
                      <a:r>
                        <a:rPr sz="1200" lang="en-IN">
                          <a:solidFill>
                            <a:srgbClr val="000000"/>
                          </a:solidFill>
                          <a:effectLst/>
                          <a:latin typeface="Times New Roman" panose="02020603050405020304" pitchFamily="18" charset="0"/>
                          <a:ea typeface="Times New Roman" panose="02020603050405020304" pitchFamily="18" charset="0"/>
                        </a:rPr>
                        <a:t>470</a:t>
                      </a:r>
                      <a:endParaRPr sz="12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vert="horz" wrap="square"/>
                    <a:p>
                      <a:pPr algn="ctr" marL="0" marR="0">
                        <a:lnSpc>
                          <a:spcPct val="150000"/>
                        </a:lnSpc>
                        <a:spcBef>
                          <a:spcPts val="30"/>
                        </a:spcBef>
                        <a:tabLst>
                          <a:tab pos="4443730"/>
                        </a:tabLst>
                      </a:pPr>
                      <a:r>
                        <a:rPr sz="1200" lang="en-IN">
                          <a:solidFill>
                            <a:srgbClr val="000000"/>
                          </a:solidFill>
                          <a:effectLst/>
                          <a:latin typeface="Times New Roman" panose="02020603050405020304" pitchFamily="18" charset="0"/>
                          <a:ea typeface="Times New Roman" panose="02020603050405020304" pitchFamily="18" charset="0"/>
                        </a:rPr>
                        <a:t>739</a:t>
                      </a:r>
                      <a:endParaRPr sz="12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vert="horz" wrap="square"/>
                    <a:p>
                      <a:pPr algn="ctr" marL="0" marR="0">
                        <a:lnSpc>
                          <a:spcPct val="150000"/>
                        </a:lnSpc>
                        <a:spcBef>
                          <a:spcPts val="30"/>
                        </a:spcBef>
                        <a:tabLst>
                          <a:tab pos="4443730"/>
                        </a:tabLst>
                      </a:pPr>
                      <a:r>
                        <a:rPr sz="1200" lang="en-IN">
                          <a:solidFill>
                            <a:srgbClr val="000000"/>
                          </a:solidFill>
                          <a:effectLst/>
                          <a:latin typeface="Times New Roman" panose="02020603050405020304" pitchFamily="18" charset="0"/>
                          <a:ea typeface="Times New Roman" panose="02020603050405020304" pitchFamily="18" charset="0"/>
                        </a:rPr>
                        <a:t>0.846</a:t>
                      </a:r>
                      <a:endParaRPr sz="12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vert="horz" wrap="square"/>
                    <a:p>
                      <a:pPr algn="ctr" marL="0" marR="0">
                        <a:lnSpc>
                          <a:spcPct val="150000"/>
                        </a:lnSpc>
                        <a:spcBef>
                          <a:spcPts val="30"/>
                        </a:spcBef>
                        <a:tabLst>
                          <a:tab pos="4443730"/>
                        </a:tabLst>
                      </a:pPr>
                      <a:r>
                        <a:rPr sz="1200" lang="en-IN">
                          <a:solidFill>
                            <a:srgbClr val="000000"/>
                          </a:solidFill>
                          <a:effectLst/>
                          <a:latin typeface="Times New Roman" panose="02020603050405020304" pitchFamily="18" charset="0"/>
                          <a:ea typeface="Times New Roman" panose="02020603050405020304" pitchFamily="18" charset="0"/>
                        </a:rPr>
                        <a:t>0.732</a:t>
                      </a:r>
                      <a:endParaRPr sz="12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vert="horz" wrap="square"/>
                    <a:p>
                      <a:pPr algn="ctr" marL="0" marR="0">
                        <a:lnSpc>
                          <a:spcPct val="150000"/>
                        </a:lnSpc>
                        <a:spcBef>
                          <a:spcPts val="30"/>
                        </a:spcBef>
                        <a:tabLst>
                          <a:tab pos="4443730"/>
                        </a:tabLst>
                      </a:pPr>
                      <a:r>
                        <a:rPr sz="1200" lang="en-IN">
                          <a:solidFill>
                            <a:srgbClr val="000000"/>
                          </a:solidFill>
                          <a:effectLst/>
                          <a:latin typeface="Times New Roman" panose="02020603050405020304" pitchFamily="18" charset="0"/>
                          <a:ea typeface="Times New Roman" panose="02020603050405020304" pitchFamily="18" charset="0"/>
                        </a:rPr>
                        <a:t>0.846</a:t>
                      </a:r>
                      <a:endParaRPr sz="12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vert="horz" wrap="square"/>
                    <a:p>
                      <a:pPr algn="ctr" marL="0" marR="0">
                        <a:lnSpc>
                          <a:spcPct val="150000"/>
                        </a:lnSpc>
                        <a:spcBef>
                          <a:spcPts val="30"/>
                        </a:spcBef>
                        <a:tabLst>
                          <a:tab pos="4443730"/>
                        </a:tabLst>
                      </a:pPr>
                      <a:r>
                        <a:rPr sz="1200" lang="en-IN">
                          <a:solidFill>
                            <a:srgbClr val="000000"/>
                          </a:solidFill>
                          <a:effectLst/>
                          <a:latin typeface="Times New Roman" panose="02020603050405020304" pitchFamily="18" charset="0"/>
                          <a:ea typeface="Times New Roman" panose="02020603050405020304" pitchFamily="18" charset="0"/>
                        </a:rPr>
                        <a:t>0.629</a:t>
                      </a:r>
                      <a:endParaRPr sz="12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r>
              <a:tr h="246112">
                <a:tc>
                  <a:txBody>
                    <a:bodyPr vert="horz" wrap="square"/>
                    <a:p>
                      <a:pPr algn="ctr" marL="0" marR="0">
                        <a:lnSpc>
                          <a:spcPct val="150000"/>
                        </a:lnSpc>
                        <a:spcBef>
                          <a:spcPts val="30"/>
                        </a:spcBef>
                        <a:tabLst>
                          <a:tab pos="4443730"/>
                        </a:tabLst>
                      </a:pPr>
                      <a:r>
                        <a:rPr b="1" sz="1200" lang="en-IN">
                          <a:effectLst/>
                          <a:latin typeface="Times New Roman" panose="02020603050405020304" pitchFamily="18" charset="0"/>
                          <a:ea typeface="Times New Roman" panose="02020603050405020304" pitchFamily="18" charset="0"/>
                        </a:rPr>
                        <a:t>Gun</a:t>
                      </a:r>
                      <a:endParaRPr sz="12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vert="horz" wrap="square"/>
                    <a:p>
                      <a:pPr algn="ctr" marL="0" marR="0">
                        <a:lnSpc>
                          <a:spcPct val="150000"/>
                        </a:lnSpc>
                        <a:spcBef>
                          <a:spcPts val="30"/>
                        </a:spcBef>
                        <a:tabLst>
                          <a:tab pos="4443730"/>
                        </a:tabLst>
                      </a:pPr>
                      <a:r>
                        <a:rPr sz="1200" lang="en-IN">
                          <a:effectLst/>
                          <a:latin typeface="Times New Roman" panose="02020603050405020304" pitchFamily="18" charset="0"/>
                          <a:ea typeface="Times New Roman" panose="02020603050405020304" pitchFamily="18" charset="0"/>
                        </a:rPr>
                        <a:t>73</a:t>
                      </a: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vert="horz" wrap="square"/>
                    <a:p>
                      <a:pPr algn="ctr" marL="0" marR="0">
                        <a:lnSpc>
                          <a:spcPct val="150000"/>
                        </a:lnSpc>
                        <a:spcBef>
                          <a:spcPts val="30"/>
                        </a:spcBef>
                        <a:tabLst>
                          <a:tab pos="4443730"/>
                        </a:tabLst>
                      </a:pPr>
                      <a:r>
                        <a:rPr sz="1200" lang="en-IN">
                          <a:effectLst/>
                          <a:latin typeface="Times New Roman" panose="02020603050405020304" pitchFamily="18" charset="0"/>
                          <a:ea typeface="Times New Roman" panose="02020603050405020304" pitchFamily="18" charset="0"/>
                        </a:rPr>
                        <a:t>120</a:t>
                      </a: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vert="horz" wrap="square"/>
                    <a:p>
                      <a:pPr algn="ctr" marL="0" marR="0">
                        <a:lnSpc>
                          <a:spcPct val="150000"/>
                        </a:lnSpc>
                        <a:spcBef>
                          <a:spcPts val="30"/>
                        </a:spcBef>
                        <a:tabLst>
                          <a:tab pos="4443730"/>
                        </a:tabLst>
                      </a:pPr>
                      <a:r>
                        <a:rPr sz="1200" lang="en-IN">
                          <a:effectLst/>
                          <a:latin typeface="Times New Roman" panose="02020603050405020304" pitchFamily="18" charset="0"/>
                          <a:ea typeface="Times New Roman" panose="02020603050405020304" pitchFamily="18" charset="0"/>
                        </a:rPr>
                        <a:t>0.843</a:t>
                      </a: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vert="horz" wrap="square"/>
                    <a:p>
                      <a:pPr algn="ctr" marL="0" marR="0">
                        <a:lnSpc>
                          <a:spcPct val="150000"/>
                        </a:lnSpc>
                        <a:spcBef>
                          <a:spcPts val="30"/>
                        </a:spcBef>
                        <a:tabLst>
                          <a:tab pos="4443730"/>
                        </a:tabLst>
                      </a:pPr>
                      <a:r>
                        <a:rPr sz="1200" lang="en-IN">
                          <a:effectLst/>
                          <a:latin typeface="Times New Roman" panose="02020603050405020304" pitchFamily="18" charset="0"/>
                          <a:ea typeface="Times New Roman" panose="02020603050405020304" pitchFamily="18" charset="0"/>
                        </a:rPr>
                        <a:t>0.675</a:t>
                      </a: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vert="horz" wrap="square"/>
                    <a:p>
                      <a:pPr algn="ctr" marL="0" marR="0">
                        <a:lnSpc>
                          <a:spcPct val="150000"/>
                        </a:lnSpc>
                        <a:spcBef>
                          <a:spcPts val="30"/>
                        </a:spcBef>
                        <a:tabLst>
                          <a:tab pos="4443730"/>
                        </a:tabLst>
                      </a:pPr>
                      <a:r>
                        <a:rPr sz="1200" lang="en-IN">
                          <a:effectLst/>
                          <a:latin typeface="Times New Roman" panose="02020603050405020304" pitchFamily="18" charset="0"/>
                          <a:ea typeface="Times New Roman" panose="02020603050405020304" pitchFamily="18" charset="0"/>
                        </a:rPr>
                        <a:t>0.782</a:t>
                      </a: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vert="horz" wrap="square"/>
                    <a:p>
                      <a:pPr algn="ctr" marL="0" marR="0">
                        <a:lnSpc>
                          <a:spcPct val="150000"/>
                        </a:lnSpc>
                        <a:spcBef>
                          <a:spcPts val="30"/>
                        </a:spcBef>
                        <a:tabLst>
                          <a:tab pos="4443730"/>
                        </a:tabLst>
                      </a:pPr>
                      <a:r>
                        <a:rPr sz="1200" lang="en-IN">
                          <a:effectLst/>
                          <a:latin typeface="Times New Roman" panose="02020603050405020304" pitchFamily="18" charset="0"/>
                          <a:ea typeface="Times New Roman" panose="02020603050405020304" pitchFamily="18" charset="0"/>
                        </a:rPr>
                        <a:t>0.571</a:t>
                      </a: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r>
              <a:tr h="246112">
                <a:tc>
                  <a:txBody>
                    <a:bodyPr vert="horz" wrap="square"/>
                    <a:p>
                      <a:pPr algn="ctr" marL="0" marR="0">
                        <a:lnSpc>
                          <a:spcPct val="150000"/>
                        </a:lnSpc>
                        <a:spcBef>
                          <a:spcPts val="30"/>
                        </a:spcBef>
                        <a:tabLst>
                          <a:tab pos="4443730"/>
                        </a:tabLst>
                      </a:pPr>
                      <a:r>
                        <a:rPr b="1" sz="1200" lang="en-IN">
                          <a:solidFill>
                            <a:srgbClr val="000000"/>
                          </a:solidFill>
                          <a:effectLst/>
                          <a:latin typeface="Times New Roman" panose="02020603050405020304" pitchFamily="18" charset="0"/>
                          <a:ea typeface="Times New Roman" panose="02020603050405020304" pitchFamily="18" charset="0"/>
                        </a:rPr>
                        <a:t>Knife</a:t>
                      </a:r>
                      <a:endParaRPr sz="12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vert="horz" wrap="square"/>
                    <a:p>
                      <a:pPr algn="ctr" marL="0" marR="0">
                        <a:lnSpc>
                          <a:spcPct val="150000"/>
                        </a:lnSpc>
                        <a:spcBef>
                          <a:spcPts val="30"/>
                        </a:spcBef>
                        <a:tabLst>
                          <a:tab pos="4443730"/>
                        </a:tabLst>
                      </a:pPr>
                      <a:r>
                        <a:rPr sz="1200" lang="en-IN">
                          <a:solidFill>
                            <a:srgbClr val="000000"/>
                          </a:solidFill>
                          <a:effectLst/>
                          <a:latin typeface="Times New Roman" panose="02020603050405020304" pitchFamily="18" charset="0"/>
                          <a:ea typeface="Times New Roman" panose="02020603050405020304" pitchFamily="18" charset="0"/>
                        </a:rPr>
                        <a:t>178</a:t>
                      </a:r>
                      <a:endParaRPr sz="12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vert="horz" wrap="square"/>
                    <a:p>
                      <a:pPr algn="ctr" marL="0" marR="0">
                        <a:lnSpc>
                          <a:spcPct val="150000"/>
                        </a:lnSpc>
                        <a:spcBef>
                          <a:spcPts val="30"/>
                        </a:spcBef>
                        <a:tabLst>
                          <a:tab pos="4443730"/>
                        </a:tabLst>
                      </a:pPr>
                      <a:r>
                        <a:rPr sz="1200" lang="en-IN">
                          <a:solidFill>
                            <a:srgbClr val="000000"/>
                          </a:solidFill>
                          <a:effectLst/>
                          <a:latin typeface="Times New Roman" panose="02020603050405020304" pitchFamily="18" charset="0"/>
                          <a:ea typeface="Times New Roman" panose="02020603050405020304" pitchFamily="18" charset="0"/>
                        </a:rPr>
                        <a:t>220</a:t>
                      </a:r>
                      <a:endParaRPr sz="12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vert="horz" wrap="square"/>
                    <a:p>
                      <a:pPr algn="ctr" marL="0" marR="0">
                        <a:lnSpc>
                          <a:spcPct val="150000"/>
                        </a:lnSpc>
                        <a:spcBef>
                          <a:spcPts val="30"/>
                        </a:spcBef>
                        <a:tabLst>
                          <a:tab pos="4443730"/>
                        </a:tabLst>
                      </a:pPr>
                      <a:r>
                        <a:rPr sz="1200" lang="en-IN">
                          <a:solidFill>
                            <a:srgbClr val="000000"/>
                          </a:solidFill>
                          <a:effectLst/>
                          <a:latin typeface="Times New Roman" panose="02020603050405020304" pitchFamily="18" charset="0"/>
                          <a:ea typeface="Times New Roman" panose="02020603050405020304" pitchFamily="18" charset="0"/>
                        </a:rPr>
                        <a:t>0.811</a:t>
                      </a:r>
                      <a:endParaRPr sz="12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vert="horz" wrap="square"/>
                    <a:p>
                      <a:pPr algn="ctr" marL="0" marR="0">
                        <a:lnSpc>
                          <a:spcPct val="150000"/>
                        </a:lnSpc>
                        <a:spcBef>
                          <a:spcPts val="30"/>
                        </a:spcBef>
                        <a:tabLst>
                          <a:tab pos="4443730"/>
                        </a:tabLst>
                      </a:pPr>
                      <a:r>
                        <a:rPr sz="1200" lang="en-IN">
                          <a:solidFill>
                            <a:srgbClr val="000000"/>
                          </a:solidFill>
                          <a:effectLst/>
                          <a:latin typeface="Times New Roman" panose="02020603050405020304" pitchFamily="18" charset="0"/>
                          <a:ea typeface="Times New Roman" panose="02020603050405020304" pitchFamily="18" charset="0"/>
                        </a:rPr>
                        <a:t>0.791</a:t>
                      </a:r>
                      <a:endParaRPr sz="12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vert="horz" wrap="square"/>
                    <a:p>
                      <a:pPr algn="ctr" marL="0" marR="0">
                        <a:lnSpc>
                          <a:spcPct val="150000"/>
                        </a:lnSpc>
                        <a:spcBef>
                          <a:spcPts val="30"/>
                        </a:spcBef>
                        <a:tabLst>
                          <a:tab pos="4443730"/>
                        </a:tabLst>
                      </a:pPr>
                      <a:r>
                        <a:rPr sz="1200" lang="en-IN">
                          <a:solidFill>
                            <a:srgbClr val="000000"/>
                          </a:solidFill>
                          <a:effectLst/>
                          <a:latin typeface="Times New Roman" panose="02020603050405020304" pitchFamily="18" charset="0"/>
                          <a:ea typeface="Times New Roman" panose="02020603050405020304" pitchFamily="18" charset="0"/>
                        </a:rPr>
                        <a:t>0.83</a:t>
                      </a:r>
                      <a:endParaRPr sz="12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vert="horz" wrap="square"/>
                    <a:p>
                      <a:pPr algn="ctr" marL="0" marR="0">
                        <a:lnSpc>
                          <a:spcPct val="150000"/>
                        </a:lnSpc>
                        <a:spcBef>
                          <a:spcPts val="30"/>
                        </a:spcBef>
                        <a:tabLst>
                          <a:tab pos="4443730"/>
                        </a:tabLst>
                      </a:pPr>
                      <a:r>
                        <a:rPr sz="1200" lang="en-IN">
                          <a:solidFill>
                            <a:srgbClr val="000000"/>
                          </a:solidFill>
                          <a:effectLst/>
                          <a:latin typeface="Times New Roman" panose="02020603050405020304" pitchFamily="18" charset="0"/>
                          <a:ea typeface="Times New Roman" panose="02020603050405020304" pitchFamily="18" charset="0"/>
                        </a:rPr>
                        <a:t>0.564</a:t>
                      </a:r>
                      <a:endParaRPr sz="12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r>
              <a:tr h="246112">
                <a:tc>
                  <a:txBody>
                    <a:bodyPr vert="horz" wrap="square"/>
                    <a:p>
                      <a:pPr algn="ctr" marL="0" marR="0">
                        <a:lnSpc>
                          <a:spcPct val="150000"/>
                        </a:lnSpc>
                        <a:spcBef>
                          <a:spcPts val="30"/>
                        </a:spcBef>
                        <a:tabLst>
                          <a:tab pos="4443730"/>
                        </a:tabLst>
                      </a:pPr>
                      <a:r>
                        <a:rPr b="1" sz="1200" lang="en-IN">
                          <a:effectLst/>
                          <a:latin typeface="Times New Roman" panose="02020603050405020304" pitchFamily="18" charset="0"/>
                          <a:ea typeface="Times New Roman" panose="02020603050405020304" pitchFamily="18" charset="0"/>
                        </a:rPr>
                        <a:t>Pistol</a:t>
                      </a:r>
                      <a:endParaRPr sz="12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vert="horz" wrap="square"/>
                    <a:p>
                      <a:pPr algn="ctr" marL="0" marR="0">
                        <a:lnSpc>
                          <a:spcPct val="150000"/>
                        </a:lnSpc>
                        <a:spcBef>
                          <a:spcPts val="30"/>
                        </a:spcBef>
                        <a:tabLst>
                          <a:tab pos="4443730"/>
                        </a:tabLst>
                      </a:pPr>
                      <a:r>
                        <a:rPr sz="1200" lang="en-IN">
                          <a:effectLst/>
                          <a:latin typeface="Times New Roman" panose="02020603050405020304" pitchFamily="18" charset="0"/>
                          <a:ea typeface="Times New Roman" panose="02020603050405020304" pitchFamily="18" charset="0"/>
                        </a:rPr>
                        <a:t>100</a:t>
                      </a: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vert="horz" wrap="square"/>
                    <a:p>
                      <a:pPr algn="ctr" marL="0" marR="0">
                        <a:lnSpc>
                          <a:spcPct val="150000"/>
                        </a:lnSpc>
                        <a:spcBef>
                          <a:spcPts val="30"/>
                        </a:spcBef>
                        <a:tabLst>
                          <a:tab pos="4443730"/>
                        </a:tabLst>
                      </a:pPr>
                      <a:r>
                        <a:rPr sz="1200" lang="en-IN">
                          <a:effectLst/>
                          <a:latin typeface="Times New Roman" panose="02020603050405020304" pitchFamily="18" charset="0"/>
                          <a:ea typeface="Times New Roman" panose="02020603050405020304" pitchFamily="18" charset="0"/>
                        </a:rPr>
                        <a:t>128</a:t>
                      </a: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vert="horz" wrap="square"/>
                    <a:p>
                      <a:pPr algn="ctr" marL="0" marR="0">
                        <a:lnSpc>
                          <a:spcPct val="150000"/>
                        </a:lnSpc>
                        <a:spcBef>
                          <a:spcPts val="30"/>
                        </a:spcBef>
                        <a:tabLst>
                          <a:tab pos="4443730"/>
                        </a:tabLst>
                      </a:pPr>
                      <a:r>
                        <a:rPr sz="1200" lang="en-IN">
                          <a:effectLst/>
                          <a:latin typeface="Times New Roman" panose="02020603050405020304" pitchFamily="18" charset="0"/>
                          <a:ea typeface="Times New Roman" panose="02020603050405020304" pitchFamily="18" charset="0"/>
                        </a:rPr>
                        <a:t>0.82</a:t>
                      </a: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vert="horz" wrap="square"/>
                    <a:p>
                      <a:pPr algn="ctr" marL="0" marR="0">
                        <a:lnSpc>
                          <a:spcPct val="150000"/>
                        </a:lnSpc>
                        <a:spcBef>
                          <a:spcPts val="30"/>
                        </a:spcBef>
                        <a:tabLst>
                          <a:tab pos="4443730"/>
                        </a:tabLst>
                      </a:pPr>
                      <a:r>
                        <a:rPr sz="1200" lang="en-IN">
                          <a:effectLst/>
                          <a:latin typeface="Times New Roman" panose="02020603050405020304" pitchFamily="18" charset="0"/>
                          <a:ea typeface="Times New Roman" panose="02020603050405020304" pitchFamily="18" charset="0"/>
                        </a:rPr>
                        <a:t>0.642</a:t>
                      </a: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vert="horz" wrap="square"/>
                    <a:p>
                      <a:pPr algn="ctr" marL="0" marR="0">
                        <a:lnSpc>
                          <a:spcPct val="150000"/>
                        </a:lnSpc>
                        <a:spcBef>
                          <a:spcPts val="30"/>
                        </a:spcBef>
                        <a:tabLst>
                          <a:tab pos="4443730"/>
                        </a:tabLst>
                      </a:pPr>
                      <a:r>
                        <a:rPr sz="1200" lang="en-IN">
                          <a:effectLst/>
                          <a:latin typeface="Times New Roman" panose="02020603050405020304" pitchFamily="18" charset="0"/>
                          <a:ea typeface="Times New Roman" panose="02020603050405020304" pitchFamily="18" charset="0"/>
                        </a:rPr>
                        <a:t>0.82</a:t>
                      </a: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vert="horz" wrap="square"/>
                    <a:p>
                      <a:pPr algn="ctr" marL="0" marR="0">
                        <a:lnSpc>
                          <a:spcPct val="150000"/>
                        </a:lnSpc>
                        <a:spcBef>
                          <a:spcPts val="30"/>
                        </a:spcBef>
                        <a:tabLst>
                          <a:tab pos="4443730"/>
                        </a:tabLst>
                      </a:pPr>
                      <a:r>
                        <a:rPr sz="1200" lang="en-IN">
                          <a:effectLst/>
                          <a:latin typeface="Times New Roman" panose="02020603050405020304" pitchFamily="18" charset="0"/>
                          <a:ea typeface="Times New Roman" panose="02020603050405020304" pitchFamily="18" charset="0"/>
                        </a:rPr>
                        <a:t>0.635</a:t>
                      </a: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r>
              <a:tr h="273019">
                <a:tc>
                  <a:txBody>
                    <a:bodyPr vert="horz" wrap="square"/>
                    <a:p>
                      <a:pPr algn="ctr" marL="0" marR="0">
                        <a:lnSpc>
                          <a:spcPct val="150000"/>
                        </a:lnSpc>
                        <a:spcBef>
                          <a:spcPts val="30"/>
                        </a:spcBef>
                        <a:tabLst>
                          <a:tab pos="4443730"/>
                        </a:tabLst>
                      </a:pPr>
                      <a:r>
                        <a:rPr b="1" sz="1200" lang="en-IN">
                          <a:solidFill>
                            <a:srgbClr val="000000"/>
                          </a:solidFill>
                          <a:effectLst/>
                          <a:latin typeface="Times New Roman" panose="02020603050405020304" pitchFamily="18" charset="0"/>
                          <a:ea typeface="Times New Roman" panose="02020603050405020304" pitchFamily="18" charset="0"/>
                        </a:rPr>
                        <a:t>Handgun</a:t>
                      </a:r>
                      <a:endParaRPr sz="12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vert="horz" wrap="square"/>
                    <a:p>
                      <a:pPr algn="ctr" marL="0" marR="0">
                        <a:lnSpc>
                          <a:spcPct val="150000"/>
                        </a:lnSpc>
                        <a:spcBef>
                          <a:spcPts val="30"/>
                        </a:spcBef>
                        <a:tabLst>
                          <a:tab pos="4443730"/>
                        </a:tabLst>
                      </a:pPr>
                      <a:r>
                        <a:rPr sz="1200" lang="en-IN">
                          <a:solidFill>
                            <a:srgbClr val="000000"/>
                          </a:solidFill>
                          <a:effectLst/>
                          <a:latin typeface="Times New Roman" panose="02020603050405020304" pitchFamily="18" charset="0"/>
                          <a:ea typeface="Times New Roman" panose="02020603050405020304" pitchFamily="18" charset="0"/>
                        </a:rPr>
                        <a:t>70</a:t>
                      </a:r>
                      <a:endParaRPr sz="12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vert="horz" wrap="square"/>
                    <a:p>
                      <a:pPr algn="ctr" marL="0" marR="0">
                        <a:lnSpc>
                          <a:spcPct val="150000"/>
                        </a:lnSpc>
                        <a:spcBef>
                          <a:spcPts val="30"/>
                        </a:spcBef>
                        <a:tabLst>
                          <a:tab pos="4443730"/>
                        </a:tabLst>
                      </a:pPr>
                      <a:r>
                        <a:rPr sz="1200" lang="en-IN">
                          <a:solidFill>
                            <a:srgbClr val="000000"/>
                          </a:solidFill>
                          <a:effectLst/>
                          <a:latin typeface="Times New Roman" panose="02020603050405020304" pitchFamily="18" charset="0"/>
                          <a:ea typeface="Times New Roman" panose="02020603050405020304" pitchFamily="18" charset="0"/>
                        </a:rPr>
                        <a:t>72</a:t>
                      </a:r>
                      <a:endParaRPr sz="12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vert="horz" wrap="square"/>
                    <a:p>
                      <a:pPr algn="ctr" marL="0" marR="0">
                        <a:lnSpc>
                          <a:spcPct val="150000"/>
                        </a:lnSpc>
                        <a:spcBef>
                          <a:spcPts val="30"/>
                        </a:spcBef>
                        <a:tabLst>
                          <a:tab pos="4443730"/>
                        </a:tabLst>
                      </a:pPr>
                      <a:r>
                        <a:rPr sz="1200" lang="en-IN">
                          <a:solidFill>
                            <a:srgbClr val="000000"/>
                          </a:solidFill>
                          <a:effectLst/>
                          <a:latin typeface="Times New Roman" panose="02020603050405020304" pitchFamily="18" charset="0"/>
                          <a:ea typeface="Times New Roman" panose="02020603050405020304" pitchFamily="18" charset="0"/>
                        </a:rPr>
                        <a:t>0.834</a:t>
                      </a:r>
                      <a:endParaRPr sz="12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vert="horz" wrap="square"/>
                    <a:p>
                      <a:pPr algn="ctr" marL="0" marR="0">
                        <a:lnSpc>
                          <a:spcPct val="150000"/>
                        </a:lnSpc>
                        <a:spcBef>
                          <a:spcPts val="30"/>
                        </a:spcBef>
                        <a:tabLst>
                          <a:tab pos="4443730"/>
                        </a:tabLst>
                      </a:pPr>
                      <a:r>
                        <a:rPr sz="1200" lang="en-IN">
                          <a:solidFill>
                            <a:srgbClr val="000000"/>
                          </a:solidFill>
                          <a:effectLst/>
                          <a:latin typeface="Times New Roman" panose="02020603050405020304" pitchFamily="18" charset="0"/>
                          <a:ea typeface="Times New Roman" panose="02020603050405020304" pitchFamily="18" charset="0"/>
                        </a:rPr>
                        <a:t>0.736</a:t>
                      </a:r>
                      <a:endParaRPr sz="12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vert="horz" wrap="square"/>
                    <a:p>
                      <a:pPr algn="ctr" marL="0" marR="0">
                        <a:lnSpc>
                          <a:spcPct val="150000"/>
                        </a:lnSpc>
                        <a:spcBef>
                          <a:spcPts val="30"/>
                        </a:spcBef>
                        <a:tabLst>
                          <a:tab pos="4443730"/>
                        </a:tabLst>
                      </a:pPr>
                      <a:r>
                        <a:rPr sz="1200" lang="en-IN">
                          <a:solidFill>
                            <a:srgbClr val="000000"/>
                          </a:solidFill>
                          <a:effectLst/>
                          <a:latin typeface="Times New Roman" panose="02020603050405020304" pitchFamily="18" charset="0"/>
                          <a:ea typeface="Times New Roman" panose="02020603050405020304" pitchFamily="18" charset="0"/>
                        </a:rPr>
                        <a:t>0.889</a:t>
                      </a:r>
                      <a:endParaRPr sz="12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vert="horz" wrap="square"/>
                    <a:p>
                      <a:pPr algn="ctr" marL="0" marR="0">
                        <a:lnSpc>
                          <a:spcPct val="150000"/>
                        </a:lnSpc>
                        <a:spcBef>
                          <a:spcPts val="30"/>
                        </a:spcBef>
                        <a:tabLst>
                          <a:tab pos="4443730"/>
                        </a:tabLst>
                      </a:pPr>
                      <a:r>
                        <a:rPr sz="1200" lang="en-IN">
                          <a:solidFill>
                            <a:srgbClr val="000000"/>
                          </a:solidFill>
                          <a:effectLst/>
                          <a:latin typeface="Times New Roman" panose="02020603050405020304" pitchFamily="18" charset="0"/>
                          <a:ea typeface="Times New Roman" panose="02020603050405020304" pitchFamily="18" charset="0"/>
                        </a:rPr>
                        <a:t>0.689</a:t>
                      </a:r>
                      <a:endParaRPr sz="12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r>
              <a:tr h="246112">
                <a:tc>
                  <a:txBody>
                    <a:bodyPr vert="horz" wrap="square"/>
                    <a:p>
                      <a:pPr algn="ctr" marL="0" marR="0">
                        <a:lnSpc>
                          <a:spcPct val="150000"/>
                        </a:lnSpc>
                        <a:spcBef>
                          <a:spcPts val="30"/>
                        </a:spcBef>
                        <a:tabLst>
                          <a:tab pos="4443730"/>
                        </a:tabLst>
                      </a:pPr>
                      <a:r>
                        <a:rPr b="1" sz="1200" lang="en-IN">
                          <a:effectLst/>
                          <a:latin typeface="Times New Roman" panose="02020603050405020304" pitchFamily="18" charset="0"/>
                          <a:ea typeface="Times New Roman" panose="02020603050405020304" pitchFamily="18" charset="0"/>
                        </a:rPr>
                        <a:t>Rifle</a:t>
                      </a:r>
                      <a:endParaRPr sz="12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vert="horz" wrap="square"/>
                    <a:p>
                      <a:pPr algn="ctr" marL="0" marR="0">
                        <a:lnSpc>
                          <a:spcPct val="150000"/>
                        </a:lnSpc>
                        <a:spcBef>
                          <a:spcPts val="30"/>
                        </a:spcBef>
                        <a:tabLst>
                          <a:tab pos="4443730"/>
                        </a:tabLst>
                      </a:pPr>
                      <a:r>
                        <a:rPr sz="1200" lang="en-IN">
                          <a:effectLst/>
                          <a:latin typeface="Times New Roman" panose="02020603050405020304" pitchFamily="18" charset="0"/>
                          <a:ea typeface="Times New Roman" panose="02020603050405020304" pitchFamily="18" charset="0"/>
                        </a:rPr>
                        <a:t>163</a:t>
                      </a: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vert="horz" wrap="square"/>
                    <a:p>
                      <a:pPr algn="ctr" marL="0" marR="0">
                        <a:lnSpc>
                          <a:spcPct val="150000"/>
                        </a:lnSpc>
                        <a:spcBef>
                          <a:spcPts val="30"/>
                        </a:spcBef>
                        <a:tabLst>
                          <a:tab pos="4443730"/>
                        </a:tabLst>
                      </a:pPr>
                      <a:r>
                        <a:rPr sz="1200" lang="en-IN">
                          <a:effectLst/>
                          <a:latin typeface="Times New Roman" panose="02020603050405020304" pitchFamily="18" charset="0"/>
                          <a:ea typeface="Times New Roman" panose="02020603050405020304" pitchFamily="18" charset="0"/>
                        </a:rPr>
                        <a:t>199</a:t>
                      </a: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vert="horz" wrap="square"/>
                    <a:p>
                      <a:pPr algn="ctr" marL="0" marR="0">
                        <a:lnSpc>
                          <a:spcPct val="150000"/>
                        </a:lnSpc>
                        <a:spcBef>
                          <a:spcPts val="30"/>
                        </a:spcBef>
                        <a:tabLst>
                          <a:tab pos="4443730"/>
                        </a:tabLst>
                      </a:pPr>
                      <a:r>
                        <a:rPr sz="1200" lang="en-IN">
                          <a:effectLst/>
                          <a:latin typeface="Times New Roman" panose="02020603050405020304" pitchFamily="18" charset="0"/>
                          <a:ea typeface="Times New Roman" panose="02020603050405020304" pitchFamily="18" charset="0"/>
                        </a:rPr>
                        <a:t>0.919</a:t>
                      </a: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vert="horz" wrap="square"/>
                    <a:p>
                      <a:pPr algn="ctr" marL="0" marR="0">
                        <a:lnSpc>
                          <a:spcPct val="150000"/>
                        </a:lnSpc>
                        <a:spcBef>
                          <a:spcPts val="30"/>
                        </a:spcBef>
                        <a:tabLst>
                          <a:tab pos="4443730"/>
                        </a:tabLst>
                      </a:pPr>
                      <a:r>
                        <a:rPr sz="1200" lang="en-IN">
                          <a:effectLst/>
                          <a:latin typeface="Times New Roman" panose="02020603050405020304" pitchFamily="18" charset="0"/>
                          <a:ea typeface="Times New Roman" panose="02020603050405020304" pitchFamily="18" charset="0"/>
                        </a:rPr>
                        <a:t>0.814</a:t>
                      </a: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vert="horz" wrap="square"/>
                    <a:p>
                      <a:pPr algn="ctr" marL="0" marR="0">
                        <a:lnSpc>
                          <a:spcPct val="150000"/>
                        </a:lnSpc>
                        <a:spcBef>
                          <a:spcPts val="30"/>
                        </a:spcBef>
                        <a:tabLst>
                          <a:tab pos="4443730"/>
                        </a:tabLst>
                      </a:pPr>
                      <a:r>
                        <a:rPr sz="1200" lang="en-IN">
                          <a:effectLst/>
                          <a:latin typeface="Times New Roman" panose="02020603050405020304" pitchFamily="18" charset="0"/>
                          <a:ea typeface="Times New Roman" panose="02020603050405020304" pitchFamily="18" charset="0"/>
                        </a:rPr>
                        <a:t>0.91</a:t>
                      </a: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vert="horz" wrap="square"/>
                    <a:p>
                      <a:pPr algn="ctr" marL="0" marR="0">
                        <a:lnSpc>
                          <a:spcPct val="150000"/>
                        </a:lnSpc>
                        <a:spcBef>
                          <a:spcPts val="30"/>
                        </a:spcBef>
                        <a:tabLst>
                          <a:tab pos="4443730"/>
                        </a:tabLst>
                      </a:pPr>
                      <a:r>
                        <a:rPr sz="1200" lang="en-IN">
                          <a:effectLst/>
                          <a:latin typeface="Times New Roman" panose="02020603050405020304" pitchFamily="18" charset="0"/>
                          <a:ea typeface="Times New Roman" panose="02020603050405020304" pitchFamily="18" charset="0"/>
                        </a:rPr>
                        <a:t>0.685</a:t>
                      </a: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r>
            </a:tbl>
          </a:graphicData>
        </a:graphic>
      </p:graphicFrame>
      <p:sp>
        <p:nvSpPr>
          <p:cNvPr id="1048652" name="TextBox 61"/>
          <p:cNvSpPr txBox="1"/>
          <p:nvPr/>
        </p:nvSpPr>
        <p:spPr>
          <a:xfrm>
            <a:off x="540328" y="1164464"/>
            <a:ext cx="6961908" cy="276999"/>
          </a:xfrm>
          <a:prstGeom prst="rect"/>
          <a:noFill/>
        </p:spPr>
        <p:txBody>
          <a:bodyPr wrap="square">
            <a:spAutoFit/>
          </a:bodyPr>
          <a:p>
            <a:r>
              <a:rPr b="1" sz="1200" lang="en-IN">
                <a:effectLst/>
                <a:latin typeface="Times New Roman" panose="02020603050405020304" pitchFamily="18" charset="0"/>
                <a:ea typeface="Times New Roman" panose="02020603050405020304" pitchFamily="18" charset="0"/>
              </a:rPr>
              <a:t>TABLE.</a:t>
            </a:r>
            <a:r>
              <a:rPr sz="1200" lang="en-IN">
                <a:effectLst/>
                <a:latin typeface="Times New Roman" panose="02020603050405020304" pitchFamily="18" charset="0"/>
                <a:ea typeface="Times New Roman" panose="02020603050405020304" pitchFamily="18" charset="0"/>
              </a:rPr>
              <a:t> PERFORMANCE METRICS OF THE WEAPON DETECTION MODEL</a:t>
            </a:r>
            <a:endParaRPr lang="en-IN"/>
          </a:p>
        </p:txBody>
      </p:sp>
      <p:pic>
        <p:nvPicPr>
          <p:cNvPr id="2097165" name="Picture 3"/>
          <p:cNvPicPr>
            <a:picLocks noChangeAspect="1"/>
          </p:cNvPicPr>
          <p:nvPr/>
        </p:nvPicPr>
        <p:blipFill>
          <a:blip xmlns:r="http://schemas.openxmlformats.org/officeDocument/2006/relationships" r:embed="rId1"/>
          <a:srcRect l="16" r="9"/>
          <a:stretch>
            <a:fillRect/>
          </a:stretch>
        </p:blipFill>
        <p:spPr>
          <a:xfrm>
            <a:off x="6096000" y="1697649"/>
            <a:ext cx="5741145" cy="4793082"/>
          </a:xfrm>
          <a:prstGeom prst="rect"/>
        </p:spPr>
      </p:pic>
      <p:pic>
        <p:nvPicPr>
          <p:cNvPr id="2097166" name="Picture 6"/>
          <p:cNvPicPr>
            <a:picLocks noChangeAspect="1"/>
          </p:cNvPicPr>
          <p:nvPr/>
        </p:nvPicPr>
        <p:blipFill>
          <a:blip xmlns:r="http://schemas.openxmlformats.org/officeDocument/2006/relationships" r:embed="rId2"/>
          <a:stretch>
            <a:fillRect/>
          </a:stretch>
        </p:blipFill>
        <p:spPr>
          <a:xfrm>
            <a:off x="923161" y="3630130"/>
            <a:ext cx="4668780" cy="311252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
    <p:spTree>
      <p:nvGrpSpPr>
        <p:cNvPr id="84" name=""/>
        <p:cNvGrpSpPr/>
        <p:nvPr/>
      </p:nvGrpSpPr>
      <p:grpSpPr>
        <a:xfrm>
          <a:off x="0" y="0"/>
          <a:ext cx="0" cy="0"/>
        </a:xfrm>
      </p:grpSpPr>
      <p:pic>
        <p:nvPicPr>
          <p:cNvPr id="2097167" name="Picture 1"/>
          <p:cNvPicPr>
            <a:picLocks noChangeAspect="1"/>
          </p:cNvPicPr>
          <p:nvPr/>
        </p:nvPicPr>
        <p:blipFill>
          <a:blip xmlns:r="http://schemas.openxmlformats.org/officeDocument/2006/relationships" r:embed="rId1"/>
          <a:stretch>
            <a:fillRect/>
          </a:stretch>
        </p:blipFill>
        <p:spPr>
          <a:xfrm>
            <a:off x="0" y="0"/>
            <a:ext cx="4930815" cy="3287210"/>
          </a:xfrm>
          <a:prstGeom prst="rect"/>
        </p:spPr>
      </p:pic>
      <p:pic>
        <p:nvPicPr>
          <p:cNvPr id="2097168" name="Picture 2"/>
          <p:cNvPicPr>
            <a:picLocks noChangeAspect="1"/>
          </p:cNvPicPr>
          <p:nvPr/>
        </p:nvPicPr>
        <p:blipFill>
          <a:blip xmlns:r="http://schemas.openxmlformats.org/officeDocument/2006/relationships" r:embed="rId2"/>
          <a:stretch>
            <a:fillRect/>
          </a:stretch>
        </p:blipFill>
        <p:spPr>
          <a:xfrm>
            <a:off x="6806149" y="0"/>
            <a:ext cx="4930815" cy="3287210"/>
          </a:xfrm>
          <a:prstGeom prst="rect"/>
        </p:spPr>
      </p:pic>
      <p:pic>
        <p:nvPicPr>
          <p:cNvPr id="2097169" name="Picture 3"/>
          <p:cNvPicPr>
            <a:picLocks noChangeAspect="1"/>
          </p:cNvPicPr>
          <p:nvPr/>
        </p:nvPicPr>
        <p:blipFill>
          <a:blip xmlns:r="http://schemas.openxmlformats.org/officeDocument/2006/relationships" r:embed="rId3"/>
          <a:stretch>
            <a:fillRect/>
          </a:stretch>
        </p:blipFill>
        <p:spPr>
          <a:xfrm>
            <a:off x="3345084" y="3282124"/>
            <a:ext cx="5314278" cy="3542852"/>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
    <p:spTree>
      <p:nvGrpSpPr>
        <p:cNvPr id="86" name=""/>
        <p:cNvGrpSpPr/>
        <p:nvPr/>
      </p:nvGrpSpPr>
      <p:grpSpPr>
        <a:xfrm>
          <a:off x="0" y="0"/>
          <a:ext cx="0" cy="0"/>
        </a:xfrm>
      </p:grpSpPr>
      <p:pic>
        <p:nvPicPr>
          <p:cNvPr id="2097170" name="Picture 2"/>
          <p:cNvPicPr>
            <a:picLocks noChangeAspect="1"/>
          </p:cNvPicPr>
          <p:nvPr/>
        </p:nvPicPr>
        <p:blipFill>
          <a:blip xmlns:r="http://schemas.openxmlformats.org/officeDocument/2006/relationships" r:embed="rId1"/>
          <a:stretch>
            <a:fillRect/>
          </a:stretch>
        </p:blipFill>
        <p:spPr>
          <a:xfrm>
            <a:off x="6265718" y="488373"/>
            <a:ext cx="5300231" cy="5300231"/>
          </a:xfrm>
          <a:prstGeom prst="rect"/>
        </p:spPr>
      </p:pic>
      <p:sp>
        <p:nvSpPr>
          <p:cNvPr id="1048656" name="TextBox 4"/>
          <p:cNvSpPr txBox="1"/>
          <p:nvPr/>
        </p:nvSpPr>
        <p:spPr>
          <a:xfrm>
            <a:off x="864828" y="488373"/>
            <a:ext cx="4922694" cy="891540"/>
          </a:xfrm>
          <a:prstGeom prst="rect"/>
          <a:noFill/>
        </p:spPr>
        <p:txBody>
          <a:bodyPr wrap="square">
            <a:spAutoFit/>
          </a:bodyPr>
          <a:p>
            <a:pPr algn="just"/>
            <a:r>
              <a:rPr sz="1800" lang="en-IN">
                <a:effectLst/>
                <a:latin typeface="Times New Roman" panose="02020603050405020304" pitchFamily="18" charset="0"/>
                <a:ea typeface="Times New Roman" panose="02020603050405020304" pitchFamily="18" charset="0"/>
              </a:rPr>
              <a:t>The YOLOv11 model achieved an overall mAP of </a:t>
            </a:r>
            <a:r>
              <a:rPr b="1" sz="1800" lang="en-IN">
                <a:effectLst/>
                <a:latin typeface="Times New Roman" panose="02020603050405020304" pitchFamily="18" charset="0"/>
                <a:ea typeface="Times New Roman" panose="02020603050405020304" pitchFamily="18" charset="0"/>
              </a:rPr>
              <a:t>0.846</a:t>
            </a:r>
            <a:r>
              <a:rPr sz="1800" lang="en-IN">
                <a:effectLst/>
                <a:latin typeface="Times New Roman" panose="02020603050405020304" pitchFamily="18" charset="0"/>
                <a:ea typeface="Times New Roman" panose="02020603050405020304" pitchFamily="18" charset="0"/>
              </a:rPr>
              <a:t> and mean mAP(50-90) of </a:t>
            </a:r>
            <a:r>
              <a:rPr b="1" sz="1800" lang="en-IN">
                <a:effectLst/>
                <a:latin typeface="Times New Roman" panose="02020603050405020304" pitchFamily="18" charset="0"/>
                <a:ea typeface="Times New Roman" panose="02020603050405020304" pitchFamily="18" charset="0"/>
              </a:rPr>
              <a:t>0.629</a:t>
            </a:r>
            <a:r>
              <a:rPr sz="1800" lang="en-IN">
                <a:effectLst/>
                <a:latin typeface="Times New Roman" panose="02020603050405020304" pitchFamily="18" charset="0"/>
                <a:ea typeface="Times New Roman" panose="02020603050405020304" pitchFamily="18" charset="0"/>
              </a:rPr>
              <a:t> in detecting weapons.</a:t>
            </a:r>
            <a:endParaRPr lang="en-IN"/>
          </a:p>
        </p:txBody>
      </p:sp>
      <p:sp>
        <p:nvSpPr>
          <p:cNvPr id="1048657" name="TextBox 5"/>
          <p:cNvSpPr txBox="1"/>
          <p:nvPr/>
        </p:nvSpPr>
        <p:spPr>
          <a:xfrm>
            <a:off x="6265718" y="5788604"/>
            <a:ext cx="5469949" cy="891539"/>
          </a:xfrm>
          <a:prstGeom prst="rect"/>
          <a:noFill/>
        </p:spPr>
        <p:txBody>
          <a:bodyPr wrap="square">
            <a:spAutoFit/>
          </a:bodyPr>
          <a:p>
            <a:pPr algn="ctr"/>
            <a:r>
              <a:rPr b="1" sz="1800" lang="en-US" u="sng">
                <a:effectLst/>
                <a:latin typeface="Times New Roman" panose="02020603050405020304" pitchFamily="18" charset="0"/>
                <a:ea typeface="Times New Roman" panose="02020603050405020304" pitchFamily="18" charset="0"/>
              </a:rPr>
              <a:t>Sample images from the </a:t>
            </a:r>
            <a:r>
              <a:rPr b="1" lang="en-US" u="sng">
                <a:latin typeface="Times New Roman" panose="02020603050405020304" pitchFamily="18" charset="0"/>
                <a:ea typeface="Times New Roman" panose="02020603050405020304" pitchFamily="18" charset="0"/>
              </a:rPr>
              <a:t>Validation set</a:t>
            </a:r>
            <a:r>
              <a:rPr b="1" sz="1800" lang="en-US" u="sng">
                <a:effectLst/>
                <a:latin typeface="Times New Roman" panose="02020603050405020304" pitchFamily="18" charset="0"/>
                <a:ea typeface="Times New Roman" panose="02020603050405020304" pitchFamily="18" charset="0"/>
              </a:rPr>
              <a:t> demonstrating </a:t>
            </a:r>
          </a:p>
          <a:p>
            <a:pPr algn="ctr"/>
            <a:r>
              <a:rPr b="1" sz="1800" lang="en-US" u="sng">
                <a:effectLst/>
                <a:latin typeface="Times New Roman" panose="02020603050405020304" pitchFamily="18" charset="0"/>
                <a:ea typeface="Times New Roman" panose="02020603050405020304" pitchFamily="18" charset="0"/>
              </a:rPr>
              <a:t>weapon detection results</a:t>
            </a:r>
            <a:endParaRPr lang="en-IN" u="sng"/>
          </a:p>
        </p:txBody>
      </p:sp>
      <p:pic>
        <p:nvPicPr>
          <p:cNvPr id="2097171" name="Picture 3"/>
          <p:cNvPicPr>
            <a:picLocks noChangeAspect="1"/>
          </p:cNvPicPr>
          <p:nvPr/>
        </p:nvPicPr>
        <p:blipFill>
          <a:blip xmlns:r="http://schemas.openxmlformats.org/officeDocument/2006/relationships" r:embed="rId2"/>
          <a:srcRect l="85" t="65" r="-3" b="81"/>
          <a:stretch>
            <a:fillRect/>
          </a:stretch>
        </p:blipFill>
        <p:spPr>
          <a:xfrm>
            <a:off x="1285726" y="1411703"/>
            <a:ext cx="4080898" cy="4957924"/>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
    <p:spTree>
      <p:nvGrpSpPr>
        <p:cNvPr id="87" name=""/>
        <p:cNvGrpSpPr/>
        <p:nvPr/>
      </p:nvGrpSpPr>
      <p:grpSpPr>
        <a:xfrm>
          <a:off x="0" y="0"/>
          <a:ext cx="0" cy="0"/>
        </a:xfrm>
      </p:grpSpPr>
      <p:pic>
        <p:nvPicPr>
          <p:cNvPr id="2097172" name="Picture 2"/>
          <p:cNvPicPr>
            <a:picLocks noChangeAspect="1"/>
          </p:cNvPicPr>
          <p:nvPr/>
        </p:nvPicPr>
        <p:blipFill>
          <a:blip xmlns:r="http://schemas.openxmlformats.org/officeDocument/2006/relationships" r:embed="rId1"/>
          <a:stretch>
            <a:fillRect/>
          </a:stretch>
        </p:blipFill>
        <p:spPr>
          <a:xfrm>
            <a:off x="1827748" y="168440"/>
            <a:ext cx="8760589" cy="5758841"/>
          </a:xfrm>
          <a:prstGeom prst="rect"/>
        </p:spPr>
      </p:pic>
      <p:sp>
        <p:nvSpPr>
          <p:cNvPr id="1048658" name="TextBox 4"/>
          <p:cNvSpPr txBox="1"/>
          <p:nvPr/>
        </p:nvSpPr>
        <p:spPr>
          <a:xfrm>
            <a:off x="2673062" y="6025681"/>
            <a:ext cx="7915275" cy="369332"/>
          </a:xfrm>
          <a:prstGeom prst="rect"/>
          <a:noFill/>
        </p:spPr>
        <p:txBody>
          <a:bodyPr wrap="square">
            <a:spAutoFit/>
          </a:bodyPr>
          <a:p>
            <a:r>
              <a:rPr b="1" sz="1800" lang="en-US">
                <a:effectLst/>
                <a:latin typeface="Times New Roman" panose="02020603050405020304" pitchFamily="18" charset="0"/>
                <a:ea typeface="Times New Roman" panose="02020603050405020304" pitchFamily="18" charset="0"/>
              </a:rPr>
              <a:t>Sample images from the test set demonstrating weapon detection results</a:t>
            </a:r>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
    <p:spTree>
      <p:nvGrpSpPr>
        <p:cNvPr id="88" name=""/>
        <p:cNvGrpSpPr/>
        <p:nvPr/>
      </p:nvGrpSpPr>
      <p:grpSpPr>
        <a:xfrm>
          <a:off x="0" y="0"/>
          <a:ext cx="0" cy="0"/>
        </a:xfrm>
      </p:grpSpPr>
      <p:sp>
        <p:nvSpPr>
          <p:cNvPr id="1048659" name="TextBox 56"/>
          <p:cNvSpPr txBox="1"/>
          <p:nvPr/>
        </p:nvSpPr>
        <p:spPr>
          <a:xfrm>
            <a:off x="540327" y="367269"/>
            <a:ext cx="11196402" cy="769441"/>
          </a:xfrm>
          <a:prstGeom prst="rect"/>
          <a:noFill/>
        </p:spPr>
        <p:txBody>
          <a:bodyPr wrap="square">
            <a:spAutoFit/>
          </a:bodyPr>
          <a:p>
            <a:r>
              <a:rPr baseline="0" b="1" cap="none" sz="4400" i="0" kern="1200" kumimoji="0" lang="en-IN" noProof="1" normalizeH="0" spc="0" strike="noStrike" u="sng">
                <a:ln>
                  <a:noFill/>
                </a:ln>
                <a:solidFill>
                  <a:srgbClr val="000000"/>
                </a:solidFill>
                <a:effectLst/>
                <a:uLnTx/>
                <a:uFillTx/>
                <a:latin typeface="Times New Roman" panose="02020603050405020304" pitchFamily="18" charset="0"/>
                <a:sym typeface="+mn-ea"/>
              </a:rPr>
              <a:t>MODEL EVALUATION</a:t>
            </a:r>
            <a:r>
              <a:rPr baseline="0" b="1" cap="none" sz="4400" i="0" kern="1200" kumimoji="0" lang="en-IN" noProof="1" normalizeH="0" spc="0" strike="noStrike">
                <a:ln>
                  <a:noFill/>
                </a:ln>
                <a:solidFill>
                  <a:srgbClr val="000000"/>
                </a:solidFill>
                <a:effectLst/>
                <a:uLnTx/>
                <a:uFillTx/>
                <a:latin typeface="Times New Roman" panose="02020603050405020304" pitchFamily="18" charset="0"/>
                <a:sym typeface="+mn-ea"/>
              </a:rPr>
              <a:t>: </a:t>
            </a:r>
            <a:r>
              <a:rPr baseline="0" b="1" cap="none" sz="4400" i="0" kern="1200" kumimoji="0" lang="en-IN" noProof="1" normalizeH="0" spc="0" strike="noStrike" u="sng">
                <a:ln>
                  <a:noFill/>
                </a:ln>
                <a:solidFill>
                  <a:srgbClr val="000000"/>
                </a:solidFill>
                <a:effectLst/>
                <a:uLnTx/>
                <a:uFillTx/>
                <a:latin typeface="Times New Roman" panose="02020603050405020304" pitchFamily="18" charset="0"/>
                <a:sym typeface="+mn-ea"/>
              </a:rPr>
              <a:t>Violence Detection</a:t>
            </a:r>
            <a:endParaRPr lang="en-IN"/>
          </a:p>
        </p:txBody>
      </p:sp>
      <p:sp>
        <p:nvSpPr>
          <p:cNvPr id="1048660" name="TextBox 61"/>
          <p:cNvSpPr txBox="1"/>
          <p:nvPr/>
        </p:nvSpPr>
        <p:spPr>
          <a:xfrm>
            <a:off x="540328" y="1164464"/>
            <a:ext cx="6961908" cy="276999"/>
          </a:xfrm>
          <a:prstGeom prst="rect"/>
          <a:noFill/>
        </p:spPr>
        <p:txBody>
          <a:bodyPr wrap="square">
            <a:spAutoFit/>
          </a:bodyPr>
          <a:p>
            <a:r>
              <a:rPr b="1" sz="1200" lang="en-IN">
                <a:effectLst/>
                <a:latin typeface="Times New Roman" panose="02020603050405020304" pitchFamily="18" charset="0"/>
                <a:ea typeface="Times New Roman" panose="02020603050405020304" pitchFamily="18" charset="0"/>
              </a:rPr>
              <a:t>TABLE.</a:t>
            </a:r>
            <a:r>
              <a:rPr sz="1200" lang="en-IN">
                <a:effectLst/>
                <a:latin typeface="Times New Roman" panose="02020603050405020304" pitchFamily="18" charset="0"/>
                <a:ea typeface="Times New Roman" panose="02020603050405020304" pitchFamily="18" charset="0"/>
              </a:rPr>
              <a:t> PERFORMANCE METRICS OF THE VIOLENCE DETECTION MODEL</a:t>
            </a:r>
            <a:endParaRPr lang="en-IN"/>
          </a:p>
        </p:txBody>
      </p:sp>
      <p:pic>
        <p:nvPicPr>
          <p:cNvPr id="2097173" name="Picture 2"/>
          <p:cNvPicPr>
            <a:picLocks noChangeAspect="1"/>
          </p:cNvPicPr>
          <p:nvPr/>
        </p:nvPicPr>
        <p:blipFill>
          <a:blip xmlns:r="http://schemas.openxmlformats.org/officeDocument/2006/relationships" r:embed="rId1"/>
          <a:srcRect l="27" r="59"/>
          <a:stretch>
            <a:fillRect/>
          </a:stretch>
        </p:blipFill>
        <p:spPr>
          <a:xfrm>
            <a:off x="6286504" y="1441463"/>
            <a:ext cx="5647099" cy="4852976"/>
          </a:xfrm>
          <a:prstGeom prst="rect"/>
        </p:spPr>
      </p:pic>
      <p:graphicFrame>
        <p:nvGraphicFramePr>
          <p:cNvPr id="4194310" name="Table 8"/>
          <p:cNvGraphicFramePr>
            <a:graphicFrameLocks noGrp="1"/>
          </p:cNvGraphicFramePr>
          <p:nvPr/>
        </p:nvGraphicFramePr>
        <p:xfrm>
          <a:off x="540327" y="1469217"/>
          <a:ext cx="5663049" cy="1839215"/>
        </p:xfrm>
        <a:graphic>
          <a:graphicData uri="http://schemas.openxmlformats.org/drawingml/2006/table">
            <a:tbl>
              <a:tblPr firstRow="1" firstCol="1" bandRow="1"/>
              <a:tblGrid>
                <a:gridCol w="793509"/>
                <a:gridCol w="793509"/>
                <a:gridCol w="793509"/>
                <a:gridCol w="793509"/>
                <a:gridCol w="793509"/>
                <a:gridCol w="793509"/>
                <a:gridCol w="901995"/>
              </a:tblGrid>
              <a:tr h="349885">
                <a:tc>
                  <a:txBody>
                    <a:bodyPr vert="horz" wrap="square"/>
                    <a:p>
                      <a:pPr algn="ctr" marL="0" marR="0">
                        <a:lnSpc>
                          <a:spcPct val="150000"/>
                        </a:lnSpc>
                        <a:spcBef>
                          <a:spcPts val="30"/>
                        </a:spcBef>
                        <a:tabLst>
                          <a:tab pos="4443730"/>
                        </a:tabLst>
                      </a:pPr>
                      <a:r>
                        <a:rPr sz="1400" lang="en-IN">
                          <a:effectLst/>
                          <a:latin typeface="Times New Roman" panose="02020603050405020304" pitchFamily="18" charset="0"/>
                          <a:ea typeface="Times New Roman" panose="02020603050405020304" pitchFamily="18" charset="0"/>
                        </a:rPr>
                        <a:t>Class</a:t>
                      </a:r>
                      <a:endParaRPr sz="11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vert="horz" wrap="square"/>
                    <a:p>
                      <a:pPr algn="ctr" marL="0" marR="0">
                        <a:lnSpc>
                          <a:spcPct val="150000"/>
                        </a:lnSpc>
                        <a:spcBef>
                          <a:spcPts val="30"/>
                        </a:spcBef>
                        <a:tabLst>
                          <a:tab pos="4443730"/>
                        </a:tabLst>
                      </a:pPr>
                      <a:r>
                        <a:rPr b="1" sz="1400" lang="en-IN">
                          <a:effectLst/>
                          <a:latin typeface="Times New Roman" panose="02020603050405020304" pitchFamily="18" charset="0"/>
                          <a:ea typeface="Times New Roman" panose="02020603050405020304" pitchFamily="18" charset="0"/>
                        </a:rPr>
                        <a:t>Images</a:t>
                      </a:r>
                      <a:endParaRPr sz="11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vert="horz" wrap="square"/>
                    <a:p>
                      <a:pPr algn="ctr" marL="0" marR="0">
                        <a:lnSpc>
                          <a:spcPct val="150000"/>
                        </a:lnSpc>
                        <a:spcBef>
                          <a:spcPts val="30"/>
                        </a:spcBef>
                        <a:tabLst>
                          <a:tab pos="4443730"/>
                        </a:tabLst>
                      </a:pPr>
                      <a:r>
                        <a:rPr b="1" sz="1400" lang="en-IN">
                          <a:effectLst/>
                          <a:latin typeface="Times New Roman" panose="02020603050405020304" pitchFamily="18" charset="0"/>
                          <a:ea typeface="Times New Roman" panose="02020603050405020304" pitchFamily="18" charset="0"/>
                        </a:rPr>
                        <a:t>Instances</a:t>
                      </a:r>
                      <a:endParaRPr sz="11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vert="horz" wrap="square"/>
                    <a:p>
                      <a:pPr algn="ctr" marL="0" marR="0">
                        <a:lnSpc>
                          <a:spcPct val="150000"/>
                        </a:lnSpc>
                        <a:spcBef>
                          <a:spcPts val="30"/>
                        </a:spcBef>
                        <a:tabLst>
                          <a:tab pos="4443730"/>
                        </a:tabLst>
                      </a:pPr>
                      <a:r>
                        <a:rPr b="1" sz="1400" lang="en-IN">
                          <a:effectLst/>
                          <a:latin typeface="Times New Roman" panose="02020603050405020304" pitchFamily="18" charset="0"/>
                          <a:ea typeface="Times New Roman" panose="02020603050405020304" pitchFamily="18" charset="0"/>
                        </a:rPr>
                        <a:t>Box(P)</a:t>
                      </a:r>
                      <a:endParaRPr sz="11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vert="horz" wrap="square"/>
                    <a:p>
                      <a:pPr algn="ctr" marL="0" marR="0">
                        <a:lnSpc>
                          <a:spcPct val="150000"/>
                        </a:lnSpc>
                        <a:spcBef>
                          <a:spcPts val="30"/>
                        </a:spcBef>
                        <a:tabLst>
                          <a:tab pos="4443730"/>
                        </a:tabLst>
                      </a:pPr>
                      <a:r>
                        <a:rPr b="1" sz="1400" lang="en-IN">
                          <a:effectLst/>
                          <a:latin typeface="Times New Roman" panose="02020603050405020304" pitchFamily="18" charset="0"/>
                          <a:ea typeface="Times New Roman" panose="02020603050405020304" pitchFamily="18" charset="0"/>
                        </a:rPr>
                        <a:t>Box(P)</a:t>
                      </a:r>
                      <a:endParaRPr sz="11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vert="horz" wrap="square"/>
                    <a:p>
                      <a:pPr algn="ctr" marL="0" marR="0">
                        <a:lnSpc>
                          <a:spcPct val="150000"/>
                        </a:lnSpc>
                        <a:spcBef>
                          <a:spcPts val="30"/>
                        </a:spcBef>
                        <a:tabLst>
                          <a:tab pos="4443730"/>
                        </a:tabLst>
                      </a:pPr>
                      <a:r>
                        <a:rPr b="1" sz="1400" lang="en-IN">
                          <a:effectLst/>
                          <a:latin typeface="Times New Roman" panose="02020603050405020304" pitchFamily="18" charset="0"/>
                          <a:ea typeface="Times New Roman" panose="02020603050405020304" pitchFamily="18" charset="0"/>
                        </a:rPr>
                        <a:t>mAP50</a:t>
                      </a:r>
                      <a:endParaRPr sz="11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vert="horz" wrap="square"/>
                    <a:p>
                      <a:pPr algn="ctr" marL="0" marR="0">
                        <a:lnSpc>
                          <a:spcPct val="150000"/>
                        </a:lnSpc>
                        <a:spcBef>
                          <a:spcPts val="30"/>
                        </a:spcBef>
                        <a:tabLst>
                          <a:tab pos="4443730"/>
                        </a:tabLst>
                      </a:pPr>
                      <a:r>
                        <a:rPr b="1" sz="1400" lang="en-IN">
                          <a:effectLst/>
                          <a:latin typeface="Times New Roman" panose="02020603050405020304" pitchFamily="18" charset="0"/>
                          <a:ea typeface="Times New Roman" panose="02020603050405020304" pitchFamily="18" charset="0"/>
                        </a:rPr>
                        <a:t>mAP (mean)</a:t>
                      </a:r>
                      <a:endParaRPr sz="11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r>
              <a:tr h="349885">
                <a:tc>
                  <a:txBody>
                    <a:bodyPr vert="horz" wrap="square"/>
                    <a:p>
                      <a:pPr algn="ctr" marL="0" marR="0">
                        <a:lnSpc>
                          <a:spcPct val="150000"/>
                        </a:lnSpc>
                        <a:spcBef>
                          <a:spcPts val="30"/>
                        </a:spcBef>
                        <a:tabLst>
                          <a:tab pos="4443730"/>
                        </a:tabLst>
                      </a:pPr>
                      <a:r>
                        <a:rPr sz="1400" lang="en-IN">
                          <a:solidFill>
                            <a:srgbClr val="000000"/>
                          </a:solidFill>
                          <a:effectLst/>
                          <a:latin typeface="Times New Roman" panose="02020603050405020304" pitchFamily="18" charset="0"/>
                          <a:ea typeface="Times New Roman" panose="02020603050405020304" pitchFamily="18" charset="0"/>
                        </a:rPr>
                        <a:t>All</a:t>
                      </a:r>
                      <a:endParaRPr sz="11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vert="horz" wrap="square"/>
                    <a:p>
                      <a:pPr algn="ctr" marL="0" marR="0">
                        <a:lnSpc>
                          <a:spcPct val="150000"/>
                        </a:lnSpc>
                        <a:spcBef>
                          <a:spcPts val="30"/>
                        </a:spcBef>
                        <a:tabLst>
                          <a:tab pos="4443730"/>
                        </a:tabLst>
                      </a:pPr>
                      <a:r>
                        <a:rPr sz="1400" lang="en-IN">
                          <a:solidFill>
                            <a:srgbClr val="000000"/>
                          </a:solidFill>
                          <a:effectLst/>
                          <a:latin typeface="Times New Roman" panose="02020603050405020304" pitchFamily="18" charset="0"/>
                          <a:ea typeface="Times New Roman" panose="02020603050405020304" pitchFamily="18" charset="0"/>
                        </a:rPr>
                        <a:t>575</a:t>
                      </a:r>
                      <a:endParaRPr sz="11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vert="horz" wrap="square"/>
                    <a:p>
                      <a:pPr algn="ctr" marL="0" marR="0">
                        <a:lnSpc>
                          <a:spcPct val="150000"/>
                        </a:lnSpc>
                        <a:spcBef>
                          <a:spcPts val="30"/>
                        </a:spcBef>
                        <a:tabLst>
                          <a:tab pos="4443730"/>
                        </a:tabLst>
                      </a:pPr>
                      <a:r>
                        <a:rPr sz="1400" lang="en-IN">
                          <a:solidFill>
                            <a:srgbClr val="000000"/>
                          </a:solidFill>
                          <a:effectLst/>
                          <a:latin typeface="Times New Roman" panose="02020603050405020304" pitchFamily="18" charset="0"/>
                          <a:ea typeface="Times New Roman" panose="02020603050405020304" pitchFamily="18" charset="0"/>
                        </a:rPr>
                        <a:t>978</a:t>
                      </a:r>
                      <a:endParaRPr sz="11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vert="horz" wrap="square"/>
                    <a:p>
                      <a:pPr algn="ctr" marL="0" marR="0">
                        <a:lnSpc>
                          <a:spcPct val="150000"/>
                        </a:lnSpc>
                        <a:spcBef>
                          <a:spcPts val="30"/>
                        </a:spcBef>
                        <a:tabLst>
                          <a:tab pos="4443730"/>
                        </a:tabLst>
                      </a:pPr>
                      <a:r>
                        <a:rPr sz="1400" lang="en-IN">
                          <a:solidFill>
                            <a:srgbClr val="000000"/>
                          </a:solidFill>
                          <a:effectLst/>
                          <a:latin typeface="Times New Roman" panose="02020603050405020304" pitchFamily="18" charset="0"/>
                          <a:ea typeface="Times New Roman" panose="02020603050405020304" pitchFamily="18" charset="0"/>
                        </a:rPr>
                        <a:t>0.771</a:t>
                      </a:r>
                      <a:endParaRPr sz="11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vert="horz" wrap="square"/>
                    <a:p>
                      <a:pPr algn="ctr" marL="0" marR="0">
                        <a:lnSpc>
                          <a:spcPct val="150000"/>
                        </a:lnSpc>
                        <a:spcBef>
                          <a:spcPts val="30"/>
                        </a:spcBef>
                        <a:tabLst>
                          <a:tab pos="4443730"/>
                        </a:tabLst>
                      </a:pPr>
                      <a:r>
                        <a:rPr sz="1400" lang="en-IN">
                          <a:solidFill>
                            <a:srgbClr val="000000"/>
                          </a:solidFill>
                          <a:effectLst/>
                          <a:latin typeface="Times New Roman" panose="02020603050405020304" pitchFamily="18" charset="0"/>
                          <a:ea typeface="Times New Roman" panose="02020603050405020304" pitchFamily="18" charset="0"/>
                        </a:rPr>
                        <a:t>0.730</a:t>
                      </a:r>
                      <a:endParaRPr sz="11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vert="horz" wrap="square"/>
                    <a:p>
                      <a:pPr algn="ctr" marL="0" marR="0">
                        <a:lnSpc>
                          <a:spcPct val="150000"/>
                        </a:lnSpc>
                        <a:spcBef>
                          <a:spcPts val="30"/>
                        </a:spcBef>
                        <a:tabLst>
                          <a:tab pos="4443730"/>
                        </a:tabLst>
                      </a:pPr>
                      <a:r>
                        <a:rPr sz="1400" lang="en-IN">
                          <a:solidFill>
                            <a:srgbClr val="000000"/>
                          </a:solidFill>
                          <a:effectLst/>
                          <a:latin typeface="Times New Roman" panose="02020603050405020304" pitchFamily="18" charset="0"/>
                          <a:ea typeface="Times New Roman" panose="02020603050405020304" pitchFamily="18" charset="0"/>
                        </a:rPr>
                        <a:t>0.811</a:t>
                      </a:r>
                      <a:endParaRPr sz="11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vert="horz" wrap="square"/>
                    <a:p>
                      <a:pPr algn="ctr" marL="0" marR="0">
                        <a:lnSpc>
                          <a:spcPct val="150000"/>
                        </a:lnSpc>
                        <a:spcBef>
                          <a:spcPts val="30"/>
                        </a:spcBef>
                        <a:tabLst>
                          <a:tab pos="4443730"/>
                        </a:tabLst>
                      </a:pPr>
                      <a:r>
                        <a:rPr sz="1400" lang="en-IN">
                          <a:solidFill>
                            <a:srgbClr val="000000"/>
                          </a:solidFill>
                          <a:effectLst/>
                          <a:latin typeface="Times New Roman" panose="02020603050405020304" pitchFamily="18" charset="0"/>
                          <a:ea typeface="Times New Roman" panose="02020603050405020304" pitchFamily="18" charset="0"/>
                        </a:rPr>
                        <a:t>0.477</a:t>
                      </a:r>
                      <a:endParaRPr sz="11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r>
              <a:tr h="349885">
                <a:tc>
                  <a:txBody>
                    <a:bodyPr vert="horz" wrap="square"/>
                    <a:p>
                      <a:pPr algn="ctr" marL="0" marR="0">
                        <a:lnSpc>
                          <a:spcPct val="150000"/>
                        </a:lnSpc>
                        <a:spcBef>
                          <a:spcPts val="30"/>
                        </a:spcBef>
                        <a:tabLst>
                          <a:tab pos="4443730"/>
                        </a:tabLst>
                      </a:pPr>
                      <a:r>
                        <a:rPr sz="1400" lang="en-IN">
                          <a:effectLst/>
                          <a:latin typeface="Times New Roman" panose="02020603050405020304" pitchFamily="18" charset="0"/>
                          <a:ea typeface="Times New Roman" panose="02020603050405020304" pitchFamily="18" charset="0"/>
                        </a:rPr>
                        <a:t>Non-Violence</a:t>
                      </a:r>
                      <a:endParaRPr sz="11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vert="horz" wrap="square"/>
                    <a:p>
                      <a:pPr algn="ctr" marL="0" marR="0">
                        <a:lnSpc>
                          <a:spcPct val="150000"/>
                        </a:lnSpc>
                        <a:spcBef>
                          <a:spcPts val="30"/>
                        </a:spcBef>
                        <a:tabLst>
                          <a:tab pos="4443730"/>
                        </a:tabLst>
                      </a:pPr>
                      <a:r>
                        <a:rPr sz="1400" lang="en-IN">
                          <a:effectLst/>
                          <a:latin typeface="Times New Roman" panose="02020603050405020304" pitchFamily="18" charset="0"/>
                          <a:ea typeface="Times New Roman" panose="02020603050405020304" pitchFamily="18" charset="0"/>
                        </a:rPr>
                        <a:t>220</a:t>
                      </a:r>
                      <a:endParaRPr sz="11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vert="horz" wrap="square"/>
                    <a:p>
                      <a:pPr algn="ctr" marL="0" marR="0">
                        <a:lnSpc>
                          <a:spcPct val="150000"/>
                        </a:lnSpc>
                        <a:spcBef>
                          <a:spcPts val="30"/>
                        </a:spcBef>
                        <a:tabLst>
                          <a:tab pos="4443730"/>
                        </a:tabLst>
                      </a:pPr>
                      <a:r>
                        <a:rPr sz="1400" lang="en-IN">
                          <a:effectLst/>
                          <a:latin typeface="Times New Roman" panose="02020603050405020304" pitchFamily="18" charset="0"/>
                          <a:ea typeface="Times New Roman" panose="02020603050405020304" pitchFamily="18" charset="0"/>
                        </a:rPr>
                        <a:t>430</a:t>
                      </a:r>
                      <a:endParaRPr sz="11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vert="horz" wrap="square"/>
                    <a:p>
                      <a:pPr algn="ctr" marL="0" marR="0">
                        <a:lnSpc>
                          <a:spcPct val="150000"/>
                        </a:lnSpc>
                        <a:spcBef>
                          <a:spcPts val="30"/>
                        </a:spcBef>
                        <a:tabLst>
                          <a:tab pos="4443730"/>
                        </a:tabLst>
                      </a:pPr>
                      <a:r>
                        <a:rPr sz="1400" lang="en-IN">
                          <a:effectLst/>
                          <a:latin typeface="Times New Roman" panose="02020603050405020304" pitchFamily="18" charset="0"/>
                          <a:ea typeface="Times New Roman" panose="02020603050405020304" pitchFamily="18" charset="0"/>
                        </a:rPr>
                        <a:t>0.692</a:t>
                      </a:r>
                      <a:endParaRPr sz="11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vert="horz" wrap="square"/>
                    <a:p>
                      <a:pPr algn="ctr" marL="0" marR="0">
                        <a:lnSpc>
                          <a:spcPct val="150000"/>
                        </a:lnSpc>
                        <a:spcBef>
                          <a:spcPts val="30"/>
                        </a:spcBef>
                        <a:tabLst>
                          <a:tab pos="4443730"/>
                        </a:tabLst>
                      </a:pPr>
                      <a:r>
                        <a:rPr sz="1400" lang="en-IN">
                          <a:effectLst/>
                          <a:latin typeface="Times New Roman" panose="02020603050405020304" pitchFamily="18" charset="0"/>
                          <a:ea typeface="Times New Roman" panose="02020603050405020304" pitchFamily="18" charset="0"/>
                        </a:rPr>
                        <a:t>0.731</a:t>
                      </a:r>
                      <a:endParaRPr sz="11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vert="horz" wrap="square"/>
                    <a:p>
                      <a:pPr algn="ctr" marL="0" marR="0">
                        <a:lnSpc>
                          <a:spcPct val="150000"/>
                        </a:lnSpc>
                        <a:spcBef>
                          <a:spcPts val="30"/>
                        </a:spcBef>
                        <a:tabLst>
                          <a:tab pos="4443730"/>
                        </a:tabLst>
                      </a:pPr>
                      <a:r>
                        <a:rPr sz="1400" lang="en-IN">
                          <a:effectLst/>
                          <a:latin typeface="Times New Roman" panose="02020603050405020304" pitchFamily="18" charset="0"/>
                          <a:ea typeface="Times New Roman" panose="02020603050405020304" pitchFamily="18" charset="0"/>
                        </a:rPr>
                        <a:t>0.772</a:t>
                      </a:r>
                      <a:endParaRPr sz="11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vert="horz" wrap="square"/>
                    <a:p>
                      <a:pPr algn="ctr" marL="0" marR="0">
                        <a:lnSpc>
                          <a:spcPct val="150000"/>
                        </a:lnSpc>
                        <a:spcBef>
                          <a:spcPts val="30"/>
                        </a:spcBef>
                        <a:tabLst>
                          <a:tab pos="4443730"/>
                        </a:tabLst>
                      </a:pPr>
                      <a:r>
                        <a:rPr sz="1400" lang="en-IN">
                          <a:effectLst/>
                          <a:latin typeface="Times New Roman" panose="02020603050405020304" pitchFamily="18" charset="0"/>
                          <a:ea typeface="Times New Roman" panose="02020603050405020304" pitchFamily="18" charset="0"/>
                        </a:rPr>
                        <a:t>0.456</a:t>
                      </a:r>
                      <a:endParaRPr sz="11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r>
              <a:tr h="285750">
                <a:tc>
                  <a:txBody>
                    <a:bodyPr vert="horz" wrap="square"/>
                    <a:p>
                      <a:pPr algn="ctr" marL="0" marR="0">
                        <a:lnSpc>
                          <a:spcPct val="150000"/>
                        </a:lnSpc>
                        <a:spcBef>
                          <a:spcPts val="30"/>
                        </a:spcBef>
                        <a:tabLst>
                          <a:tab pos="4443730"/>
                        </a:tabLst>
                      </a:pPr>
                      <a:r>
                        <a:rPr sz="1400" lang="en-IN">
                          <a:solidFill>
                            <a:srgbClr val="000000"/>
                          </a:solidFill>
                          <a:effectLst/>
                          <a:latin typeface="Times New Roman" panose="02020603050405020304" pitchFamily="18" charset="0"/>
                          <a:ea typeface="Times New Roman" panose="02020603050405020304" pitchFamily="18" charset="0"/>
                        </a:rPr>
                        <a:t>Violence</a:t>
                      </a:r>
                      <a:endParaRPr sz="11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vert="horz" wrap="square"/>
                    <a:p>
                      <a:pPr algn="ctr" marL="0" marR="0">
                        <a:lnSpc>
                          <a:spcPct val="150000"/>
                        </a:lnSpc>
                        <a:spcBef>
                          <a:spcPts val="30"/>
                        </a:spcBef>
                        <a:tabLst>
                          <a:tab pos="4443730"/>
                        </a:tabLst>
                      </a:pPr>
                      <a:r>
                        <a:rPr sz="1400" lang="en-IN">
                          <a:solidFill>
                            <a:srgbClr val="000000"/>
                          </a:solidFill>
                          <a:effectLst/>
                          <a:latin typeface="Times New Roman" panose="02020603050405020304" pitchFamily="18" charset="0"/>
                          <a:ea typeface="Times New Roman" panose="02020603050405020304" pitchFamily="18" charset="0"/>
                        </a:rPr>
                        <a:t>529</a:t>
                      </a:r>
                      <a:endParaRPr sz="11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vert="horz" wrap="square"/>
                    <a:p>
                      <a:pPr algn="ctr" marL="0" marR="0">
                        <a:lnSpc>
                          <a:spcPct val="150000"/>
                        </a:lnSpc>
                        <a:spcBef>
                          <a:spcPts val="30"/>
                        </a:spcBef>
                        <a:tabLst>
                          <a:tab pos="4443730"/>
                        </a:tabLst>
                      </a:pPr>
                      <a:r>
                        <a:rPr sz="1400" lang="en-IN">
                          <a:solidFill>
                            <a:srgbClr val="000000"/>
                          </a:solidFill>
                          <a:effectLst/>
                          <a:latin typeface="Times New Roman" panose="02020603050405020304" pitchFamily="18" charset="0"/>
                          <a:ea typeface="Times New Roman" panose="02020603050405020304" pitchFamily="18" charset="0"/>
                        </a:rPr>
                        <a:t>548</a:t>
                      </a:r>
                      <a:endParaRPr sz="11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vert="horz" wrap="square"/>
                    <a:p>
                      <a:pPr algn="ctr" marL="0" marR="0">
                        <a:lnSpc>
                          <a:spcPct val="150000"/>
                        </a:lnSpc>
                        <a:spcBef>
                          <a:spcPts val="30"/>
                        </a:spcBef>
                        <a:tabLst>
                          <a:tab pos="4443730"/>
                        </a:tabLst>
                      </a:pPr>
                      <a:r>
                        <a:rPr sz="1400" lang="en-IN">
                          <a:solidFill>
                            <a:srgbClr val="000000"/>
                          </a:solidFill>
                          <a:effectLst/>
                          <a:latin typeface="Times New Roman" panose="02020603050405020304" pitchFamily="18" charset="0"/>
                          <a:ea typeface="Times New Roman" panose="02020603050405020304" pitchFamily="18" charset="0"/>
                        </a:rPr>
                        <a:t>0.850</a:t>
                      </a:r>
                      <a:endParaRPr sz="11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vert="horz" wrap="square"/>
                    <a:p>
                      <a:pPr algn="ctr" marL="0" marR="0">
                        <a:lnSpc>
                          <a:spcPct val="150000"/>
                        </a:lnSpc>
                        <a:spcBef>
                          <a:spcPts val="30"/>
                        </a:spcBef>
                        <a:tabLst>
                          <a:tab pos="4443730"/>
                        </a:tabLst>
                      </a:pPr>
                      <a:r>
                        <a:rPr sz="1400" lang="en-IN">
                          <a:solidFill>
                            <a:srgbClr val="000000"/>
                          </a:solidFill>
                          <a:effectLst/>
                          <a:latin typeface="Times New Roman" panose="02020603050405020304" pitchFamily="18" charset="0"/>
                          <a:ea typeface="Times New Roman" panose="02020603050405020304" pitchFamily="18" charset="0"/>
                        </a:rPr>
                        <a:t>0.728</a:t>
                      </a:r>
                      <a:endParaRPr sz="11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vert="horz" wrap="square"/>
                    <a:p>
                      <a:pPr algn="ctr" marL="0" marR="0">
                        <a:lnSpc>
                          <a:spcPct val="150000"/>
                        </a:lnSpc>
                        <a:spcBef>
                          <a:spcPts val="30"/>
                        </a:spcBef>
                        <a:tabLst>
                          <a:tab pos="4443730"/>
                        </a:tabLst>
                      </a:pPr>
                      <a:r>
                        <a:rPr sz="1400" lang="en-IN">
                          <a:solidFill>
                            <a:srgbClr val="000000"/>
                          </a:solidFill>
                          <a:effectLst/>
                          <a:latin typeface="Times New Roman" panose="02020603050405020304" pitchFamily="18" charset="0"/>
                          <a:ea typeface="Times New Roman" panose="02020603050405020304" pitchFamily="18" charset="0"/>
                        </a:rPr>
                        <a:t>0.850</a:t>
                      </a:r>
                      <a:endParaRPr sz="11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vert="horz" wrap="square"/>
                    <a:p>
                      <a:pPr algn="ctr" marL="0" marR="0">
                        <a:lnSpc>
                          <a:spcPct val="150000"/>
                        </a:lnSpc>
                        <a:spcBef>
                          <a:spcPts val="30"/>
                        </a:spcBef>
                        <a:tabLst>
                          <a:tab pos="4443730"/>
                        </a:tabLst>
                      </a:pPr>
                      <a:r>
                        <a:rPr sz="1400" lang="en-IN">
                          <a:solidFill>
                            <a:srgbClr val="000000"/>
                          </a:solidFill>
                          <a:effectLst/>
                          <a:latin typeface="Times New Roman" panose="02020603050405020304" pitchFamily="18" charset="0"/>
                          <a:ea typeface="Times New Roman" panose="02020603050405020304" pitchFamily="18" charset="0"/>
                        </a:rPr>
                        <a:t>0.498</a:t>
                      </a:r>
                      <a:endParaRPr sz="1100" lang="en-IN">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r>
            </a:tbl>
          </a:graphicData>
        </a:graphic>
      </p:graphicFrame>
      <p:pic>
        <p:nvPicPr>
          <p:cNvPr id="2097174" name="Picture 10"/>
          <p:cNvPicPr>
            <a:picLocks noChangeAspect="1"/>
          </p:cNvPicPr>
          <p:nvPr/>
        </p:nvPicPr>
        <p:blipFill>
          <a:blip xmlns:r="http://schemas.openxmlformats.org/officeDocument/2006/relationships" r:embed="rId2"/>
          <a:stretch>
            <a:fillRect/>
          </a:stretch>
        </p:blipFill>
        <p:spPr>
          <a:xfrm>
            <a:off x="933553" y="3429000"/>
            <a:ext cx="4959726" cy="3306484"/>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
    <p:spTree>
      <p:nvGrpSpPr>
        <p:cNvPr id="89" name=""/>
        <p:cNvGrpSpPr/>
        <p:nvPr/>
      </p:nvGrpSpPr>
      <p:grpSpPr>
        <a:xfrm>
          <a:off x="0" y="0"/>
          <a:ext cx="0" cy="0"/>
        </a:xfrm>
      </p:grpSpPr>
      <p:pic>
        <p:nvPicPr>
          <p:cNvPr id="2097175" name="Picture 1"/>
          <p:cNvPicPr>
            <a:picLocks noChangeAspect="1"/>
          </p:cNvPicPr>
          <p:nvPr/>
        </p:nvPicPr>
        <p:blipFill>
          <a:blip xmlns:r="http://schemas.openxmlformats.org/officeDocument/2006/relationships" r:embed="rId1"/>
          <a:stretch>
            <a:fillRect/>
          </a:stretch>
        </p:blipFill>
        <p:spPr>
          <a:xfrm>
            <a:off x="7048499" y="0"/>
            <a:ext cx="5143501" cy="3429000"/>
          </a:xfrm>
          <a:prstGeom prst="rect"/>
        </p:spPr>
      </p:pic>
      <p:pic>
        <p:nvPicPr>
          <p:cNvPr id="2097176" name="Picture 2"/>
          <p:cNvPicPr>
            <a:picLocks noChangeAspect="1"/>
          </p:cNvPicPr>
          <p:nvPr/>
        </p:nvPicPr>
        <p:blipFill>
          <a:blip xmlns:r="http://schemas.openxmlformats.org/officeDocument/2006/relationships" r:embed="rId2"/>
          <a:stretch>
            <a:fillRect/>
          </a:stretch>
        </p:blipFill>
        <p:spPr>
          <a:xfrm>
            <a:off x="3469698" y="3356264"/>
            <a:ext cx="5252604" cy="3501736"/>
          </a:xfrm>
          <a:prstGeom prst="rect"/>
        </p:spPr>
      </p:pic>
      <p:pic>
        <p:nvPicPr>
          <p:cNvPr id="2097177" name="Picture 3"/>
          <p:cNvPicPr>
            <a:picLocks noChangeAspect="1"/>
          </p:cNvPicPr>
          <p:nvPr/>
        </p:nvPicPr>
        <p:blipFill>
          <a:blip xmlns:r="http://schemas.openxmlformats.org/officeDocument/2006/relationships" r:embed="rId3"/>
          <a:stretch>
            <a:fillRect/>
          </a:stretch>
        </p:blipFill>
        <p:spPr>
          <a:xfrm>
            <a:off x="0" y="0"/>
            <a:ext cx="5143500" cy="3429000"/>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
    <p:spTree>
      <p:nvGrpSpPr>
        <p:cNvPr id="90" name=""/>
        <p:cNvGrpSpPr/>
        <p:nvPr/>
      </p:nvGrpSpPr>
      <p:grpSpPr>
        <a:xfrm>
          <a:off x="0" y="0"/>
          <a:ext cx="0" cy="0"/>
        </a:xfrm>
      </p:grpSpPr>
      <p:pic>
        <p:nvPicPr>
          <p:cNvPr id="2097178" name="Picture 4"/>
          <p:cNvPicPr>
            <a:picLocks noChangeAspect="1"/>
          </p:cNvPicPr>
          <p:nvPr/>
        </p:nvPicPr>
        <p:blipFill>
          <a:blip xmlns:r="http://schemas.openxmlformats.org/officeDocument/2006/relationships" r:embed="rId1"/>
          <a:stretch>
            <a:fillRect/>
          </a:stretch>
        </p:blipFill>
        <p:spPr>
          <a:xfrm>
            <a:off x="6096000" y="428263"/>
            <a:ext cx="5561635" cy="5561635"/>
          </a:xfrm>
          <a:prstGeom prst="rect"/>
        </p:spPr>
      </p:pic>
      <p:sp>
        <p:nvSpPr>
          <p:cNvPr id="1048661" name="TextBox 6"/>
          <p:cNvSpPr txBox="1"/>
          <p:nvPr/>
        </p:nvSpPr>
        <p:spPr>
          <a:xfrm>
            <a:off x="5829782" y="5898226"/>
            <a:ext cx="6094070" cy="646331"/>
          </a:xfrm>
          <a:prstGeom prst="rect"/>
          <a:noFill/>
        </p:spPr>
        <p:txBody>
          <a:bodyPr wrap="square">
            <a:spAutoFit/>
          </a:bodyPr>
          <a:p>
            <a:pPr algn="ctr"/>
            <a:r>
              <a:rPr b="1" sz="1800" lang="en-US">
                <a:effectLst/>
                <a:latin typeface="Times New Roman" panose="02020603050405020304" pitchFamily="18" charset="0"/>
                <a:ea typeface="Times New Roman" panose="02020603050405020304" pitchFamily="18" charset="0"/>
              </a:rPr>
              <a:t>Sample images from the </a:t>
            </a:r>
            <a:r>
              <a:rPr b="1" lang="en-US">
                <a:latin typeface="Times New Roman" panose="02020603050405020304" pitchFamily="18" charset="0"/>
                <a:ea typeface="Times New Roman" panose="02020603050405020304" pitchFamily="18" charset="0"/>
              </a:rPr>
              <a:t>Validation set</a:t>
            </a:r>
            <a:r>
              <a:rPr b="1" sz="1800" lang="en-US">
                <a:effectLst/>
                <a:latin typeface="Times New Roman" panose="02020603050405020304" pitchFamily="18" charset="0"/>
                <a:ea typeface="Times New Roman" panose="02020603050405020304" pitchFamily="18" charset="0"/>
              </a:rPr>
              <a:t> demonstrating </a:t>
            </a:r>
          </a:p>
          <a:p>
            <a:pPr algn="ctr"/>
            <a:r>
              <a:rPr b="1" sz="1800" lang="en-US">
                <a:effectLst/>
                <a:latin typeface="Times New Roman" panose="02020603050405020304" pitchFamily="18" charset="0"/>
                <a:ea typeface="Times New Roman" panose="02020603050405020304" pitchFamily="18" charset="0"/>
              </a:rPr>
              <a:t>Violence detection results</a:t>
            </a:r>
            <a:endParaRPr lang="en-IN"/>
          </a:p>
        </p:txBody>
      </p:sp>
      <p:sp>
        <p:nvSpPr>
          <p:cNvPr id="1048662" name="TextBox 8"/>
          <p:cNvSpPr txBox="1"/>
          <p:nvPr/>
        </p:nvSpPr>
        <p:spPr>
          <a:xfrm>
            <a:off x="419584" y="428263"/>
            <a:ext cx="5252012" cy="891540"/>
          </a:xfrm>
          <a:prstGeom prst="rect"/>
          <a:noFill/>
        </p:spPr>
        <p:txBody>
          <a:bodyPr wrap="square">
            <a:spAutoFit/>
          </a:bodyPr>
          <a:p>
            <a:pPr algn="just"/>
            <a:r>
              <a:rPr lang="en-US">
                <a:solidFill>
                  <a:srgbClr val="000000"/>
                </a:solidFill>
                <a:highlight>
                  <a:srgbClr val="FFFFFF"/>
                </a:highlight>
                <a:latin typeface="Times New Roman" panose="02020603050405020304" pitchFamily="18" charset="0"/>
              </a:rPr>
              <a:t>T</a:t>
            </a:r>
            <a:r>
              <a:rPr baseline="0" b="0" sz="1800" i="0" lang="en-US" strike="noStrike" u="none">
                <a:solidFill>
                  <a:srgbClr val="000000"/>
                </a:solidFill>
                <a:highlight>
                  <a:srgbClr val="FFFFFF"/>
                </a:highlight>
                <a:latin typeface="Times New Roman" panose="02020603050405020304" pitchFamily="18" charset="0"/>
              </a:rPr>
              <a:t>he YOLOv11 model performed well in detecting violent actions, achieving an overall mAP50 of </a:t>
            </a:r>
            <a:r>
              <a:rPr baseline="0" b="1" sz="1800" i="0" lang="en-US" strike="noStrike" u="none">
                <a:solidFill>
                  <a:srgbClr val="000000"/>
                </a:solidFill>
                <a:highlight>
                  <a:srgbClr val="FFFFFF"/>
                </a:highlight>
                <a:latin typeface="Times New Roman" panose="02020603050405020304" pitchFamily="18" charset="0"/>
              </a:rPr>
              <a:t>0.811</a:t>
            </a:r>
            <a:r>
              <a:rPr baseline="0" b="0" sz="1800" i="0" lang="en-US" strike="noStrike" u="none">
                <a:solidFill>
                  <a:srgbClr val="000000"/>
                </a:solidFill>
                <a:highlight>
                  <a:srgbClr val="FFFFFF"/>
                </a:highlight>
                <a:latin typeface="Times New Roman" panose="02020603050405020304" pitchFamily="18" charset="0"/>
              </a:rPr>
              <a:t> and a mean mAP of </a:t>
            </a:r>
            <a:r>
              <a:rPr baseline="0" b="1" sz="1800" i="0" lang="en-US" strike="noStrike" u="none">
                <a:solidFill>
                  <a:srgbClr val="000000"/>
                </a:solidFill>
                <a:highlight>
                  <a:srgbClr val="FFFFFF"/>
                </a:highlight>
                <a:latin typeface="Times New Roman" panose="02020603050405020304" pitchFamily="18" charset="0"/>
              </a:rPr>
              <a:t>0.477</a:t>
            </a:r>
            <a:r>
              <a:rPr lang="en-US">
                <a:solidFill>
                  <a:srgbClr val="000000"/>
                </a:solidFill>
                <a:highlight>
                  <a:srgbClr val="FFFFFF"/>
                </a:highlight>
                <a:latin typeface="Times New Roman" panose="02020603050405020304" pitchFamily="18" charset="0"/>
              </a:rPr>
              <a:t>.</a:t>
            </a:r>
            <a:endParaRPr b="1" lang="en-IN">
              <a:highlight>
                <a:srgbClr val="FFFFFF"/>
              </a:highlight>
            </a:endParaRPr>
          </a:p>
        </p:txBody>
      </p:sp>
      <p:pic>
        <p:nvPicPr>
          <p:cNvPr id="2097179" name="Picture 2"/>
          <p:cNvPicPr>
            <a:picLocks noChangeAspect="1"/>
          </p:cNvPicPr>
          <p:nvPr/>
        </p:nvPicPr>
        <p:blipFill>
          <a:blip xmlns:r="http://schemas.openxmlformats.org/officeDocument/2006/relationships" r:embed="rId2"/>
          <a:srcRect l="98" t="55" b="78"/>
          <a:stretch>
            <a:fillRect/>
          </a:stretch>
        </p:blipFill>
        <p:spPr>
          <a:xfrm>
            <a:off x="976476" y="1409165"/>
            <a:ext cx="4194744" cy="5135392"/>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
    <p:spTree>
      <p:nvGrpSpPr>
        <p:cNvPr id="91" name=""/>
        <p:cNvGrpSpPr/>
        <p:nvPr/>
      </p:nvGrpSpPr>
      <p:grpSpPr>
        <a:xfrm>
          <a:off x="0" y="0"/>
          <a:ext cx="0" cy="0"/>
        </a:xfrm>
      </p:grpSpPr>
      <p:pic>
        <p:nvPicPr>
          <p:cNvPr id="2097180" name="Picture 2"/>
          <p:cNvPicPr>
            <a:picLocks noChangeAspect="1"/>
          </p:cNvPicPr>
          <p:nvPr/>
        </p:nvPicPr>
        <p:blipFill>
          <a:blip xmlns:r="http://schemas.openxmlformats.org/officeDocument/2006/relationships" r:embed="rId1"/>
          <a:stretch>
            <a:fillRect/>
          </a:stretch>
        </p:blipFill>
        <p:spPr>
          <a:xfrm>
            <a:off x="1736201" y="149227"/>
            <a:ext cx="9036363" cy="5975241"/>
          </a:xfrm>
          <a:prstGeom prst="rect"/>
        </p:spPr>
      </p:pic>
      <p:sp>
        <p:nvSpPr>
          <p:cNvPr id="1048663" name="TextBox 4"/>
          <p:cNvSpPr txBox="1"/>
          <p:nvPr/>
        </p:nvSpPr>
        <p:spPr>
          <a:xfrm>
            <a:off x="2618771" y="6124468"/>
            <a:ext cx="8458199" cy="369332"/>
          </a:xfrm>
          <a:prstGeom prst="rect"/>
          <a:noFill/>
        </p:spPr>
        <p:txBody>
          <a:bodyPr wrap="square">
            <a:spAutoFit/>
          </a:bodyPr>
          <a:p>
            <a:r>
              <a:rPr b="1" sz="1800" lang="en-US">
                <a:effectLst/>
                <a:latin typeface="Times New Roman" panose="02020603050405020304" pitchFamily="18" charset="0"/>
                <a:ea typeface="Times New Roman" panose="02020603050405020304" pitchFamily="18" charset="0"/>
              </a:rPr>
              <a:t>Sample images from the test set demonstrating violence detection results</a:t>
            </a:r>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
    <p:spTree>
      <p:nvGrpSpPr>
        <p:cNvPr id="92" name=""/>
        <p:cNvGrpSpPr/>
        <p:nvPr/>
      </p:nvGrpSpPr>
      <p:grpSpPr>
        <a:xfrm>
          <a:off x="0" y="0"/>
          <a:ext cx="0" cy="0"/>
        </a:xfrm>
      </p:grpSpPr>
      <p:sp>
        <p:nvSpPr>
          <p:cNvPr id="1048664" name="AutoShape 2"/>
          <p:cNvSpPr/>
          <p:nvPr/>
        </p:nvSpPr>
        <p:spPr>
          <a:xfrm flipH="1" flipV="1">
            <a:off x="2163069" y="4036086"/>
            <a:ext cx="8065308" cy="0"/>
          </a:xfrm>
          <a:prstGeom prst="line"/>
          <a:ln w="38100" cap="flat">
            <a:solidFill>
              <a:srgbClr val="474747"/>
            </a:solidFill>
            <a:prstDash val="solid"/>
            <a:headEnd type="none" w="sm" len="sm"/>
            <a:tailEnd type="none" w="sm" len="sm"/>
          </a:ln>
        </p:spPr>
        <p:txBody>
          <a:bodyPr/>
          <a:p/>
        </p:txBody>
      </p:sp>
      <p:sp>
        <p:nvSpPr>
          <p:cNvPr id="1048665" name="Freeform 5"/>
          <p:cNvSpPr/>
          <p:nvPr/>
        </p:nvSpPr>
        <p:spPr>
          <a:xfrm>
            <a:off x="1760602" y="2450590"/>
            <a:ext cx="1015808" cy="1227096"/>
          </a:xfrm>
          <a:custGeom>
            <a:avLst/>
            <a:ahLst/>
            <a:rect l="l" t="t" r="r" b="b"/>
            <a:pathLst>
              <a:path w="1523712" h="1840644">
                <a:moveTo>
                  <a:pt x="0" y="0"/>
                </a:moveTo>
                <a:lnTo>
                  <a:pt x="1523712" y="0"/>
                </a:lnTo>
                <a:lnTo>
                  <a:pt x="1523712" y="1840644"/>
                </a:lnTo>
                <a:lnTo>
                  <a:pt x="0" y="1840644"/>
                </a:lnTo>
                <a:lnTo>
                  <a:pt x="0" y="0"/>
                </a:lnTo>
                <a:close/>
              </a:path>
            </a:pathLst>
          </a:custGeom>
          <a:blipFill>
            <a:blip xmlns:r="http://schemas.openxmlformats.org/officeDocument/2006/relationships" r:embed="rId1"/>
            <a:stretch>
              <a:fillRect/>
            </a:stretch>
          </a:blipFill>
          <a:ln cap="sq">
            <a:noFill/>
            <a:prstDash val="solid"/>
            <a:miter/>
          </a:ln>
        </p:spPr>
        <p:txBody>
          <a:bodyPr/>
          <a:p/>
        </p:txBody>
      </p:sp>
      <p:grpSp>
        <p:nvGrpSpPr>
          <p:cNvPr id="93" name="Group 6"/>
          <p:cNvGrpSpPr/>
          <p:nvPr/>
        </p:nvGrpSpPr>
        <p:grpSpPr>
          <a:xfrm>
            <a:off x="2128580" y="3869451"/>
            <a:ext cx="288409" cy="288409"/>
            <a:chExt cx="812800" cy="812800"/>
          </a:xfrm>
        </p:grpSpPr>
        <p:sp>
          <p:nvSpPr>
            <p:cNvPr id="1048666" name="Freeform 7"/>
            <p:cNvSpPr/>
            <p:nvPr/>
          </p:nvSpPr>
          <p:spPr>
            <a:xfrm>
              <a:off x="0" y="0"/>
              <a:ext cx="812800" cy="812800"/>
            </a:xfrm>
            <a:custGeom>
              <a:avLst/>
              <a:ah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66675" cap="sq">
              <a:solidFill>
                <a:srgbClr val="63B1DB"/>
              </a:solidFill>
              <a:prstDash val="solid"/>
              <a:miter/>
            </a:ln>
          </p:spPr>
          <p:txBody>
            <a:bodyPr/>
            <a:p/>
          </p:txBody>
        </p:sp>
        <p:sp>
          <p:nvSpPr>
            <p:cNvPr id="1048667" name="TextBox 8"/>
            <p:cNvSpPr txBox="1"/>
            <p:nvPr/>
          </p:nvSpPr>
          <p:spPr>
            <a:xfrm>
              <a:off x="76200" y="38100"/>
              <a:ext cx="660400" cy="698500"/>
            </a:xfrm>
            <a:prstGeom prst="rect"/>
          </p:spPr>
          <p:txBody>
            <a:bodyPr anchor="ctr" bIns="33867" lIns="33867" rIns="33867" rtlCol="0" tIns="33867"/>
            <a:p>
              <a:pPr algn="ctr">
                <a:lnSpc>
                  <a:spcPts val="1837"/>
                </a:lnSpc>
                <a:spcBef>
                  <a:spcPct val="0"/>
                </a:spcBef>
              </a:pPr>
              <a:endParaRPr sz="1200"/>
            </a:p>
          </p:txBody>
        </p:sp>
      </p:grpSp>
      <p:sp>
        <p:nvSpPr>
          <p:cNvPr id="1048668" name="Freeform 11"/>
          <p:cNvSpPr/>
          <p:nvPr/>
        </p:nvSpPr>
        <p:spPr>
          <a:xfrm rot="-10800000">
            <a:off x="5611992" y="4403254"/>
            <a:ext cx="1015808" cy="1227096"/>
          </a:xfrm>
          <a:custGeom>
            <a:avLst/>
            <a:ahLst/>
            <a:rect l="l" t="t" r="r" b="b"/>
            <a:pathLst>
              <a:path w="1523712" h="1840644">
                <a:moveTo>
                  <a:pt x="0" y="0"/>
                </a:moveTo>
                <a:lnTo>
                  <a:pt x="1523712" y="0"/>
                </a:lnTo>
                <a:lnTo>
                  <a:pt x="1523712" y="1840644"/>
                </a:lnTo>
                <a:lnTo>
                  <a:pt x="0" y="1840644"/>
                </a:lnTo>
                <a:lnTo>
                  <a:pt x="0" y="0"/>
                </a:lnTo>
                <a:close/>
              </a:path>
            </a:pathLst>
          </a:custGeom>
          <a:blipFill>
            <a:blip xmlns:r="http://schemas.openxmlformats.org/officeDocument/2006/relationships" r:embed="rId2"/>
            <a:stretch>
              <a:fillRect/>
            </a:stretch>
          </a:blipFill>
          <a:ln cap="sq">
            <a:noFill/>
            <a:prstDash val="solid"/>
            <a:miter/>
          </a:ln>
        </p:spPr>
        <p:txBody>
          <a:bodyPr/>
          <a:p/>
        </p:txBody>
      </p:sp>
      <p:grpSp>
        <p:nvGrpSpPr>
          <p:cNvPr id="94" name="Group 12"/>
          <p:cNvGrpSpPr/>
          <p:nvPr/>
        </p:nvGrpSpPr>
        <p:grpSpPr>
          <a:xfrm>
            <a:off x="5975692" y="3901760"/>
            <a:ext cx="288409" cy="288409"/>
            <a:chExt cx="812800" cy="812800"/>
          </a:xfrm>
        </p:grpSpPr>
        <p:sp>
          <p:nvSpPr>
            <p:cNvPr id="1048669" name="Freeform 13"/>
            <p:cNvSpPr/>
            <p:nvPr/>
          </p:nvSpPr>
          <p:spPr>
            <a:xfrm>
              <a:off x="0" y="0"/>
              <a:ext cx="812800" cy="812800"/>
            </a:xfrm>
            <a:custGeom>
              <a:avLst/>
              <a:ah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66675" cap="sq">
              <a:solidFill>
                <a:srgbClr val="F8D389"/>
              </a:solidFill>
              <a:prstDash val="solid"/>
              <a:miter/>
            </a:ln>
          </p:spPr>
          <p:txBody>
            <a:bodyPr/>
            <a:p/>
          </p:txBody>
        </p:sp>
        <p:sp>
          <p:nvSpPr>
            <p:cNvPr id="1048670" name="TextBox 14"/>
            <p:cNvSpPr txBox="1"/>
            <p:nvPr/>
          </p:nvSpPr>
          <p:spPr>
            <a:xfrm>
              <a:off x="76200" y="38100"/>
              <a:ext cx="660400" cy="698500"/>
            </a:xfrm>
            <a:prstGeom prst="rect"/>
          </p:spPr>
          <p:txBody>
            <a:bodyPr anchor="ctr" bIns="33867" lIns="33867" rIns="33867" rtlCol="0" tIns="33867"/>
            <a:p>
              <a:pPr algn="ctr">
                <a:lnSpc>
                  <a:spcPts val="1837"/>
                </a:lnSpc>
                <a:spcBef>
                  <a:spcPct val="0"/>
                </a:spcBef>
              </a:pPr>
              <a:endParaRPr sz="1200"/>
            </a:p>
          </p:txBody>
        </p:sp>
      </p:grpSp>
      <p:sp>
        <p:nvSpPr>
          <p:cNvPr id="1048671" name="Freeform 15"/>
          <p:cNvSpPr/>
          <p:nvPr/>
        </p:nvSpPr>
        <p:spPr>
          <a:xfrm>
            <a:off x="5842155" y="4837035"/>
            <a:ext cx="555482" cy="555482"/>
          </a:xfrm>
          <a:custGeom>
            <a:avLst/>
            <a:ahLst/>
            <a:rect l="l" t="t" r="r" b="b"/>
            <a:pathLst>
              <a:path w="833223" h="833223">
                <a:moveTo>
                  <a:pt x="0" y="0"/>
                </a:moveTo>
                <a:lnTo>
                  <a:pt x="833222" y="0"/>
                </a:lnTo>
                <a:lnTo>
                  <a:pt x="833222" y="833223"/>
                </a:lnTo>
                <a:lnTo>
                  <a:pt x="0" y="833223"/>
                </a:lnTo>
                <a:lnTo>
                  <a:pt x="0" y="0"/>
                </a:lnTo>
                <a:close/>
              </a:path>
            </a:pathLst>
          </a:custGeom>
          <a:blipFill>
            <a:blip xmlns:r="http://schemas.openxmlformats.org/officeDocument/2006/relationships" r:embed="rId3"/>
            <a:stretch>
              <a:fillRect/>
            </a:stretch>
          </a:blipFill>
          <a:ln cap="sq">
            <a:noFill/>
            <a:prstDash val="solid"/>
            <a:miter/>
          </a:ln>
        </p:spPr>
        <p:txBody>
          <a:bodyPr/>
          <a:p/>
        </p:txBody>
      </p:sp>
      <p:sp>
        <p:nvSpPr>
          <p:cNvPr id="1048672" name="Freeform 16"/>
          <p:cNvSpPr/>
          <p:nvPr/>
        </p:nvSpPr>
        <p:spPr>
          <a:xfrm>
            <a:off x="9603308" y="2502452"/>
            <a:ext cx="1015808" cy="1227096"/>
          </a:xfrm>
          <a:custGeom>
            <a:avLst/>
            <a:ahLst/>
            <a:rect l="l" t="t" r="r" b="b"/>
            <a:pathLst>
              <a:path w="1523712" h="1840644">
                <a:moveTo>
                  <a:pt x="0" y="0"/>
                </a:moveTo>
                <a:lnTo>
                  <a:pt x="1523712" y="0"/>
                </a:lnTo>
                <a:lnTo>
                  <a:pt x="1523712" y="1840645"/>
                </a:lnTo>
                <a:lnTo>
                  <a:pt x="0" y="1840645"/>
                </a:lnTo>
                <a:lnTo>
                  <a:pt x="0" y="0"/>
                </a:lnTo>
                <a:close/>
              </a:path>
            </a:pathLst>
          </a:custGeom>
          <a:blipFill>
            <a:blip xmlns:r="http://schemas.openxmlformats.org/officeDocument/2006/relationships" r:embed="rId4"/>
            <a:stretch>
              <a:fillRect/>
            </a:stretch>
          </a:blipFill>
          <a:ln cap="sq">
            <a:noFill/>
            <a:prstDash val="solid"/>
            <a:miter/>
          </a:ln>
        </p:spPr>
        <p:txBody>
          <a:bodyPr/>
          <a:p>
            <a:endParaRPr lang="en-IN"/>
          </a:p>
        </p:txBody>
      </p:sp>
      <p:sp>
        <p:nvSpPr>
          <p:cNvPr id="1048673" name="Freeform 17"/>
          <p:cNvSpPr/>
          <p:nvPr/>
        </p:nvSpPr>
        <p:spPr>
          <a:xfrm>
            <a:off x="9791025" y="2682933"/>
            <a:ext cx="640373" cy="640373"/>
          </a:xfrm>
          <a:custGeom>
            <a:avLst/>
            <a:ahLst/>
            <a:rect l="l" t="t" r="r" b="b"/>
            <a:pathLst>
              <a:path w="960559" h="960559">
                <a:moveTo>
                  <a:pt x="0" y="0"/>
                </a:moveTo>
                <a:lnTo>
                  <a:pt x="960558" y="0"/>
                </a:lnTo>
                <a:lnTo>
                  <a:pt x="960558" y="960559"/>
                </a:lnTo>
                <a:lnTo>
                  <a:pt x="0" y="960559"/>
                </a:lnTo>
                <a:lnTo>
                  <a:pt x="0" y="0"/>
                </a:lnTo>
                <a:close/>
              </a:path>
            </a:pathLst>
          </a:custGeom>
          <a:blipFill>
            <a:blip xmlns:r="http://schemas.openxmlformats.org/officeDocument/2006/relationships" r:embed="rId5"/>
            <a:stretch>
              <a:fillRect/>
            </a:stretch>
          </a:blipFill>
          <a:ln cap="sq">
            <a:noFill/>
            <a:prstDash val="solid"/>
            <a:miter/>
          </a:ln>
        </p:spPr>
        <p:txBody>
          <a:bodyPr/>
          <a:p/>
        </p:txBody>
      </p:sp>
      <p:grpSp>
        <p:nvGrpSpPr>
          <p:cNvPr id="95" name="Group 18"/>
          <p:cNvGrpSpPr/>
          <p:nvPr/>
        </p:nvGrpSpPr>
        <p:grpSpPr>
          <a:xfrm>
            <a:off x="9967008" y="3876212"/>
            <a:ext cx="288409" cy="288409"/>
            <a:chExt cx="812800" cy="812800"/>
          </a:xfrm>
        </p:grpSpPr>
        <p:sp>
          <p:nvSpPr>
            <p:cNvPr id="1048674" name="Freeform 19"/>
            <p:cNvSpPr/>
            <p:nvPr/>
          </p:nvSpPr>
          <p:spPr>
            <a:xfrm>
              <a:off x="0" y="0"/>
              <a:ext cx="812800" cy="812800"/>
            </a:xfrm>
            <a:custGeom>
              <a:avLst/>
              <a:ah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66675" cap="sq">
              <a:solidFill>
                <a:srgbClr val="FF8379"/>
              </a:solidFill>
              <a:prstDash val="solid"/>
              <a:miter/>
            </a:ln>
          </p:spPr>
          <p:txBody>
            <a:bodyPr/>
            <a:p/>
          </p:txBody>
        </p:sp>
        <p:sp>
          <p:nvSpPr>
            <p:cNvPr id="1048675" name="TextBox 20"/>
            <p:cNvSpPr txBox="1"/>
            <p:nvPr/>
          </p:nvSpPr>
          <p:spPr>
            <a:xfrm>
              <a:off x="76200" y="38100"/>
              <a:ext cx="660400" cy="698500"/>
            </a:xfrm>
            <a:prstGeom prst="rect"/>
          </p:spPr>
          <p:txBody>
            <a:bodyPr anchor="ctr" bIns="33867" lIns="33867" rIns="33867" rtlCol="0" tIns="33867"/>
            <a:p>
              <a:pPr algn="ctr">
                <a:lnSpc>
                  <a:spcPts val="1837"/>
                </a:lnSpc>
                <a:spcBef>
                  <a:spcPct val="0"/>
                </a:spcBef>
              </a:pPr>
              <a:endParaRPr sz="1200"/>
            </a:p>
          </p:txBody>
        </p:sp>
      </p:grpSp>
      <p:sp>
        <p:nvSpPr>
          <p:cNvPr id="1048676" name="TextBox 22"/>
          <p:cNvSpPr txBox="1"/>
          <p:nvPr/>
        </p:nvSpPr>
        <p:spPr>
          <a:xfrm>
            <a:off x="9656268" y="4251378"/>
            <a:ext cx="1198297" cy="243656"/>
          </a:xfrm>
          <a:prstGeom prst="rect"/>
        </p:spPr>
        <p:txBody>
          <a:bodyPr anchor="t" bIns="0" lIns="0" rIns="0" rtlCol="0" tIns="0">
            <a:spAutoFit/>
          </a:bodyPr>
          <a:p>
            <a:pPr algn="ctr">
              <a:lnSpc>
                <a:spcPts val="1939"/>
              </a:lnSpc>
              <a:spcBef>
                <a:spcPct val="0"/>
              </a:spcBef>
            </a:pPr>
            <a:r>
              <a:rPr b="1" lang="en-US">
                <a:solidFill>
                  <a:srgbClr val="343432"/>
                </a:solidFill>
                <a:latin typeface="Times New Roman" panose="02020603050405020304" pitchFamily="18" charset="0"/>
                <a:ea typeface="Montserrat Classic Bold"/>
                <a:cs typeface="Times New Roman" panose="02020603050405020304" pitchFamily="18" charset="0"/>
                <a:sym typeface="Montserrat Classic Bold"/>
              </a:rPr>
              <a:t>8th Sem</a:t>
            </a:r>
          </a:p>
        </p:txBody>
      </p:sp>
      <p:sp>
        <p:nvSpPr>
          <p:cNvPr id="1048677" name="Freeform 23"/>
          <p:cNvSpPr/>
          <p:nvPr/>
        </p:nvSpPr>
        <p:spPr>
          <a:xfrm>
            <a:off x="2020861" y="2683079"/>
            <a:ext cx="495290" cy="496193"/>
          </a:xfrm>
          <a:custGeom>
            <a:avLst/>
            <a:ahLst/>
            <a:rect l="l" t="t" r="r" b="b"/>
            <a:pathLst>
              <a:path w="742935" h="744289">
                <a:moveTo>
                  <a:pt x="0" y="0"/>
                </a:moveTo>
                <a:lnTo>
                  <a:pt x="742936" y="0"/>
                </a:lnTo>
                <a:lnTo>
                  <a:pt x="742936" y="744288"/>
                </a:lnTo>
                <a:lnTo>
                  <a:pt x="0" y="744288"/>
                </a:lnTo>
                <a:lnTo>
                  <a:pt x="0" y="0"/>
                </a:lnTo>
                <a:close/>
              </a:path>
            </a:pathLst>
          </a:custGeom>
          <a:blipFill>
            <a:blip xmlns:r="http://schemas.openxmlformats.org/officeDocument/2006/relationships" r:embed="rId6"/>
            <a:stretch>
              <a:fillRect/>
            </a:stretch>
          </a:blipFill>
          <a:ln cap="sq">
            <a:noFill/>
            <a:prstDash val="solid"/>
            <a:miter/>
          </a:ln>
        </p:spPr>
        <p:txBody>
          <a:bodyPr/>
          <a:p/>
        </p:txBody>
      </p:sp>
      <p:sp>
        <p:nvSpPr>
          <p:cNvPr id="1048678" name="TextBox 28"/>
          <p:cNvSpPr txBox="1"/>
          <p:nvPr/>
        </p:nvSpPr>
        <p:spPr>
          <a:xfrm>
            <a:off x="922336" y="604084"/>
            <a:ext cx="10546773" cy="707886"/>
          </a:xfrm>
          <a:prstGeom prst="rect"/>
          <a:noFill/>
        </p:spPr>
        <p:txBody>
          <a:bodyPr wrap="square">
            <a:spAutoFit/>
          </a:bodyPr>
          <a:p>
            <a:pPr algn="ctr" defTabSz="914400" eaLnBrk="1" fontAlgn="auto" hangingPunct="1" indent="0" latinLnBrk="0" lvl="0" marL="0" marR="0" rtl="0">
              <a:lnSpc>
                <a:spcPct val="100000"/>
              </a:lnSpc>
              <a:spcBef>
                <a:spcPct val="0"/>
              </a:spcBef>
              <a:spcAft>
                <a:spcPct val="0"/>
              </a:spcAft>
              <a:buClrTx/>
              <a:buSzTx/>
              <a:buFontTx/>
              <a:buNone/>
            </a:pPr>
            <a:r>
              <a:rPr baseline="0" b="1" cap="none" sz="4000" i="0" kern="1200" kumimoji="0" lang="en-IN" noProof="0" normalizeH="0" spc="0" strike="noStrike" u="sng">
                <a:ln>
                  <a:noFill/>
                </a:ln>
                <a:solidFill>
                  <a:srgbClr val="000000"/>
                </a:solidFill>
                <a:effectLst/>
                <a:uLnTx/>
                <a:uFillTx/>
                <a:latin typeface="Times New Roman" panose="02020603050405020304" charset="0"/>
                <a:cs typeface="Times New Roman" panose="02020603050405020304" charset="0"/>
              </a:rPr>
              <a:t>ROADMAP </a:t>
            </a:r>
            <a:r>
              <a:rPr b="1" sz="4000" lang="en-IN" u="sng">
                <a:solidFill>
                  <a:srgbClr val="000000"/>
                </a:solidFill>
                <a:latin typeface="Times New Roman" panose="02020603050405020304" charset="0"/>
                <a:cs typeface="Times New Roman" panose="02020603050405020304" charset="0"/>
              </a:rPr>
              <a:t>OF</a:t>
            </a:r>
            <a:r>
              <a:rPr baseline="0" b="1" cap="none" sz="4000" i="0" kern="1200" kumimoji="0" lang="en-IN" noProof="0" normalizeH="0" spc="0" strike="noStrike" u="sng">
                <a:ln>
                  <a:noFill/>
                </a:ln>
                <a:solidFill>
                  <a:srgbClr val="000000"/>
                </a:solidFill>
                <a:effectLst/>
                <a:uLnTx/>
                <a:uFillTx/>
                <a:latin typeface="Times New Roman" panose="02020603050405020304" charset="0"/>
                <a:cs typeface="Times New Roman" panose="02020603050405020304" charset="0"/>
              </a:rPr>
              <a:t> PROJECT WORK</a:t>
            </a:r>
          </a:p>
        </p:txBody>
      </p:sp>
      <p:sp>
        <p:nvSpPr>
          <p:cNvPr id="1048679" name="Rectangle: Rounded Corners 29"/>
          <p:cNvSpPr/>
          <p:nvPr/>
        </p:nvSpPr>
        <p:spPr>
          <a:xfrm>
            <a:off x="8591274" y="4531193"/>
            <a:ext cx="3105911" cy="2043521"/>
          </a:xfrm>
          <a:prstGeom prst="roundRect"/>
          <a:ln>
            <a:solidFill>
              <a:srgbClr val="FF0000"/>
            </a:solidFill>
          </a:ln>
        </p:spPr>
        <p:style>
          <a:lnRef idx="2">
            <a:schemeClr val="accent6"/>
          </a:lnRef>
          <a:fillRef idx="1">
            <a:schemeClr val="lt1"/>
          </a:fillRef>
          <a:effectRef idx="0">
            <a:schemeClr val="accent6"/>
          </a:effectRef>
          <a:fontRef idx="minor">
            <a:schemeClr val="dk1"/>
          </a:fontRef>
        </p:style>
        <p:txBody>
          <a:bodyPr anchor="ctr" bIns="38099" lIns="76199" rIns="76199" rtlCol="0" tIns="38099"/>
          <a:p>
            <a:pPr algn="just">
              <a:spcBef>
                <a:spcPct val="0"/>
              </a:spcBef>
            </a:pPr>
            <a:r>
              <a:rPr sz="1400" lang="en-US">
                <a:latin typeface="Times New Roman" panose="02020603050405020304" pitchFamily="18" charset="0"/>
                <a:cs typeface="Times New Roman" panose="02020603050405020304" pitchFamily="18" charset="0"/>
              </a:rPr>
              <a:t>Our future work will focus on behavioral analysis and the development of a real-time alert system capable of immediately notifying security personnel in response to detected threats, such as acts of violence, robbery, or other suspicious behaviors.</a:t>
            </a:r>
            <a:endParaRPr sz="1400" lang="en-US">
              <a:solidFill>
                <a:srgbClr val="343432"/>
              </a:solidFill>
              <a:latin typeface="Times New Roman" panose="02020603050405020304" pitchFamily="18" charset="0"/>
              <a:ea typeface="Montserrat Classic"/>
              <a:cs typeface="Times New Roman" panose="02020603050405020304" pitchFamily="18" charset="0"/>
              <a:sym typeface="Montserrat Classic"/>
            </a:endParaRPr>
          </a:p>
        </p:txBody>
      </p:sp>
      <p:sp>
        <p:nvSpPr>
          <p:cNvPr id="1048680" name="TextBox 31"/>
          <p:cNvSpPr txBox="1"/>
          <p:nvPr/>
        </p:nvSpPr>
        <p:spPr>
          <a:xfrm>
            <a:off x="5666411" y="3530394"/>
            <a:ext cx="1015808" cy="583945"/>
          </a:xfrm>
          <a:prstGeom prst="rect"/>
          <a:noFill/>
        </p:spPr>
        <p:txBody>
          <a:bodyPr wrap="square">
            <a:spAutoFit/>
          </a:bodyPr>
          <a:p>
            <a:pPr algn="ctr">
              <a:lnSpc>
                <a:spcPts val="1939"/>
              </a:lnSpc>
              <a:spcBef>
                <a:spcPct val="0"/>
              </a:spcBef>
            </a:pPr>
            <a:r>
              <a:rPr b="1" lang="en-US">
                <a:solidFill>
                  <a:srgbClr val="343432"/>
                </a:solidFill>
                <a:latin typeface="Times New Roman" panose="02020603050405020304" pitchFamily="18" charset="0"/>
                <a:ea typeface="Montserrat Classic Bold"/>
                <a:cs typeface="Times New Roman" panose="02020603050405020304" pitchFamily="18" charset="0"/>
                <a:sym typeface="Montserrat Classic Bold"/>
              </a:rPr>
              <a:t>7th Sem</a:t>
            </a:r>
          </a:p>
        </p:txBody>
      </p:sp>
      <p:sp>
        <p:nvSpPr>
          <p:cNvPr id="1048681" name="TextBox 33"/>
          <p:cNvSpPr txBox="1"/>
          <p:nvPr/>
        </p:nvSpPr>
        <p:spPr>
          <a:xfrm>
            <a:off x="1819347" y="4195204"/>
            <a:ext cx="1015808" cy="583945"/>
          </a:xfrm>
          <a:prstGeom prst="rect"/>
          <a:noFill/>
        </p:spPr>
        <p:txBody>
          <a:bodyPr wrap="square">
            <a:spAutoFit/>
          </a:bodyPr>
          <a:p>
            <a:pPr algn="ctr">
              <a:lnSpc>
                <a:spcPts val="1939"/>
              </a:lnSpc>
              <a:spcBef>
                <a:spcPct val="0"/>
              </a:spcBef>
            </a:pPr>
            <a:r>
              <a:rPr b="1" lang="en-US">
                <a:solidFill>
                  <a:srgbClr val="343432"/>
                </a:solidFill>
                <a:latin typeface="Times New Roman" panose="02020603050405020304" pitchFamily="18" charset="0"/>
                <a:ea typeface="Montserrat Classic Bold"/>
                <a:cs typeface="Times New Roman" panose="02020603050405020304" pitchFamily="18" charset="0"/>
                <a:sym typeface="Montserrat Classic Bold"/>
              </a:rPr>
              <a:t>6th Sem</a:t>
            </a:r>
          </a:p>
        </p:txBody>
      </p:sp>
      <p:sp>
        <p:nvSpPr>
          <p:cNvPr id="1048682" name="Rectangle: Rounded Corners 34"/>
          <p:cNvSpPr/>
          <p:nvPr/>
        </p:nvSpPr>
        <p:spPr>
          <a:xfrm>
            <a:off x="4623955" y="1607257"/>
            <a:ext cx="3273136" cy="1905448"/>
          </a:xfrm>
          <a:prstGeom prst="roundRect"/>
          <a:ln>
            <a:solidFill>
              <a:srgbClr val="FFC000"/>
            </a:solidFill>
          </a:ln>
        </p:spPr>
        <p:style>
          <a:lnRef idx="2">
            <a:schemeClr val="accent6"/>
          </a:lnRef>
          <a:fillRef idx="1">
            <a:schemeClr val="lt1"/>
          </a:fillRef>
          <a:effectRef idx="0">
            <a:schemeClr val="accent6"/>
          </a:effectRef>
          <a:fontRef idx="minor">
            <a:schemeClr val="dk1"/>
          </a:fontRef>
        </p:style>
        <p:txBody>
          <a:bodyPr anchor="ctr" bIns="38099" lIns="76199" rIns="76199" rtlCol="0" tIns="38099"/>
          <a:p>
            <a:pPr algn="just">
              <a:spcBef>
                <a:spcPct val="0"/>
              </a:spcBef>
            </a:pPr>
            <a:r>
              <a:rPr sz="1400" lang="en-US">
                <a:latin typeface="Times New Roman" panose="02020603050405020304" pitchFamily="18" charset="0"/>
                <a:cs typeface="Times New Roman" panose="02020603050405020304" pitchFamily="18" charset="0"/>
              </a:rPr>
              <a:t>This semester, we are focused on studying the YOLOv11 model and evaluating its performance in weapon and violence detection. YOLOv11 achieves a mean Average Precision (mAP) of approximately 80% for both weapon and violence detection tasks.</a:t>
            </a:r>
            <a:endParaRPr sz="1400" lang="en-US">
              <a:solidFill>
                <a:srgbClr val="343432"/>
              </a:solidFill>
              <a:latin typeface="Times New Roman" panose="02020603050405020304" pitchFamily="18" charset="0"/>
              <a:ea typeface="Montserrat Classic"/>
              <a:cs typeface="Times New Roman" panose="02020603050405020304" pitchFamily="18" charset="0"/>
              <a:sym typeface="Montserrat Classic"/>
            </a:endParaRPr>
          </a:p>
        </p:txBody>
      </p:sp>
      <p:sp>
        <p:nvSpPr>
          <p:cNvPr id="1048683" name="Rectangle: Rounded Corners 35"/>
          <p:cNvSpPr/>
          <p:nvPr/>
        </p:nvSpPr>
        <p:spPr>
          <a:xfrm>
            <a:off x="581891" y="4568537"/>
            <a:ext cx="3239571" cy="2043521"/>
          </a:xfrm>
          <a:prstGeom prst="roundRect"/>
        </p:spPr>
        <p:style>
          <a:lnRef idx="2">
            <a:schemeClr val="accent1"/>
          </a:lnRef>
          <a:fillRef idx="1">
            <a:schemeClr val="lt1"/>
          </a:fillRef>
          <a:effectRef idx="0">
            <a:schemeClr val="accent1"/>
          </a:effectRef>
          <a:fontRef idx="minor">
            <a:schemeClr val="dk1"/>
          </a:fontRef>
        </p:style>
        <p:txBody>
          <a:bodyPr anchor="ctr" bIns="38099" lIns="76199" rIns="76199" rtlCol="0" tIns="38099"/>
          <a:p>
            <a:pPr algn="just">
              <a:spcBef>
                <a:spcPct val="0"/>
              </a:spcBef>
            </a:pPr>
            <a:r>
              <a:rPr sz="1400" lang="en-US">
                <a:latin typeface="Times New Roman" panose="02020603050405020304" pitchFamily="18" charset="0"/>
                <a:cs typeface="Times New Roman" panose="02020603050405020304" pitchFamily="18" charset="0"/>
              </a:rPr>
              <a:t>Last semester, our focus was on reviewing foundational research and examining prior studies relevant to our field. We aimed to build a strong understanding of the existing literature and methodologies. This groundwork has prepared us for more advanced work in the current semester..</a:t>
            </a:r>
            <a:endParaRPr sz="1400" lang="en-US">
              <a:solidFill>
                <a:srgbClr val="343432"/>
              </a:solidFill>
              <a:latin typeface="Times New Roman" panose="02020603050405020304" pitchFamily="18" charset="0"/>
              <a:ea typeface="Montserrat Classic"/>
              <a:cs typeface="Times New Roman" panose="02020603050405020304" pitchFamily="18" charset="0"/>
              <a:sym typeface="Montserrat Class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
    <p:bg>
      <p:bgPr>
        <a:solidFill>
          <a:schemeClr val="bg1"/>
        </a:solidFill>
        <a:effectLst/>
      </p:bgPr>
    </p:bg>
    <p:spTree>
      <p:nvGrpSpPr>
        <p:cNvPr id="57" name=""/>
        <p:cNvGrpSpPr/>
        <p:nvPr/>
      </p:nvGrpSpPr>
      <p:grpSpPr>
        <a:xfrm>
          <a:off x="0" y="0"/>
          <a:ext cx="0" cy="0"/>
        </a:xfrm>
      </p:grpSpPr>
      <p:sp useBgFill="1">
        <p:nvSpPr>
          <p:cNvPr id="1048599" name="Rectangle 37"/>
          <p:cNvSpPr>
            <a:spLocks noChangeAspect="1" noMove="1" noResize="1" noRot="1" noGrp="1" noAdjustHandles="1" noEditPoints="1" noChangeArrowheads="1" noChangeShapeType="1" noTextEdit="1"/>
          </p:cNvSpPr>
          <p:nvPr/>
        </p:nvSpPr>
        <p:spPr>
          <a:xfrm>
            <a:off x="0" y="0"/>
            <a:ext cx="12192000" cy="6858000"/>
          </a:xfrm>
          <a:prstGeom prst="rect"/>
        </p:spPr>
        <p:style>
          <a:lnRef idx="2">
            <a:schemeClr val="accent1"/>
          </a:lnRef>
          <a:fillRef idx="0">
            <a:srgbClr val="FFFFFF"/>
          </a:fillRef>
          <a:effectRef idx="0">
            <a:srgbClr val="FFFFFF"/>
          </a:effectRef>
          <a:fontRef idx="minor">
            <a:schemeClr val="tx1"/>
          </a:fontRef>
        </p:style>
        <p:txBody>
          <a:bodyPr anchor="ctr" rtlCol="0"/>
          <a:p>
            <a:pPr algn="ctr"/>
            <a:endParaRPr lang="en-US"/>
          </a:p>
        </p:txBody>
      </p:sp>
      <p:sp>
        <p:nvSpPr>
          <p:cNvPr id="1048600" name="Title 1"/>
          <p:cNvSpPr>
            <a:spLocks noGrp="1"/>
          </p:cNvSpPr>
          <p:nvPr>
            <p:ph type="title"/>
          </p:nvPr>
        </p:nvSpPr>
        <p:spPr>
          <a:xfrm>
            <a:off x="565149" y="1204721"/>
            <a:ext cx="8267296" cy="1446550"/>
          </a:xfrm>
        </p:spPr>
        <p:txBody>
          <a:bodyPr>
            <a:normAutofit/>
          </a:bodyPr>
          <a:p>
            <a:r>
              <a:rPr b="1" lang="en-US" u="sng">
                <a:latin typeface="Times New Roman" panose="02020603050405020304" charset="0"/>
                <a:ea typeface="+mj-lt"/>
                <a:cs typeface="Times New Roman" panose="02020603050405020304" charset="0"/>
              </a:rPr>
              <a:t>TEAM MEMBER DETAILS</a:t>
            </a:r>
            <a:endParaRPr b="1" lang="en-US" u="sng">
              <a:latin typeface="Times New Roman" panose="02020603050405020304" charset="0"/>
              <a:cs typeface="Times New Roman" panose="02020603050405020304" charset="0"/>
            </a:endParaRPr>
          </a:p>
          <a:p>
            <a:endParaRPr b="1" lang="en-US" u="sng">
              <a:latin typeface="Times New Roman" panose="02020603050405020304" charset="0"/>
              <a:cs typeface="Times New Roman" panose="02020603050405020304" charset="0"/>
            </a:endParaRPr>
          </a:p>
        </p:txBody>
      </p:sp>
      <p:sp>
        <p:nvSpPr>
          <p:cNvPr id="1048601" name="Rectangle 38"/>
          <p:cNvSpPr>
            <a:spLocks noChangeAspect="1" noMove="1" noResize="1" noRot="1" noGrp="1" noAdjustHandles="1" noEditPoints="1" noChangeArrowheads="1" noChangeShapeType="1" noTextEdit="1"/>
          </p:cNvSpPr>
          <p:nvPr/>
        </p:nvSpPr>
        <p:spPr>
          <a:xfrm>
            <a:off x="11738231" y="1096772"/>
            <a:ext cx="453769" cy="5761228"/>
          </a:xfrm>
          <a:prstGeom prst="rect"/>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solidFill>
                <a:schemeClr val="bg2"/>
              </a:solidFill>
            </a:endParaRPr>
          </a:p>
        </p:txBody>
      </p:sp>
      <p:sp>
        <p:nvSpPr>
          <p:cNvPr id="1048602" name="Rectangle 39"/>
          <p:cNvSpPr>
            <a:spLocks noChangeAspect="1" noMove="1" noResize="1" noRot="1" noGrp="1" noAdjustHandles="1" noEditPoints="1" noChangeArrowheads="1" noChangeShapeType="1" noTextEdit="1"/>
          </p:cNvSpPr>
          <p:nvPr/>
        </p:nvSpPr>
        <p:spPr>
          <a:xfrm>
            <a:off x="9881559" y="976630"/>
            <a:ext cx="1336774" cy="120142"/>
          </a:xfrm>
          <a:prstGeom prst="rect"/>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3" name="Cross 40"/>
          <p:cNvSpPr>
            <a:spLocks noChangeAspect="1" noMove="1" noResize="1" noRot="1" noGrp="1" noAdjustHandles="1" noEditPoints="1" noChangeArrowheads="1" noChangeShapeType="1" noTextEdit="1"/>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aphicFrame>
        <p:nvGraphicFramePr>
          <p:cNvPr id="4194304" name="Content Placeholder 2"/>
          <p:cNvGraphicFramePr>
            <a:graphicFrameLocks noGrp="1"/>
          </p:cNvGraphicFramePr>
          <p:nvPr>
            <p:ph idx="1"/>
          </p:nvPr>
        </p:nvGraphicFramePr>
        <p:xfrm>
          <a:off x="565149" y="2692400"/>
          <a:ext cx="10653184" cy="31877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
    <p:spTree>
      <p:nvGrpSpPr>
        <p:cNvPr id="96" name=""/>
        <p:cNvGrpSpPr/>
        <p:nvPr/>
      </p:nvGrpSpPr>
      <p:grpSpPr>
        <a:xfrm>
          <a:off x="0" y="0"/>
          <a:ext cx="0" cy="0"/>
        </a:xfrm>
      </p:grpSpPr>
      <p:sp>
        <p:nvSpPr>
          <p:cNvPr id="1048684" name="TextBox 2"/>
          <p:cNvSpPr txBox="1"/>
          <p:nvPr/>
        </p:nvSpPr>
        <p:spPr>
          <a:xfrm>
            <a:off x="381963" y="1055498"/>
            <a:ext cx="11966820" cy="707886"/>
          </a:xfrm>
          <a:prstGeom prst="rect"/>
          <a:noFill/>
        </p:spPr>
        <p:txBody>
          <a:bodyPr wrap="square">
            <a:spAutoFit/>
          </a:bodyPr>
          <a:p>
            <a:pPr algn="ctr" defTabSz="914400" eaLnBrk="1" fontAlgn="auto" hangingPunct="1" indent="0" latinLnBrk="0" lvl="0" marL="0" marR="0" rtl="0">
              <a:lnSpc>
                <a:spcPct val="100000"/>
              </a:lnSpc>
              <a:spcBef>
                <a:spcPct val="0"/>
              </a:spcBef>
              <a:spcAft>
                <a:spcPct val="0"/>
              </a:spcAft>
              <a:buClrTx/>
              <a:buSzTx/>
              <a:buFontTx/>
              <a:buNone/>
            </a:pPr>
            <a:r>
              <a:rPr b="1" sz="4000" lang="en-IN" u="sng">
                <a:solidFill>
                  <a:schemeClr val="tx1"/>
                </a:solidFill>
                <a:latin typeface="Times New Roman" panose="02020603050405020304" pitchFamily="18" charset="0"/>
                <a:ea typeface="+mn-ea"/>
                <a:cs typeface="Times New Roman" panose="02020603050405020304" pitchFamily="18" charset="0"/>
                <a:sym typeface="+mn-ea"/>
              </a:rPr>
              <a:t>CHALLENGES AND ETHICAL CONCERNS</a:t>
            </a:r>
            <a:endParaRPr baseline="0" b="1" cap="none" sz="4000" i="0" kern="1200" kumimoji="0" lang="en-IN" noProof="0" normalizeH="0" spc="0" strike="noStrike" u="sng">
              <a:ln>
                <a:noFill/>
              </a:ln>
              <a:solidFill>
                <a:srgbClr val="000000"/>
              </a:solidFill>
              <a:effectLst/>
              <a:uLnTx/>
              <a:uFillTx/>
              <a:latin typeface="Times New Roman" panose="02020603050405020304" charset="0"/>
              <a:cs typeface="Times New Roman" panose="02020603050405020304" charset="0"/>
            </a:endParaRPr>
          </a:p>
        </p:txBody>
      </p:sp>
      <p:sp>
        <p:nvSpPr>
          <p:cNvPr id="1048685" name="TextBox 4"/>
          <p:cNvSpPr txBox="1"/>
          <p:nvPr/>
        </p:nvSpPr>
        <p:spPr>
          <a:xfrm>
            <a:off x="813120" y="2016671"/>
            <a:ext cx="10541645" cy="4091941"/>
          </a:xfrm>
          <a:prstGeom prst="rect"/>
          <a:noFill/>
        </p:spPr>
        <p:txBody>
          <a:bodyPr wrap="square">
            <a:spAutoFit/>
          </a:bodyPr>
          <a:p>
            <a:pPr algn="just" indent="-285750" lvl="0" marL="285750">
              <a:buFont typeface="Wingdings" panose="05000000000000000000" pitchFamily="2" charset="2"/>
              <a:buChar char="q"/>
            </a:pPr>
            <a:r>
              <a:rPr b="1" sz="1800" lang="en-US">
                <a:latin typeface="Times New Roman" panose="02020603050405020304" pitchFamily="18" charset="0"/>
                <a:cs typeface="Times New Roman" panose="02020603050405020304" pitchFamily="18" charset="0"/>
              </a:rPr>
              <a:t>Privacy and Consent</a:t>
            </a:r>
          </a:p>
          <a:p>
            <a:pPr algn="just" indent="-285750" lvl="1" marL="742950">
              <a:buFont typeface="Arial" panose="020b0604020202020204" pitchFamily="34" charset="0"/>
              <a:buChar char="•"/>
            </a:pPr>
            <a:r>
              <a:rPr sz="1800" lang="en-US">
                <a:latin typeface="Times New Roman" panose="02020603050405020304" pitchFamily="18" charset="0"/>
                <a:cs typeface="Times New Roman" panose="02020603050405020304" pitchFamily="18" charset="0"/>
              </a:rPr>
              <a:t>Collecting and storing video data raises privacy concerns, especially in public spaces where individuals have not explicitly consented.</a:t>
            </a:r>
          </a:p>
          <a:p>
            <a:pPr algn="just" indent="-285750" lvl="1" marL="742950">
              <a:buFont typeface="Arial" panose="020b0604020202020204" pitchFamily="34" charset="0"/>
              <a:buChar char="•"/>
            </a:pPr>
            <a:r>
              <a:rPr sz="1800" lang="en-US">
                <a:latin typeface="Times New Roman" panose="02020603050405020304" pitchFamily="18" charset="0"/>
                <a:cs typeface="Times New Roman" panose="02020603050405020304" pitchFamily="18" charset="0"/>
              </a:rPr>
              <a:t>Balancing the need for security with the privacy rights of individuals requires careful consideration and clear policy frameworks.</a:t>
            </a:r>
          </a:p>
          <a:p>
            <a:pPr algn="just" indent="-285750" lvl="0" marL="285750">
              <a:buFont typeface="Wingdings" panose="05000000000000000000" pitchFamily="2" charset="2"/>
              <a:buChar char="q"/>
            </a:pPr>
            <a:r>
              <a:rPr b="1" sz="1800" lang="en-US">
                <a:latin typeface="Times New Roman" panose="02020603050405020304" pitchFamily="18" charset="0"/>
                <a:cs typeface="Times New Roman" panose="02020603050405020304" pitchFamily="18" charset="0"/>
              </a:rPr>
              <a:t>Bias and Fairness</a:t>
            </a:r>
          </a:p>
          <a:p>
            <a:pPr algn="just" indent="-285750" lvl="1" marL="742950">
              <a:buFont typeface="Arial" panose="020b0604020202020204" pitchFamily="34" charset="0"/>
              <a:buChar char="•"/>
            </a:pPr>
            <a:r>
              <a:rPr sz="1800" lang="en-US">
                <a:latin typeface="Times New Roman" panose="02020603050405020304" pitchFamily="18" charset="0"/>
                <a:cs typeface="Times New Roman" panose="02020603050405020304" pitchFamily="18" charset="0"/>
              </a:rPr>
              <a:t>AI surveillance systems can unintentionally develop biases, especially in facial recognition, leading to inaccurate identification of certain demographics.</a:t>
            </a:r>
          </a:p>
          <a:p>
            <a:pPr algn="just" indent="-285750" lvl="1" marL="742950">
              <a:buFont typeface="Arial" panose="020b0604020202020204" pitchFamily="34" charset="0"/>
              <a:buChar char="•"/>
            </a:pPr>
            <a:r>
              <a:rPr sz="1800" lang="en-US">
                <a:latin typeface="Times New Roman" panose="02020603050405020304" pitchFamily="18" charset="0"/>
                <a:cs typeface="Times New Roman" panose="02020603050405020304" pitchFamily="18" charset="0"/>
              </a:rPr>
              <a:t>Ensuring the system is fair and inclusive for all individuals requires robust testing and possibly third-party audits of the technology.</a:t>
            </a:r>
          </a:p>
          <a:p>
            <a:pPr algn="just" indent="-285750" lvl="0" marL="285750">
              <a:buFont typeface="Wingdings" panose="05000000000000000000" pitchFamily="2" charset="2"/>
              <a:buChar char="q"/>
            </a:pPr>
            <a:r>
              <a:rPr b="1" sz="1800" lang="en-US">
                <a:latin typeface="Times New Roman" panose="02020603050405020304" pitchFamily="18" charset="0"/>
                <a:cs typeface="Times New Roman" panose="02020603050405020304" pitchFamily="18" charset="0"/>
              </a:rPr>
              <a:t>Data Security and Cyber Threats</a:t>
            </a:r>
          </a:p>
          <a:p>
            <a:pPr algn="just" indent="-285750" lvl="1" marL="742950">
              <a:buFont typeface="Arial" panose="020b0604020202020204" pitchFamily="34" charset="0"/>
              <a:buChar char="•"/>
            </a:pPr>
            <a:r>
              <a:rPr sz="1800" lang="en-US">
                <a:latin typeface="Times New Roman" panose="02020603050405020304" pitchFamily="18" charset="0"/>
                <a:cs typeface="Times New Roman" panose="02020603050405020304" pitchFamily="18" charset="0"/>
              </a:rPr>
              <a:t>Collected surveillance data is vulnerable to cyber threats, making secure storage and transmission crucial to avoid breaches.</a:t>
            </a:r>
          </a:p>
          <a:p>
            <a:pPr algn="just" indent="-285750" lvl="1" marL="742950">
              <a:buFont typeface="Arial" panose="020b0604020202020204" pitchFamily="34" charset="0"/>
              <a:buChar char="•"/>
            </a:pPr>
            <a:r>
              <a:rPr sz="1800" lang="en-US">
                <a:latin typeface="Times New Roman" panose="02020603050405020304" pitchFamily="18" charset="0"/>
                <a:cs typeface="Times New Roman" panose="02020603050405020304" pitchFamily="18" charset="0"/>
              </a:rPr>
              <a:t>Systems need to comply with data privacy laws like GDPR to ensure proper handling and deletion of data when no longer needed.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
    <p:spTree>
      <p:nvGrpSpPr>
        <p:cNvPr id="97" name=""/>
        <p:cNvGrpSpPr/>
        <p:nvPr/>
      </p:nvGrpSpPr>
      <p:grpSpPr>
        <a:xfrm>
          <a:off x="0" y="0"/>
          <a:ext cx="0" cy="0"/>
        </a:xfrm>
      </p:grpSpPr>
      <p:sp>
        <p:nvSpPr>
          <p:cNvPr id="1048686" name="TextBox 2"/>
          <p:cNvSpPr txBox="1"/>
          <p:nvPr/>
        </p:nvSpPr>
        <p:spPr>
          <a:xfrm>
            <a:off x="0" y="499914"/>
            <a:ext cx="11480683" cy="1209040"/>
          </a:xfrm>
          <a:prstGeom prst="rect"/>
          <a:noFill/>
        </p:spPr>
        <p:txBody>
          <a:bodyPr wrap="square">
            <a:spAutoFit/>
          </a:bodyPr>
          <a:p>
            <a:pPr algn="r" defTabSz="914400" eaLnBrk="1" fontAlgn="auto" hangingPunct="1" indent="0" latinLnBrk="0" lvl="0" marL="0" marR="0" rtl="0">
              <a:lnSpc>
                <a:spcPct val="100000"/>
              </a:lnSpc>
              <a:spcBef>
                <a:spcPct val="0"/>
              </a:spcBef>
              <a:spcAft>
                <a:spcPct val="0"/>
              </a:spcAft>
              <a:buClrTx/>
              <a:buSzTx/>
              <a:buFontTx/>
              <a:buNone/>
            </a:pPr>
            <a:r>
              <a:rPr b="1" sz="3800" lang="en-IN" u="sng">
                <a:solidFill>
                  <a:schemeClr val="tx1"/>
                </a:solidFill>
                <a:latin typeface="Times New Roman" panose="02020603050405020304" pitchFamily="18" charset="0"/>
                <a:ea typeface="+mn-ea"/>
                <a:cs typeface="Times New Roman" panose="02020603050405020304" pitchFamily="18" charset="0"/>
                <a:sym typeface="+mn-ea"/>
              </a:rPr>
              <a:t>COMPARISON WITH OTHER SURVEILLANCE TECHNOLOGIES</a:t>
            </a:r>
            <a:endParaRPr baseline="0" b="1" cap="none" sz="3800" i="0" kern="1200" kumimoji="0" lang="en-IN" noProof="0" normalizeH="0" spc="0" strike="noStrike" u="sng">
              <a:ln>
                <a:noFill/>
              </a:ln>
              <a:solidFill>
                <a:srgbClr val="000000"/>
              </a:solidFill>
              <a:effectLst/>
              <a:uLnTx/>
              <a:uFillTx/>
              <a:latin typeface="Times New Roman" panose="02020603050405020304" charset="0"/>
              <a:cs typeface="Times New Roman" panose="02020603050405020304" charset="0"/>
            </a:endParaRPr>
          </a:p>
        </p:txBody>
      </p:sp>
      <p:sp>
        <p:nvSpPr>
          <p:cNvPr id="1048687" name="TextBox 4"/>
          <p:cNvSpPr txBox="1"/>
          <p:nvPr/>
        </p:nvSpPr>
        <p:spPr>
          <a:xfrm>
            <a:off x="813120" y="2016671"/>
            <a:ext cx="10541645" cy="4193541"/>
          </a:xfrm>
          <a:prstGeom prst="rect"/>
          <a:noFill/>
        </p:spPr>
        <p:txBody>
          <a:bodyPr wrap="square">
            <a:spAutoFit/>
          </a:bodyPr>
          <a:p>
            <a:pPr indent="0" marL="0"/>
            <a:r>
              <a:rPr sz="1600" lang="en-US">
                <a:latin typeface="Times New Roman" panose="02020603050405020304" pitchFamily="18" charset="0"/>
                <a:cs typeface="Times New Roman" panose="02020603050405020304" pitchFamily="18" charset="0"/>
              </a:rPr>
              <a:t>Comparison with Other Surveillance Technologies</a:t>
            </a:r>
          </a:p>
          <a:p>
            <a:pPr indent="0" marL="0"/>
            <a:endParaRPr sz="1600" lang="en-US">
              <a:latin typeface="Times New Roman" panose="02020603050405020304" pitchFamily="18" charset="0"/>
              <a:cs typeface="Times New Roman" panose="02020603050405020304" pitchFamily="18" charset="0"/>
            </a:endParaRPr>
          </a:p>
          <a:p>
            <a:pPr indent="-285750" lvl="0" marL="285750">
              <a:buFont typeface="Wingdings" panose="05000000000000000000" pitchFamily="2" charset="2"/>
              <a:buChar char="q"/>
            </a:pPr>
            <a:r>
              <a:rPr b="1" sz="1600" lang="en-US">
                <a:latin typeface="Times New Roman" panose="02020603050405020304" pitchFamily="18" charset="0"/>
                <a:cs typeface="Times New Roman" panose="02020603050405020304" pitchFamily="18" charset="0"/>
              </a:rPr>
              <a:t>Traditional Surveillance</a:t>
            </a:r>
          </a:p>
          <a:p>
            <a:pPr indent="-285750" lvl="1" marL="742950">
              <a:buFont typeface="Arial" panose="020b0604020202020204" pitchFamily="34" charset="0"/>
              <a:buChar char="•"/>
            </a:pPr>
            <a:r>
              <a:rPr sz="1600" lang="en-US">
                <a:latin typeface="Times New Roman" panose="02020603050405020304" pitchFamily="18" charset="0"/>
                <a:cs typeface="Times New Roman" panose="02020603050405020304" pitchFamily="18" charset="0"/>
              </a:rPr>
              <a:t>Traditional surveillance systems rely heavily on manual monitoring, often leading to human error and slow response times.</a:t>
            </a:r>
          </a:p>
          <a:p>
            <a:pPr indent="-285750" lvl="1" marL="742950">
              <a:buFont typeface="Arial" panose="020b0604020202020204" pitchFamily="34" charset="0"/>
              <a:buChar char="•"/>
            </a:pPr>
            <a:r>
              <a:rPr sz="1600" lang="en-US">
                <a:latin typeface="Times New Roman" panose="02020603050405020304" pitchFamily="18" charset="0"/>
                <a:cs typeface="Times New Roman" panose="02020603050405020304" pitchFamily="18" charset="0"/>
              </a:rPr>
              <a:t>These systems lack real-time analytics capabilities, making it challenging to detect potential threats before incidents occur.</a:t>
            </a:r>
          </a:p>
          <a:p>
            <a:pPr indent="-285750" lvl="0" marL="285750">
              <a:buFont typeface="Wingdings" panose="05000000000000000000" pitchFamily="2" charset="2"/>
              <a:buChar char="q"/>
            </a:pPr>
            <a:r>
              <a:rPr b="1" sz="1600" lang="en-US">
                <a:latin typeface="Times New Roman" panose="02020603050405020304" pitchFamily="18" charset="0"/>
                <a:cs typeface="Times New Roman" panose="02020603050405020304" pitchFamily="18" charset="0"/>
              </a:rPr>
              <a:t>AI-Based Surveillance Advantages</a:t>
            </a:r>
          </a:p>
          <a:p>
            <a:pPr indent="-285750" lvl="1" marL="742950">
              <a:buFont typeface="Arial" panose="020b0604020202020204" pitchFamily="34" charset="0"/>
              <a:buChar char="•"/>
            </a:pPr>
            <a:r>
              <a:rPr sz="1600" lang="en-US">
                <a:latin typeface="Times New Roman" panose="02020603050405020304" pitchFamily="18" charset="0"/>
                <a:cs typeface="Times New Roman" panose="02020603050405020304" pitchFamily="18" charset="0"/>
              </a:rPr>
              <a:t>AI enhances surveillance with capabilities like object and behavior recognition, allowing for proactive, real-time alerts to potential threats.</a:t>
            </a:r>
          </a:p>
          <a:p>
            <a:pPr indent="-285750" lvl="1" marL="742950">
              <a:buFont typeface="Arial" panose="020b0604020202020204" pitchFamily="34" charset="0"/>
              <a:buChar char="•"/>
            </a:pPr>
            <a:r>
              <a:rPr sz="1600" lang="en-US">
                <a:latin typeface="Times New Roman" panose="02020603050405020304" pitchFamily="18" charset="0"/>
                <a:cs typeface="Times New Roman" panose="02020603050405020304" pitchFamily="18" charset="0"/>
              </a:rPr>
              <a:t>AI-based systems require less human intervention, making them cost-effective and more accurate over time as algorithms improve.</a:t>
            </a:r>
          </a:p>
          <a:p>
            <a:pPr indent="-285750" lvl="0" marL="285750">
              <a:buFont typeface="Wingdings" panose="05000000000000000000" pitchFamily="2" charset="2"/>
              <a:buChar char="q"/>
            </a:pPr>
            <a:r>
              <a:rPr b="1" sz="1600" lang="en-US">
                <a:latin typeface="Times New Roman" panose="02020603050405020304" pitchFamily="18" charset="0"/>
                <a:cs typeface="Times New Roman" panose="02020603050405020304" pitchFamily="18" charset="0"/>
              </a:rPr>
              <a:t>Cost-Benefit Analysis</a:t>
            </a:r>
          </a:p>
          <a:p>
            <a:pPr indent="-285750" lvl="1" marL="742950">
              <a:buFont typeface="Arial" panose="020b0604020202020204" pitchFamily="34" charset="0"/>
              <a:buChar char="•"/>
            </a:pPr>
            <a:r>
              <a:rPr sz="1600" lang="en-US">
                <a:latin typeface="Times New Roman" panose="02020603050405020304" pitchFamily="18" charset="0"/>
                <a:cs typeface="Times New Roman" panose="02020603050405020304" pitchFamily="18" charset="0"/>
              </a:rPr>
              <a:t>Though initial costs for AI-based surveillance are higher, long-term benefits include lower manpower needs and better threat detection accuracy.</a:t>
            </a:r>
          </a:p>
          <a:p>
            <a:pPr indent="-285750" lvl="1" marL="742950">
              <a:buFont typeface="Arial" panose="020b0604020202020204" pitchFamily="34" charset="0"/>
              <a:buChar char="•"/>
            </a:pPr>
            <a:r>
              <a:rPr sz="1600" lang="en-US">
                <a:latin typeface="Times New Roman" panose="02020603050405020304" pitchFamily="18" charset="0"/>
                <a:cs typeface="Times New Roman" panose="02020603050405020304" pitchFamily="18" charset="0"/>
              </a:rPr>
              <a:t>Organizations can save on long-term operational costs with automated surveillance that doesn’t require continuous human oversight.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
    <p:spTree>
      <p:nvGrpSpPr>
        <p:cNvPr id="98" name=""/>
        <p:cNvGrpSpPr/>
        <p:nvPr/>
      </p:nvGrpSpPr>
      <p:grpSpPr>
        <a:xfrm>
          <a:off x="0" y="0"/>
          <a:ext cx="0" cy="0"/>
        </a:xfrm>
      </p:grpSpPr>
      <p:sp>
        <p:nvSpPr>
          <p:cNvPr id="1048688" name="TextBox 2"/>
          <p:cNvSpPr txBox="1"/>
          <p:nvPr/>
        </p:nvSpPr>
        <p:spPr>
          <a:xfrm>
            <a:off x="748146" y="433593"/>
            <a:ext cx="6961908" cy="769441"/>
          </a:xfrm>
          <a:prstGeom prst="rect"/>
          <a:noFill/>
        </p:spPr>
        <p:txBody>
          <a:bodyPr wrap="square">
            <a:spAutoFit/>
          </a:bodyPr>
          <a:p>
            <a:r>
              <a:rPr baseline="0" b="1" sz="4400" i="0" lang="en-IN" strike="noStrike" u="sng">
                <a:solidFill>
                  <a:srgbClr val="000000"/>
                </a:solidFill>
                <a:latin typeface="Times New Roman" panose="02020603050405020304" pitchFamily="18" charset="0"/>
                <a:cs typeface="Times New Roman" panose="02020603050405020304" pitchFamily="18" charset="0"/>
              </a:rPr>
              <a:t>REFERENCES</a:t>
            </a:r>
            <a:endParaRPr b="1" sz="4400" lang="en-IN" u="sng">
              <a:latin typeface="Times New Roman" panose="02020603050405020304" pitchFamily="18" charset="0"/>
              <a:cs typeface="Times New Roman" panose="02020603050405020304" pitchFamily="18" charset="0"/>
            </a:endParaRPr>
          </a:p>
        </p:txBody>
      </p:sp>
      <p:sp>
        <p:nvSpPr>
          <p:cNvPr id="1048689" name="TextBox 4"/>
          <p:cNvSpPr txBox="1"/>
          <p:nvPr/>
        </p:nvSpPr>
        <p:spPr>
          <a:xfrm>
            <a:off x="748146" y="1203034"/>
            <a:ext cx="10474036" cy="4765040"/>
          </a:xfrm>
          <a:prstGeom prst="rect"/>
          <a:noFill/>
        </p:spPr>
        <p:txBody>
          <a:bodyPr wrap="square">
            <a:spAutoFit/>
          </a:bodyPr>
          <a:p>
            <a:pPr algn="just"/>
            <a:r>
              <a:rPr baseline="0" b="0" sz="1400" i="0" lang="en-IN" strike="noStrike" u="none">
                <a:solidFill>
                  <a:srgbClr val="000000"/>
                </a:solidFill>
                <a:latin typeface="Times New Roman" panose="02020603050405020304" pitchFamily="18" charset="0"/>
              </a:rPr>
              <a:t>[1] D. Choqueluque-Roman and G. Camara-Chavez, “Weakly supervised violence detection in surveillance video,” Sensors 2022, 22(12), 4502. https://doi.org/10.3390/s22124502 </a:t>
            </a:r>
          </a:p>
          <a:p>
            <a:pPr algn="just"/>
            <a:endParaRPr baseline="0" b="0" sz="1400" i="0" lang="en-IN" strike="noStrike" u="none">
              <a:solidFill>
                <a:srgbClr val="000000"/>
              </a:solidFill>
              <a:latin typeface="Times New Roman" panose="02020603050405020304" pitchFamily="18" charset="0"/>
            </a:endParaRPr>
          </a:p>
          <a:p>
            <a:pPr algn="just"/>
            <a:r>
              <a:rPr baseline="0" b="0" sz="1400" i="0" lang="en-US" strike="noStrike" u="none">
                <a:solidFill>
                  <a:srgbClr val="000000"/>
                </a:solidFill>
                <a:latin typeface="Times New Roman" panose="02020603050405020304" pitchFamily="18" charset="0"/>
              </a:rPr>
              <a:t>[2] H. Gao “A Yolo-based Violence Detection Method in IoT Surveillance Systems”, Research Gate Vol. 14, No. 8, 2023 </a:t>
            </a:r>
          </a:p>
          <a:p>
            <a:pPr algn="just"/>
            <a:endParaRPr baseline="0" b="0" sz="1400" i="0" lang="en-US" strike="noStrike" u="none">
              <a:solidFill>
                <a:srgbClr val="000000"/>
              </a:solidFill>
              <a:latin typeface="Times New Roman" panose="02020603050405020304" pitchFamily="18" charset="0"/>
            </a:endParaRPr>
          </a:p>
          <a:p>
            <a:pPr algn="just"/>
            <a:r>
              <a:rPr baseline="0" b="0" sz="1400" i="0" lang="en-US" strike="noStrike" u="none">
                <a:solidFill>
                  <a:srgbClr val="000000"/>
                </a:solidFill>
                <a:latin typeface="Times New Roman" panose="02020603050405020304" pitchFamily="18" charset="0"/>
              </a:rPr>
              <a:t>[3] P. More, S. Patil, T. Pattanshetti, “Real time Violence and Weapon detection and Alert System” Research Gate May 21st, 2024. https://doi.org/10.21203/rs.3.rs-4389485/v1 </a:t>
            </a:r>
          </a:p>
          <a:p>
            <a:pPr algn="just"/>
            <a:endParaRPr baseline="0" b="0" sz="1400" i="0" lang="en-IN" strike="noStrike" u="none">
              <a:solidFill>
                <a:srgbClr val="000000"/>
              </a:solidFill>
              <a:latin typeface="Times New Roman" panose="02020603050405020304" pitchFamily="18" charset="0"/>
            </a:endParaRPr>
          </a:p>
          <a:p>
            <a:pPr algn="just"/>
            <a:r>
              <a:rPr baseline="0" b="0" sz="1400" i="0" lang="en-IN" strike="noStrike" u="none">
                <a:solidFill>
                  <a:srgbClr val="000000"/>
                </a:solidFill>
                <a:latin typeface="Times New Roman" panose="02020603050405020304" pitchFamily="18" charset="0"/>
              </a:rPr>
              <a:t>[4] Md. Tahir Bhatti, Md. Gufran Khan, Masood Aslam, Md. Junaid Fiaz, “Weapon Detection in Real-Time CCTV Videos using Deep Learning”, February 2021 ,IEEE Access PP(99):1-1, DOI: 10.1109/ACCESS.2021.3059170 </a:t>
            </a:r>
          </a:p>
          <a:p>
            <a:pPr algn="just"/>
            <a:endParaRPr baseline="0" b="0" sz="1400" i="0" lang="en-IN" strike="noStrike" u="none">
              <a:solidFill>
                <a:srgbClr val="000000"/>
              </a:solidFill>
              <a:latin typeface="Times New Roman" panose="02020603050405020304" pitchFamily="18" charset="0"/>
            </a:endParaRPr>
          </a:p>
          <a:p>
            <a:pPr algn="just"/>
            <a:r>
              <a:rPr baseline="0" b="0" sz="1400" i="0" lang="en-IN" strike="noStrike" u="none">
                <a:solidFill>
                  <a:srgbClr val="000000"/>
                </a:solidFill>
                <a:latin typeface="Times New Roman" panose="02020603050405020304" pitchFamily="18" charset="0"/>
              </a:rPr>
              <a:t>[5] Atharv Belurkar1, Ashish Waghmare2, Sahil Mallick3, Nikhil Waghamode4, Prof. Reshma Totare5 “Weapon Detection using Yolov4, CNN” Volume 10 Issue IV Apr 2022, https://doi.org/10.22214/ijraset.2022.41702 </a:t>
            </a:r>
          </a:p>
          <a:p>
            <a:pPr algn="just"/>
            <a:endParaRPr baseline="0" b="0" sz="1400" i="0" lang="en-IN" strike="noStrike" u="none">
              <a:solidFill>
                <a:srgbClr val="000000"/>
              </a:solidFill>
              <a:latin typeface="Times New Roman" panose="02020603050405020304" pitchFamily="18" charset="0"/>
            </a:endParaRPr>
          </a:p>
          <a:p>
            <a:pPr algn="just"/>
            <a:r>
              <a:rPr baseline="0" b="0" sz="1400" i="0" lang="en-IN" strike="noStrike" u="none">
                <a:solidFill>
                  <a:srgbClr val="000000"/>
                </a:solidFill>
                <a:latin typeface="Times New Roman" panose="02020603050405020304" pitchFamily="18" charset="0"/>
              </a:rPr>
              <a:t>[6] Sankaranarayanan, Aswin C., Ashok Veeraraghavan, and Rama Chellappa. “Object detection, tracking and recognition for multiple smart cameras.” Proceedings of the IEEE 96, no. 10 (2008): 1606-1624. </a:t>
            </a:r>
          </a:p>
          <a:p>
            <a:pPr algn="just"/>
            <a:endParaRPr baseline="0" b="0" sz="1400" i="0" lang="en-US" strike="noStrike" u="none">
              <a:solidFill>
                <a:srgbClr val="000000"/>
              </a:solidFill>
              <a:latin typeface="Times New Roman" panose="02020603050405020304" pitchFamily="18" charset="0"/>
            </a:endParaRPr>
          </a:p>
          <a:p>
            <a:pPr algn="just"/>
            <a:r>
              <a:rPr baseline="0" b="0" sz="1400" i="0" lang="en-US" strike="noStrike" u="none">
                <a:solidFill>
                  <a:srgbClr val="000000"/>
                </a:solidFill>
                <a:latin typeface="Times New Roman" panose="02020603050405020304" pitchFamily="18" charset="0"/>
              </a:rPr>
              <a:t>[7] Zhang, Shuai, Chong Wang, Shing-Chow Chan, Xiguang Wei, and Check-Hei Ho. “New object </a:t>
            </a:r>
          </a:p>
          <a:p>
            <a:pPr algn="just"/>
            <a:r>
              <a:rPr baseline="0" b="0" sz="1400" i="0" lang="en-US" strike="noStrike" u="none">
                <a:solidFill>
                  <a:srgbClr val="000000"/>
                </a:solidFill>
                <a:latin typeface="Times New Roman" panose="02020603050405020304" pitchFamily="18" charset="0"/>
              </a:rPr>
              <a:t>detection, tracking, and recognition approaches for video surveillance over camera network.” IEEE </a:t>
            </a:r>
          </a:p>
          <a:p>
            <a:pPr algn="just"/>
            <a:r>
              <a:rPr baseline="0" b="0" sz="1400" i="0" lang="en-IN" strike="noStrike" u="none">
                <a:solidFill>
                  <a:srgbClr val="000000"/>
                </a:solidFill>
                <a:latin typeface="Times New Roman" panose="02020603050405020304" pitchFamily="18" charset="0"/>
              </a:rPr>
              <a:t>sensors journal 15, no. 5 (2014): 2679-2691. </a:t>
            </a:r>
          </a:p>
          <a:p>
            <a:pPr algn="just"/>
            <a:endParaRPr baseline="0" b="0" sz="1400" i="0" lang="en-IN" strike="noStrike" u="none">
              <a:solidFill>
                <a:srgbClr val="000000"/>
              </a:solidFill>
              <a:latin typeface="Times New Roman" panose="02020603050405020304" pitchFamily="18" charset="0"/>
            </a:endParaRPr>
          </a:p>
          <a:p>
            <a:pPr algn="just"/>
            <a:r>
              <a:rPr baseline="0" b="0" sz="1400" i="0" lang="en-IN" strike="noStrike" u="none">
                <a:solidFill>
                  <a:srgbClr val="000000"/>
                </a:solidFill>
                <a:latin typeface="Times New Roman" panose="02020603050405020304" pitchFamily="18" charset="0"/>
              </a:rPr>
              <a:t>[8] İbrahim Özcan, Yusuf Altun, Cevahir Parlak, “Improving YOLO Detection Performance of Autonomous Vehicles in Adverse Weather Conditions Using Metaheuristic Algorithms”, </a:t>
            </a:r>
            <a:r>
              <a:rPr baseline="0" b="0" sz="1400" i="1" lang="en-IN" strike="noStrike" u="none">
                <a:solidFill>
                  <a:srgbClr val="000000"/>
                </a:solidFill>
                <a:latin typeface="Times New Roman" panose="02020603050405020304" pitchFamily="18" charset="0"/>
              </a:rPr>
              <a:t>Appl. Sci. </a:t>
            </a:r>
            <a:r>
              <a:rPr baseline="0" b="1" sz="1400" i="0" lang="en-IN" strike="noStrike" u="none">
                <a:solidFill>
                  <a:srgbClr val="000000"/>
                </a:solidFill>
                <a:latin typeface="Times New Roman" panose="02020603050405020304" pitchFamily="18" charset="0"/>
              </a:rPr>
              <a:t>2024</a:t>
            </a:r>
            <a:r>
              <a:rPr baseline="0" b="0" sz="1400" i="0" lang="en-IN" strike="noStrike" u="none">
                <a:solidFill>
                  <a:srgbClr val="000000"/>
                </a:solidFill>
                <a:latin typeface="Times New Roman" panose="02020603050405020304" pitchFamily="18" charset="0"/>
              </a:rPr>
              <a:t>, </a:t>
            </a:r>
            <a:r>
              <a:rPr baseline="0" b="0" sz="1400" i="1" lang="en-IN" strike="noStrike" u="none">
                <a:solidFill>
                  <a:srgbClr val="000000"/>
                </a:solidFill>
                <a:latin typeface="Times New Roman" panose="02020603050405020304" pitchFamily="18" charset="0"/>
              </a:rPr>
              <a:t>14</a:t>
            </a:r>
            <a:r>
              <a:rPr baseline="0" b="0" sz="1400" i="0" lang="en-IN" strike="noStrike" u="none">
                <a:solidFill>
                  <a:srgbClr val="000000"/>
                </a:solidFill>
                <a:latin typeface="Times New Roman" panose="02020603050405020304" pitchFamily="18" charset="0"/>
              </a:rPr>
              <a:t>(13), 5841; https://doi.org/10.3390/app14135841 </a:t>
            </a:r>
            <a:endParaRPr sz="1400"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
    <p:bg>
      <p:bgPr>
        <a:solidFill>
          <a:schemeClr val="tx1"/>
        </a:solidFill>
        <a:effectLst/>
      </p:bgPr>
    </p:bg>
    <p:spTree>
      <p:nvGrpSpPr>
        <p:cNvPr id="99" name=""/>
        <p:cNvGrpSpPr/>
        <p:nvPr/>
      </p:nvGrpSpPr>
      <p:grpSpPr>
        <a:xfrm>
          <a:off x="0" y="0"/>
          <a:ext cx="0" cy="0"/>
        </a:xfrm>
      </p:grpSpPr>
      <p:sp>
        <p:nvSpPr>
          <p:cNvPr id="1048690" name="AutoShape 2"/>
          <p:cNvSpPr/>
          <p:nvPr/>
        </p:nvSpPr>
        <p:spPr>
          <a:xfrm flipH="1">
            <a:off x="3361043" y="3949868"/>
            <a:ext cx="0" cy="3430422"/>
          </a:xfrm>
          <a:prstGeom prst="line"/>
          <a:ln w="38100" cap="flat">
            <a:solidFill>
              <a:srgbClr val="FFFFFF"/>
            </a:solidFill>
            <a:prstDash val="solid"/>
            <a:headEnd type="none" w="sm" len="sm"/>
            <a:tailEnd type="none" w="sm" len="sm"/>
          </a:ln>
        </p:spPr>
        <p:txBody>
          <a:bodyPr/>
          <a:p/>
        </p:txBody>
      </p:sp>
      <p:sp>
        <p:nvSpPr>
          <p:cNvPr id="1048691" name="AutoShape 3"/>
          <p:cNvSpPr/>
          <p:nvPr/>
        </p:nvSpPr>
        <p:spPr>
          <a:xfrm flipH="1">
            <a:off x="3364031" y="-1569535"/>
            <a:ext cx="0" cy="3430422"/>
          </a:xfrm>
          <a:prstGeom prst="line"/>
          <a:ln w="38100" cap="flat">
            <a:solidFill>
              <a:srgbClr val="FFFFFF"/>
            </a:solidFill>
            <a:prstDash val="solid"/>
            <a:headEnd type="none" w="sm" len="sm"/>
            <a:tailEnd type="none" w="sm" len="sm"/>
          </a:ln>
        </p:spPr>
        <p:txBody>
          <a:bodyPr/>
          <a:p/>
        </p:txBody>
      </p:sp>
      <p:sp>
        <p:nvSpPr>
          <p:cNvPr id="1048692" name="TextBox 6"/>
          <p:cNvSpPr txBox="1"/>
          <p:nvPr/>
        </p:nvSpPr>
        <p:spPr>
          <a:xfrm>
            <a:off x="109752" y="1338580"/>
            <a:ext cx="6401701" cy="2232406"/>
          </a:xfrm>
          <a:prstGeom prst="rect"/>
        </p:spPr>
        <p:txBody>
          <a:bodyPr anchor="t" bIns="0" lIns="0" rIns="0" rtlCol="0" tIns="0" wrap="square">
            <a:spAutoFit/>
          </a:bodyPr>
          <a:lstStyle>
            <a:defPPr>
              <a:defRPr lang="en-US"/>
            </a:defPPr>
            <a:lvl1pPr algn="l" defTabSz="609600" eaLnBrk="1" hangingPunct="1" latinLnBrk="0" marL="0" rtl="0">
              <a:defRPr sz="1200" kern="1200">
                <a:solidFill>
                  <a:schemeClr val="tx1"/>
                </a:solidFill>
                <a:latin typeface="+mn-lt"/>
                <a:ea typeface="+mn-ea"/>
                <a:cs typeface="+mn-cs"/>
              </a:defRPr>
            </a:lvl1pPr>
            <a:lvl2pPr algn="l" defTabSz="609600" eaLnBrk="1" hangingPunct="1" latinLnBrk="0" marL="304800" rtl="0">
              <a:defRPr sz="1200" kern="1200">
                <a:solidFill>
                  <a:schemeClr val="tx1"/>
                </a:solidFill>
                <a:latin typeface="+mn-lt"/>
                <a:ea typeface="+mn-ea"/>
                <a:cs typeface="+mn-cs"/>
              </a:defRPr>
            </a:lvl2pPr>
            <a:lvl3pPr algn="l" defTabSz="609600" eaLnBrk="1" hangingPunct="1" latinLnBrk="0" marL="609600" rtl="0">
              <a:defRPr sz="1200" kern="1200">
                <a:solidFill>
                  <a:schemeClr val="tx1"/>
                </a:solidFill>
                <a:latin typeface="+mn-lt"/>
                <a:ea typeface="+mn-ea"/>
                <a:cs typeface="+mn-cs"/>
              </a:defRPr>
            </a:lvl3pPr>
            <a:lvl4pPr algn="l" defTabSz="609600" eaLnBrk="1" hangingPunct="1" latinLnBrk="0" marL="914400" rtl="0">
              <a:defRPr sz="1200" kern="1200">
                <a:solidFill>
                  <a:schemeClr val="tx1"/>
                </a:solidFill>
                <a:latin typeface="+mn-lt"/>
                <a:ea typeface="+mn-ea"/>
                <a:cs typeface="+mn-cs"/>
              </a:defRPr>
            </a:lvl4pPr>
            <a:lvl5pPr algn="l" defTabSz="609600" eaLnBrk="1" hangingPunct="1" latinLnBrk="0" marL="1219200" rtl="0">
              <a:defRPr sz="1200" kern="1200">
                <a:solidFill>
                  <a:schemeClr val="tx1"/>
                </a:solidFill>
                <a:latin typeface="+mn-lt"/>
                <a:ea typeface="+mn-ea"/>
                <a:cs typeface="+mn-cs"/>
              </a:defRPr>
            </a:lvl5pPr>
            <a:lvl6pPr algn="l" defTabSz="609600" eaLnBrk="1" hangingPunct="1" latinLnBrk="0" marL="1524000" rtl="0">
              <a:defRPr sz="1200" kern="1200">
                <a:solidFill>
                  <a:schemeClr val="tx1"/>
                </a:solidFill>
                <a:latin typeface="+mn-lt"/>
                <a:ea typeface="+mn-ea"/>
                <a:cs typeface="+mn-cs"/>
              </a:defRPr>
            </a:lvl6pPr>
            <a:lvl7pPr algn="l" defTabSz="609600" eaLnBrk="1" hangingPunct="1" latinLnBrk="0" marL="1828800" rtl="0">
              <a:defRPr sz="1200" kern="1200">
                <a:solidFill>
                  <a:schemeClr val="tx1"/>
                </a:solidFill>
                <a:latin typeface="+mn-lt"/>
                <a:ea typeface="+mn-ea"/>
                <a:cs typeface="+mn-cs"/>
              </a:defRPr>
            </a:lvl7pPr>
            <a:lvl8pPr algn="l" defTabSz="609600" eaLnBrk="1" hangingPunct="1" latinLnBrk="0" marL="2133600" rtl="0">
              <a:defRPr sz="1200" kern="1200">
                <a:solidFill>
                  <a:schemeClr val="tx1"/>
                </a:solidFill>
                <a:latin typeface="+mn-lt"/>
                <a:ea typeface="+mn-ea"/>
                <a:cs typeface="+mn-cs"/>
              </a:defRPr>
            </a:lvl8pPr>
            <a:lvl9pPr algn="l" defTabSz="609600" eaLnBrk="1" hangingPunct="1" latinLnBrk="0" marL="2438400" rtl="0">
              <a:defRPr sz="1200" kern="1200">
                <a:solidFill>
                  <a:schemeClr val="tx1"/>
                </a:solidFill>
                <a:latin typeface="+mn-lt"/>
                <a:ea typeface="+mn-ea"/>
                <a:cs typeface="+mn-cs"/>
              </a:defRPr>
            </a:lvl9pPr>
          </a:lstStyle>
          <a:p>
            <a:pPr algn="ctr" indent="0" lvl="0" marL="0">
              <a:lnSpc>
                <a:spcPts val="17580"/>
              </a:lnSpc>
            </a:pPr>
            <a:r>
              <a:rPr b="1" sz="4400" lang="en-US">
                <a:solidFill>
                  <a:schemeClr val="bg1"/>
                </a:solidFill>
                <a:latin typeface="Calisto MT"/>
              </a:rPr>
              <a:t>THANK YOU!</a:t>
            </a:r>
          </a:p>
        </p:txBody>
      </p:sp>
      <p:pic>
        <p:nvPicPr>
          <p:cNvPr id="2097181" name="Picture 9" descr="A robot flying over a wall  Description automatically generated"/>
          <p:cNvPicPr>
            <a:picLocks noChangeAspect="1"/>
          </p:cNvPicPr>
          <p:nvPr/>
        </p:nvPicPr>
        <p:blipFill>
          <a:blip xmlns:r="http://schemas.openxmlformats.org/officeDocument/2006/relationships" r:embed="rId1"/>
          <a:stretch>
            <a:fillRect/>
          </a:stretch>
        </p:blipFill>
        <p:spPr>
          <a:xfrm>
            <a:off x="6503472" y="8924"/>
            <a:ext cx="5689966" cy="6854529"/>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
    <p:spTree>
      <p:nvGrpSpPr>
        <p:cNvPr id="71" name=""/>
        <p:cNvGrpSpPr/>
        <p:nvPr/>
      </p:nvGrpSpPr>
      <p:grpSpPr>
        <a:xfrm>
          <a:off x="0" y="0"/>
          <a:ext cx="0" cy="0"/>
        </a:xfrm>
      </p:grpSpPr>
      <p:sp>
        <p:nvSpPr>
          <p:cNvPr id="1048618" name="标题"/>
          <p:cNvSpPr txBox="1"/>
          <p:nvPr>
            <p:custDataLst>
              <p:tags r:id="rId1"/>
            </p:custDataLst>
          </p:nvPr>
        </p:nvSpPr>
        <p:spPr>
          <a:xfrm>
            <a:off x="860177" y="2160181"/>
            <a:ext cx="5282391" cy="4146607"/>
          </a:xfrm>
          <a:prstGeom prst="rect"/>
          <a:noFill/>
        </p:spPr>
        <p:txBody>
          <a:bodyPr anchor="t" anchorCtr="0" bIns="0" lIns="71755" rIns="0" rtlCol="0" tIns="0" wrap="square">
            <a:noAutofit/>
          </a:bodyPr>
          <a:p>
            <a:pPr algn="just">
              <a:lnSpc>
                <a:spcPct val="90000"/>
              </a:lnSpc>
            </a:pPr>
            <a:r>
              <a:rPr sz="1500" lang="en-US">
                <a:solidFill>
                  <a:schemeClr val="tx1"/>
                </a:solidFill>
                <a:effectLst>
                  <a:outerShdw algn="tl" blurRad="38100" dir="2700000" dist="19050" rotWithShape="0">
                    <a:schemeClr val="dk1">
                      <a:alpha val="40000"/>
                    </a:schemeClr>
                  </a:outerShdw>
                </a:effectLst>
                <a:latin typeface="Times New Roman" panose="02020603050405020304" pitchFamily="18" charset="0"/>
                <a:ea typeface="+mn-lt"/>
                <a:cs typeface="Times New Roman" panose="02020603050405020304" pitchFamily="18" charset="0"/>
                <a:sym typeface="+mn-ea"/>
              </a:rPr>
              <a:t>Ensuring safety in today’s busy urban environments is a growing challenge. Traditional surveillance, which depends on human monitoring, often falls short in covering large, complex spaces, leading to potential security gaps where threats may go undetected. </a:t>
            </a:r>
          </a:p>
          <a:p>
            <a:pPr algn="just">
              <a:lnSpc>
                <a:spcPct val="90000"/>
              </a:lnSpc>
            </a:pPr>
            <a:endParaRPr b="1" sz="1500" lang="en-US">
              <a:solidFill>
                <a:schemeClr val="tx1"/>
              </a:solidFill>
              <a:effectLst>
                <a:outerShdw algn="tl" blurRad="38100" dir="2700000" dist="19050" rotWithShape="0">
                  <a:schemeClr val="dk1">
                    <a:alpha val="40000"/>
                  </a:schemeClr>
                </a:outerShdw>
              </a:effectLst>
              <a:latin typeface="Times New Roman" panose="02020603050405020304" pitchFamily="18" charset="0"/>
              <a:ea typeface="+mn-lt"/>
              <a:cs typeface="Times New Roman" panose="02020603050405020304" pitchFamily="18" charset="0"/>
              <a:sym typeface="+mn-ea"/>
            </a:endParaRPr>
          </a:p>
          <a:p>
            <a:pPr algn="just">
              <a:lnSpc>
                <a:spcPct val="90000"/>
              </a:lnSpc>
            </a:pPr>
            <a:r>
              <a:rPr b="1" sz="1500" lang="en-US">
                <a:solidFill>
                  <a:schemeClr val="tx1"/>
                </a:solidFill>
                <a:effectLst>
                  <a:outerShdw algn="tl" blurRad="38100" dir="2700000" dist="19050" rotWithShape="0">
                    <a:schemeClr val="dk1">
                      <a:alpha val="40000"/>
                    </a:schemeClr>
                  </a:outerShdw>
                </a:effectLst>
                <a:latin typeface="Times New Roman" panose="02020603050405020304" pitchFamily="18" charset="0"/>
                <a:ea typeface="+mn-lt"/>
                <a:cs typeface="Times New Roman" panose="02020603050405020304" pitchFamily="18" charset="0"/>
                <a:sym typeface="+mn-ea"/>
              </a:rPr>
              <a:t>Purpose of the Project : </a:t>
            </a:r>
            <a:r>
              <a:rPr sz="1500" lang="en-US">
                <a:solidFill>
                  <a:schemeClr val="tx1"/>
                </a:solidFill>
                <a:effectLst>
                  <a:outerShdw algn="tl" blurRad="38100" dir="2700000" dist="19050" rotWithShape="0">
                    <a:schemeClr val="dk1">
                      <a:alpha val="40000"/>
                    </a:schemeClr>
                  </a:outerShdw>
                </a:effectLst>
                <a:latin typeface="Times New Roman" panose="02020603050405020304" pitchFamily="18" charset="0"/>
                <a:ea typeface="+mn-lt"/>
                <a:cs typeface="Times New Roman" panose="02020603050405020304" pitchFamily="18" charset="0"/>
                <a:sym typeface="+mn-ea"/>
              </a:rPr>
              <a:t>The Smart AI-Based Surveillance System addresses these limitations by utilizing computer vision techniques to detect potential threats such as violence, weapons, and suspicious behavior in real time. This project aims to enhance public safety by enabling instant alerts to security teams or law enforcement upon detecting suspicious activity. The system’s rapid notification feature enables quick response times, reducing risks in public spaces.</a:t>
            </a:r>
          </a:p>
          <a:p>
            <a:pPr algn="just">
              <a:lnSpc>
                <a:spcPct val="90000"/>
              </a:lnSpc>
            </a:pPr>
            <a:endParaRPr b="1" sz="1500" lang="en-US">
              <a:effectLst>
                <a:outerShdw algn="tl" blurRad="38100" dir="2700000" dist="19050" rotWithShape="0">
                  <a:schemeClr val="dk1">
                    <a:alpha val="40000"/>
                  </a:schemeClr>
                </a:outerShdw>
              </a:effectLst>
              <a:latin typeface="Times New Roman" panose="02020603050405020304" pitchFamily="18" charset="0"/>
              <a:ea typeface="+mn-lt"/>
              <a:cs typeface="Times New Roman" panose="02020603050405020304" pitchFamily="18" charset="0"/>
              <a:sym typeface="+mn-ea"/>
            </a:endParaRPr>
          </a:p>
          <a:p>
            <a:pPr algn="just">
              <a:lnSpc>
                <a:spcPct val="90000"/>
              </a:lnSpc>
            </a:pPr>
            <a:r>
              <a:rPr b="1" sz="1500" lang="en-US">
                <a:solidFill>
                  <a:schemeClr val="tx1"/>
                </a:solidFill>
                <a:effectLst>
                  <a:outerShdw algn="tl" blurRad="38100" dir="2700000" dist="19050" rotWithShape="0">
                    <a:schemeClr val="dk1">
                      <a:alpha val="40000"/>
                    </a:schemeClr>
                  </a:outerShdw>
                </a:effectLst>
                <a:latin typeface="Times New Roman" panose="02020603050405020304" pitchFamily="18" charset="0"/>
                <a:ea typeface="+mn-lt"/>
                <a:cs typeface="Times New Roman" panose="02020603050405020304" pitchFamily="18" charset="0"/>
                <a:sym typeface="+mn-ea"/>
              </a:rPr>
              <a:t>Focus Areas for This Semester: </a:t>
            </a:r>
            <a:r>
              <a:rPr sz="1500" lang="en-US">
                <a:solidFill>
                  <a:schemeClr val="tx1"/>
                </a:solidFill>
                <a:effectLst>
                  <a:outerShdw algn="tl" blurRad="38100" dir="2700000" dist="19050" rotWithShape="0">
                    <a:schemeClr val="dk1">
                      <a:alpha val="40000"/>
                    </a:schemeClr>
                  </a:outerShdw>
                </a:effectLst>
                <a:latin typeface="Times New Roman" panose="02020603050405020304" pitchFamily="18" charset="0"/>
                <a:ea typeface="+mn-lt"/>
                <a:cs typeface="Times New Roman" panose="02020603050405020304" pitchFamily="18" charset="0"/>
                <a:sym typeface="+mn-ea"/>
              </a:rPr>
              <a:t>This semester's work focuses on implementing the YOLO computer vision algorithm to detect weapons and violent behavior. This approach represents a significant advancement in public safety technology, as it automates critical aspects of surveillance, providing actionable insights that help make public spaces safer and more secure.</a:t>
            </a:r>
          </a:p>
        </p:txBody>
      </p:sp>
      <p:pic>
        <p:nvPicPr>
          <p:cNvPr id="2097153" name="Picture 5"/>
          <p:cNvPicPr>
            <a:picLocks noChangeAspect="1"/>
          </p:cNvPicPr>
          <p:nvPr/>
        </p:nvPicPr>
        <p:blipFill>
          <a:blip xmlns:r="http://schemas.openxmlformats.org/officeDocument/2006/relationships" r:embed="rId2"/>
          <a:srcRect r="46"/>
          <a:stretch>
            <a:fillRect/>
          </a:stretch>
        </p:blipFill>
        <p:spPr>
          <a:xfrm>
            <a:off x="9145850" y="2005447"/>
            <a:ext cx="2325714" cy="1423554"/>
          </a:xfrm>
          <a:prstGeom prst="rect"/>
        </p:spPr>
      </p:pic>
      <p:cxnSp>
        <p:nvCxnSpPr>
          <p:cNvPr id="3145732" name="Straight Connector 7"/>
          <p:cNvCxnSpPr>
            <a:cxnSpLocks/>
          </p:cNvCxnSpPr>
          <p:nvPr/>
        </p:nvCxnSpPr>
        <p:spPr>
          <a:xfrm flipH="1">
            <a:off x="9227753" y="3002259"/>
            <a:ext cx="625652" cy="996576"/>
          </a:xfrm>
          <a:prstGeom prst="line"/>
        </p:spPr>
        <p:style>
          <a:lnRef idx="1">
            <a:schemeClr val="accent2"/>
          </a:lnRef>
          <a:fillRef idx="0">
            <a:schemeClr val="accent2"/>
          </a:fillRef>
          <a:effectRef idx="0">
            <a:schemeClr val="accent2"/>
          </a:effectRef>
          <a:fontRef idx="minor">
            <a:schemeClr val="tx1"/>
          </a:fontRef>
        </p:style>
      </p:cxnSp>
      <p:cxnSp>
        <p:nvCxnSpPr>
          <p:cNvPr id="3145733" name="Straight Connector 8"/>
          <p:cNvCxnSpPr>
            <a:cxnSpLocks/>
          </p:cNvCxnSpPr>
          <p:nvPr/>
        </p:nvCxnSpPr>
        <p:spPr>
          <a:xfrm>
            <a:off x="10294421" y="3138055"/>
            <a:ext cx="396118" cy="860780"/>
          </a:xfrm>
          <a:prstGeom prst="line"/>
        </p:spPr>
        <p:style>
          <a:lnRef idx="1">
            <a:schemeClr val="accent2"/>
          </a:lnRef>
          <a:fillRef idx="0">
            <a:schemeClr val="accent2"/>
          </a:fillRef>
          <a:effectRef idx="0">
            <a:schemeClr val="accent2"/>
          </a:effectRef>
          <a:fontRef idx="minor">
            <a:schemeClr val="tx1"/>
          </a:fontRef>
        </p:style>
      </p:cxnSp>
      <p:cxnSp>
        <p:nvCxnSpPr>
          <p:cNvPr id="3145734" name="Straight Connector 13"/>
          <p:cNvCxnSpPr>
            <a:cxnSpLocks/>
          </p:cNvCxnSpPr>
          <p:nvPr/>
        </p:nvCxnSpPr>
        <p:spPr>
          <a:xfrm flipH="1">
            <a:off x="7327136" y="2855853"/>
            <a:ext cx="2550029" cy="1142982"/>
          </a:xfrm>
          <a:prstGeom prst="line"/>
        </p:spPr>
        <p:style>
          <a:lnRef idx="1">
            <a:schemeClr val="accent1"/>
          </a:lnRef>
          <a:fillRef idx="0">
            <a:schemeClr val="accent1"/>
          </a:fillRef>
          <a:effectRef idx="0">
            <a:schemeClr val="accent1"/>
          </a:effectRef>
          <a:fontRef idx="minor">
            <a:schemeClr val="tx1"/>
          </a:fontRef>
        </p:style>
      </p:cxnSp>
      <p:cxnSp>
        <p:nvCxnSpPr>
          <p:cNvPr id="3145735" name="Straight Connector 16"/>
          <p:cNvCxnSpPr>
            <a:cxnSpLocks/>
          </p:cNvCxnSpPr>
          <p:nvPr/>
        </p:nvCxnSpPr>
        <p:spPr>
          <a:xfrm flipH="1">
            <a:off x="8771883" y="3059174"/>
            <a:ext cx="1447351" cy="939661"/>
          </a:xfrm>
          <a:prstGeom prst="line"/>
        </p:spPr>
        <p:style>
          <a:lnRef idx="1">
            <a:schemeClr val="accent1"/>
          </a:lnRef>
          <a:fillRef idx="0">
            <a:schemeClr val="accent1"/>
          </a:fillRef>
          <a:effectRef idx="0">
            <a:schemeClr val="accent1"/>
          </a:effectRef>
          <a:fontRef idx="minor">
            <a:schemeClr val="tx1"/>
          </a:fontRef>
        </p:style>
      </p:cxnSp>
      <p:pic>
        <p:nvPicPr>
          <p:cNvPr id="2097154" name="Picture 18"/>
          <p:cNvPicPr>
            <a:picLocks noChangeAspect="1"/>
          </p:cNvPicPr>
          <p:nvPr/>
        </p:nvPicPr>
        <p:blipFill>
          <a:blip xmlns:r="http://schemas.openxmlformats.org/officeDocument/2006/relationships" r:embed="rId3"/>
          <a:srcRect l="206" r="191"/>
          <a:stretch>
            <a:fillRect/>
          </a:stretch>
        </p:blipFill>
        <p:spPr>
          <a:xfrm>
            <a:off x="7327136" y="3998835"/>
            <a:ext cx="1444747" cy="1472676"/>
          </a:xfrm>
          <a:prstGeom prst="rect"/>
        </p:spPr>
      </p:pic>
      <p:pic>
        <p:nvPicPr>
          <p:cNvPr id="2097155" name="Picture 10"/>
          <p:cNvPicPr>
            <a:picLocks noChangeAspect="1"/>
          </p:cNvPicPr>
          <p:nvPr/>
        </p:nvPicPr>
        <p:blipFill>
          <a:blip xmlns:r="http://schemas.openxmlformats.org/officeDocument/2006/relationships" r:embed="rId4"/>
          <a:srcRect l="6" t="192" r="151" b="192"/>
          <a:stretch>
            <a:fillRect/>
          </a:stretch>
        </p:blipFill>
        <p:spPr>
          <a:xfrm>
            <a:off x="9227753" y="3998835"/>
            <a:ext cx="1462786" cy="1522963"/>
          </a:xfrm>
          <a:prstGeom prst="rect"/>
        </p:spPr>
      </p:pic>
      <p:sp>
        <p:nvSpPr>
          <p:cNvPr id="1048619" name="TextBox 2"/>
          <p:cNvSpPr txBox="1"/>
          <p:nvPr/>
        </p:nvSpPr>
        <p:spPr>
          <a:xfrm>
            <a:off x="5872224" y="899367"/>
            <a:ext cx="6319776" cy="891540"/>
          </a:xfrm>
          <a:prstGeom prst="rect"/>
          <a:noFill/>
        </p:spPr>
        <p:txBody>
          <a:bodyPr wrap="square">
            <a:spAutoFit/>
          </a:bodyPr>
          <a:p>
            <a:r>
              <a:rPr b="1" sz="5400" lang="en-US" u="sng">
                <a:latin typeface="Times New Roman" panose="02020603050405020304" charset="0"/>
                <a:cs typeface="Times New Roman" panose="02020603050405020304" charset="0"/>
              </a:rPr>
              <a:t>INTRODUCTION</a:t>
            </a:r>
            <a:endParaRPr b="1" sz="5400" lang="en-IN"/>
          </a:p>
        </p:txBody>
      </p:sp>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
    <p:spTree>
      <p:nvGrpSpPr>
        <p:cNvPr id="75" name=""/>
        <p:cNvGrpSpPr/>
        <p:nvPr/>
      </p:nvGrpSpPr>
      <p:grpSpPr>
        <a:xfrm>
          <a:off x="0" y="0"/>
          <a:ext cx="0" cy="0"/>
        </a:xfrm>
      </p:grpSpPr>
      <p:sp>
        <p:nvSpPr>
          <p:cNvPr id="1048628" name="TextBox 2"/>
          <p:cNvSpPr txBox="1"/>
          <p:nvPr/>
        </p:nvSpPr>
        <p:spPr>
          <a:xfrm>
            <a:off x="561109" y="371248"/>
            <a:ext cx="11069782" cy="830997"/>
          </a:xfrm>
          <a:prstGeom prst="rect"/>
          <a:noFill/>
        </p:spPr>
        <p:txBody>
          <a:bodyPr wrap="square">
            <a:spAutoFit/>
          </a:bodyPr>
          <a:p>
            <a:r>
              <a:rPr altLang="en-US" b="1" sz="4800" lang="en-US" u="sng">
                <a:latin typeface="Times New Roman" panose="02020603050405020304" charset="0"/>
                <a:cs typeface="Times New Roman" panose="02020603050405020304" charset="0"/>
              </a:rPr>
              <a:t>OVERVIEW OF YOLO ALGORITHM</a:t>
            </a:r>
            <a:endParaRPr sz="4800" lang="en-IN"/>
          </a:p>
        </p:txBody>
      </p:sp>
      <p:sp>
        <p:nvSpPr>
          <p:cNvPr id="1048629" name="TextBox 6"/>
          <p:cNvSpPr txBox="1"/>
          <p:nvPr/>
        </p:nvSpPr>
        <p:spPr>
          <a:xfrm>
            <a:off x="561109" y="1409113"/>
            <a:ext cx="11024755" cy="4625340"/>
          </a:xfrm>
          <a:prstGeom prst="rect"/>
          <a:noFill/>
        </p:spPr>
        <p:txBody>
          <a:bodyPr wrap="square">
            <a:spAutoFit/>
          </a:bodyPr>
          <a:p>
            <a:pPr algn="just" indent="-400050" marL="400050">
              <a:buFont typeface="+mj-lt"/>
              <a:buAutoNum type="romanUcPeriod"/>
            </a:pPr>
            <a:r>
              <a:rPr lang="en-US">
                <a:latin typeface="Times New Roman" panose="02020603050405020304" pitchFamily="18" charset="0"/>
                <a:cs typeface="Times New Roman" panose="02020603050405020304" pitchFamily="18" charset="0"/>
              </a:rPr>
              <a:t>YOLO (You Only Look Once) is a cutting-edge computer vision algorithm designed for real-time object detection.</a:t>
            </a:r>
          </a:p>
          <a:p>
            <a:pPr algn="just" indent="-400050" marL="400050">
              <a:buFont typeface="+mj-lt"/>
              <a:buAutoNum type="romanUcPeriod"/>
            </a:pPr>
            <a:r>
              <a:rPr lang="en-US">
                <a:latin typeface="Times New Roman" panose="02020603050405020304" pitchFamily="18" charset="0"/>
                <a:cs typeface="Times New Roman" panose="02020603050405020304" pitchFamily="18" charset="0"/>
              </a:rPr>
              <a:t>Unlike traditional approaches, such as Region-Based Convolutional Neural Networks (</a:t>
            </a:r>
            <a:r>
              <a:rPr b="1" lang="en-US">
                <a:latin typeface="Times New Roman" panose="02020603050405020304" pitchFamily="18" charset="0"/>
                <a:cs typeface="Times New Roman" panose="02020603050405020304" pitchFamily="18" charset="0"/>
              </a:rPr>
              <a:t>R-CNN</a:t>
            </a:r>
            <a:r>
              <a:rPr lang="en-US">
                <a:latin typeface="Times New Roman" panose="02020603050405020304" pitchFamily="18" charset="0"/>
                <a:cs typeface="Times New Roman" panose="02020603050405020304" pitchFamily="18" charset="0"/>
              </a:rPr>
              <a:t>), </a:t>
            </a:r>
            <a:r>
              <a:rPr b="1" lang="en-US">
                <a:latin typeface="Times New Roman" panose="02020603050405020304" pitchFamily="18" charset="0"/>
                <a:cs typeface="Times New Roman" panose="02020603050405020304" pitchFamily="18" charset="0"/>
              </a:rPr>
              <a:t>Sliding Window Detection</a:t>
            </a:r>
            <a:r>
              <a:rPr lang="en-US">
                <a:latin typeface="Times New Roman" panose="02020603050405020304" pitchFamily="18" charset="0"/>
                <a:cs typeface="Times New Roman" panose="02020603050405020304" pitchFamily="18" charset="0"/>
              </a:rPr>
              <a:t>, and Two-Stage Detectors like </a:t>
            </a:r>
            <a:r>
              <a:rPr b="1" lang="en-US">
                <a:latin typeface="Times New Roman" panose="02020603050405020304" pitchFamily="18" charset="0"/>
                <a:cs typeface="Times New Roman" panose="02020603050405020304" pitchFamily="18" charset="0"/>
              </a:rPr>
              <a:t>Faster R-CNN</a:t>
            </a:r>
            <a:r>
              <a:rPr lang="en-US">
                <a:latin typeface="Times New Roman" panose="02020603050405020304" pitchFamily="18" charset="0"/>
                <a:cs typeface="Times New Roman" panose="02020603050405020304" pitchFamily="18" charset="0"/>
              </a:rPr>
              <a:t> and </a:t>
            </a:r>
            <a:r>
              <a:rPr b="1" lang="en-US">
                <a:latin typeface="Times New Roman" panose="02020603050405020304" pitchFamily="18" charset="0"/>
                <a:cs typeface="Times New Roman" panose="02020603050405020304" pitchFamily="18" charset="0"/>
              </a:rPr>
              <a:t>Mask R-CNN</a:t>
            </a:r>
            <a:r>
              <a:rPr lang="en-US">
                <a:latin typeface="Times New Roman" panose="02020603050405020304" pitchFamily="18" charset="0"/>
                <a:cs typeface="Times New Roman" panose="02020603050405020304" pitchFamily="18" charset="0"/>
              </a:rPr>
              <a:t>, which process images in multiple stages, </a:t>
            </a:r>
            <a:r>
              <a:rPr b="1" lang="en-US">
                <a:latin typeface="Times New Roman" panose="02020603050405020304" pitchFamily="18" charset="0"/>
                <a:cs typeface="Times New Roman" panose="02020603050405020304" pitchFamily="18" charset="0"/>
              </a:rPr>
              <a:t>YOLO treats detection as a single unified task </a:t>
            </a:r>
            <a:r>
              <a:rPr lang="en-US">
                <a:latin typeface="Times New Roman" panose="02020603050405020304" pitchFamily="18" charset="0"/>
                <a:cs typeface="Times New Roman" panose="02020603050405020304" pitchFamily="18" charset="0"/>
              </a:rPr>
              <a:t>(a single-stage detector). This streamlined approach makes YOLO highly efficient and well-suited for real-time surveillance applications.</a:t>
            </a:r>
          </a:p>
          <a:p>
            <a:pPr algn="just"/>
            <a:endParaRPr lang="en-US">
              <a:latin typeface="Times New Roman" panose="02020603050405020304" pitchFamily="18" charset="0"/>
              <a:cs typeface="Times New Roman" panose="02020603050405020304" pitchFamily="18" charset="0"/>
            </a:endParaRPr>
          </a:p>
          <a:p>
            <a:pPr algn="just" indent="-400050" marL="400050">
              <a:buFont typeface="+mj-lt"/>
              <a:buAutoNum type="romanUcPeriod"/>
            </a:pPr>
            <a:endParaRPr lang="en-US">
              <a:latin typeface="Times New Roman" panose="02020603050405020304" pitchFamily="18" charset="0"/>
              <a:cs typeface="Times New Roman" panose="02020603050405020304" pitchFamily="18" charset="0"/>
            </a:endParaRPr>
          </a:p>
          <a:p>
            <a:pPr algn="just"/>
            <a:r>
              <a:rPr b="1" lang="en-US">
                <a:latin typeface="Times New Roman" panose="02020603050405020304" pitchFamily="18" charset="0"/>
                <a:cs typeface="Times New Roman" panose="02020603050405020304" pitchFamily="18" charset="0"/>
              </a:rPr>
              <a:t>Strengths of the YOLO Algorithm: </a:t>
            </a:r>
          </a:p>
          <a:p>
            <a:pPr algn="just"/>
            <a:endParaRPr lang="en-US">
              <a:latin typeface="Times New Roman" panose="02020603050405020304" pitchFamily="18" charset="0"/>
              <a:cs typeface="Times New Roman" panose="02020603050405020304" pitchFamily="18" charset="0"/>
            </a:endParaRPr>
          </a:p>
          <a:p>
            <a:pPr algn="just" indent="-285750" marL="285750">
              <a:buFont typeface="Wingdings" panose="05000000000000000000" pitchFamily="2" charset="2"/>
              <a:buChar char="§"/>
            </a:pPr>
            <a:r>
              <a:rPr b="1" lang="en-US">
                <a:latin typeface="Times New Roman" panose="02020603050405020304" pitchFamily="18" charset="0"/>
                <a:cs typeface="Times New Roman" panose="02020603050405020304" pitchFamily="18" charset="0"/>
              </a:rPr>
              <a:t>High Accuracy</a:t>
            </a:r>
            <a:r>
              <a:rPr lang="en-US">
                <a:latin typeface="Times New Roman" panose="02020603050405020304" pitchFamily="18" charset="0"/>
                <a:cs typeface="Times New Roman" panose="02020603050405020304" pitchFamily="18" charset="0"/>
              </a:rPr>
              <a:t>: Known for its precision in detecting objects within images, even in crowded or complex scenes.</a:t>
            </a:r>
          </a:p>
          <a:p>
            <a:pPr algn="just" indent="-285750" marL="285750">
              <a:buFont typeface="Wingdings" panose="05000000000000000000" pitchFamily="2" charset="2"/>
              <a:buChar char="§"/>
            </a:pPr>
            <a:r>
              <a:rPr b="1" lang="en-US">
                <a:latin typeface="Times New Roman" panose="02020603050405020304" pitchFamily="18" charset="0"/>
                <a:cs typeface="Times New Roman" panose="02020603050405020304" pitchFamily="18" charset="0"/>
              </a:rPr>
              <a:t>Speed</a:t>
            </a:r>
            <a:r>
              <a:rPr lang="en-US">
                <a:latin typeface="Times New Roman" panose="02020603050405020304" pitchFamily="18" charset="0"/>
                <a:cs typeface="Times New Roman" panose="02020603050405020304" pitchFamily="18" charset="0"/>
              </a:rPr>
              <a:t>: Capable of processing images in real time, making it ideal for continuous surveillance and rapid response scenarios.</a:t>
            </a:r>
          </a:p>
          <a:p>
            <a:pPr algn="just" indent="-285750" marL="285750">
              <a:buFont typeface="Wingdings" panose="05000000000000000000" pitchFamily="2" charset="2"/>
              <a:buChar char="§"/>
            </a:pPr>
            <a:r>
              <a:rPr b="1" lang="en-US">
                <a:latin typeface="Times New Roman" panose="02020603050405020304" pitchFamily="18" charset="0"/>
                <a:cs typeface="Times New Roman" panose="02020603050405020304" pitchFamily="18" charset="0"/>
              </a:rPr>
              <a:t>Robustness</a:t>
            </a:r>
            <a:r>
              <a:rPr lang="en-US">
                <a:latin typeface="Times New Roman" panose="02020603050405020304" pitchFamily="18" charset="0"/>
                <a:cs typeface="Times New Roman" panose="02020603050405020304" pitchFamily="18" charset="0"/>
              </a:rPr>
              <a:t>: Performs well in various environmental conditions (e.g., low lighting, outdoor settings), ensuring reliable threat detection across diverse public spaces.</a:t>
            </a:r>
          </a:p>
          <a:p>
            <a:pPr algn="just" indent="-400050" marL="400050">
              <a:buFont typeface="+mj-lt"/>
              <a:buAutoNum type="romanUcPeriod"/>
            </a:pP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
    <p:spTree>
      <p:nvGrpSpPr>
        <p:cNvPr id="76" name=""/>
        <p:cNvGrpSpPr/>
        <p:nvPr/>
      </p:nvGrpSpPr>
      <p:grpSpPr>
        <a:xfrm>
          <a:off x="0" y="0"/>
          <a:ext cx="0" cy="0"/>
        </a:xfrm>
      </p:grpSpPr>
      <p:sp>
        <p:nvSpPr>
          <p:cNvPr id="1048630" name="Title 1"/>
          <p:cNvSpPr txBox="1"/>
          <p:nvPr/>
        </p:nvSpPr>
        <p:spPr>
          <a:xfrm>
            <a:off x="609600" y="274638"/>
            <a:ext cx="10972800" cy="1143000"/>
          </a:xfrm>
          <a:prstGeom prst="rect"/>
        </p:spPr>
        <p:txBody>
          <a:bodyPr/>
          <a:lstStyle>
            <a:lvl1pPr algn="l" defTabSz="914400" eaLnBrk="1" hangingPunct="1" latinLnBrk="0" rtl="0">
              <a:lnSpc>
                <a:spcPct val="90000"/>
              </a:lnSpc>
              <a:spcBef>
                <a:spcPct val="0"/>
              </a:spcBef>
              <a:buNone/>
              <a:defRPr sz="3200" kern="1200">
                <a:solidFill>
                  <a:schemeClr val="tx1">
                    <a:lumMod val="85000"/>
                    <a:lumOff val="15000"/>
                  </a:schemeClr>
                </a:solidFill>
                <a:latin typeface="Arial" panose="020b0604020202020204" pitchFamily="34" charset="0"/>
                <a:sym typeface="Arial" panose="020b0604020202020204" pitchFamily="34" charset="0"/>
              </a:defRPr>
            </a:lvl1pPr>
          </a:lstStyle>
          <a:p>
            <a:r>
              <a:rPr altLang="en-US" b="1" sz="4400" lang="en-IN" u="sng">
                <a:latin typeface="Times New Roman" panose="02020603050405020304" charset="0"/>
                <a:cs typeface="Times New Roman" panose="02020603050405020304" charset="0"/>
              </a:rPr>
              <a:t>WORKING OF YOLO ALGORITHM</a:t>
            </a:r>
          </a:p>
        </p:txBody>
      </p:sp>
      <p:pic>
        <p:nvPicPr>
          <p:cNvPr id="2097156" name="Picture 2"/>
          <p:cNvPicPr>
            <a:picLocks noChangeAspect="1"/>
          </p:cNvPicPr>
          <p:nvPr/>
        </p:nvPicPr>
        <p:blipFill>
          <a:blip xmlns:r="http://schemas.openxmlformats.org/officeDocument/2006/relationships" r:embed="rId1"/>
          <a:srcRect t="86" r="187"/>
          <a:stretch>
            <a:fillRect/>
          </a:stretch>
        </p:blipFill>
        <p:spPr>
          <a:xfrm>
            <a:off x="609600" y="1589809"/>
            <a:ext cx="4232564" cy="4561609"/>
          </a:xfrm>
          <a:prstGeom prst="rect"/>
        </p:spPr>
      </p:pic>
      <p:sp>
        <p:nvSpPr>
          <p:cNvPr id="1048631" name="Text Box 3"/>
          <p:cNvSpPr txBox="1"/>
          <p:nvPr/>
        </p:nvSpPr>
        <p:spPr>
          <a:xfrm>
            <a:off x="4932334" y="1302097"/>
            <a:ext cx="6740236" cy="4485639"/>
          </a:xfrm>
          <a:prstGeom prst="rect"/>
          <a:noFill/>
        </p:spPr>
        <p:txBody>
          <a:bodyPr rtlCol="0" wrap="square">
            <a:noAutofit/>
          </a:bodyPr>
          <a:p>
            <a:pPr algn="just"/>
            <a:r>
              <a:rPr sz="1700" lang="en-US">
                <a:latin typeface="Times New Roman" panose="02020603050405020304" charset="0"/>
                <a:cs typeface="Times New Roman" panose="02020603050405020304" charset="0"/>
              </a:rPr>
              <a:t>The flowchart illustrates the working of the YOLO (You Only Look Once) algorithm for object detection, which is used in YOLOv11 in this project.</a:t>
            </a:r>
          </a:p>
          <a:p>
            <a:pPr algn="just"/>
            <a:endParaRPr sz="1700" lang="en-US">
              <a:latin typeface="Times New Roman" panose="02020603050405020304" charset="0"/>
              <a:cs typeface="Times New Roman" panose="02020603050405020304" charset="0"/>
            </a:endParaRPr>
          </a:p>
          <a:p>
            <a:pPr algn="just" indent="0">
              <a:buFont typeface="+mj-lt"/>
              <a:buNone/>
            </a:pPr>
            <a:r>
              <a:rPr altLang="en-US" b="1" sz="1700" lang="en-IN">
                <a:latin typeface="Times New Roman" panose="02020603050405020304" charset="0"/>
                <a:cs typeface="Times New Roman" panose="02020603050405020304" charset="0"/>
              </a:rPr>
              <a:t>1. </a:t>
            </a:r>
            <a:r>
              <a:rPr b="1" sz="1700" lang="en-US">
                <a:latin typeface="Times New Roman" panose="02020603050405020304" charset="0"/>
                <a:cs typeface="Times New Roman" panose="02020603050405020304" charset="0"/>
              </a:rPr>
              <a:t>Input Image</a:t>
            </a:r>
            <a:r>
              <a:rPr sz="1700" lang="en-US">
                <a:latin typeface="Times New Roman" panose="02020603050405020304" charset="0"/>
                <a:cs typeface="Times New Roman" panose="02020603050405020304" charset="0"/>
              </a:rPr>
              <a:t>: The process starts with an input image.</a:t>
            </a:r>
          </a:p>
          <a:p>
            <a:pPr algn="just"/>
            <a:r>
              <a:rPr altLang="en-US" b="1" sz="1700" lang="en-IN">
                <a:latin typeface="Times New Roman" panose="02020603050405020304" charset="0"/>
                <a:cs typeface="Times New Roman" panose="02020603050405020304" charset="0"/>
              </a:rPr>
              <a:t>2. </a:t>
            </a:r>
            <a:r>
              <a:rPr b="1" sz="1700" lang="en-US">
                <a:latin typeface="Times New Roman" panose="02020603050405020304" charset="0"/>
                <a:cs typeface="Times New Roman" panose="02020603050405020304" charset="0"/>
              </a:rPr>
              <a:t>Preprocessing</a:t>
            </a:r>
            <a:r>
              <a:rPr sz="1700" lang="en-US">
                <a:latin typeface="Times New Roman" panose="02020603050405020304" charset="0"/>
                <a:cs typeface="Times New Roman" panose="02020603050405020304" charset="0"/>
              </a:rPr>
              <a:t>: The image undergoes preprocessing to prepare it for analysis.</a:t>
            </a:r>
          </a:p>
          <a:p>
            <a:pPr algn="just"/>
            <a:r>
              <a:rPr altLang="en-US" b="1" sz="1700" lang="en-IN">
                <a:latin typeface="Times New Roman" panose="02020603050405020304" charset="0"/>
                <a:cs typeface="Times New Roman" panose="02020603050405020304" charset="0"/>
              </a:rPr>
              <a:t>3. </a:t>
            </a:r>
            <a:r>
              <a:rPr b="1" sz="1700" lang="en-US">
                <a:latin typeface="Times New Roman" panose="02020603050405020304" charset="0"/>
                <a:cs typeface="Times New Roman" panose="02020603050405020304" charset="0"/>
              </a:rPr>
              <a:t>Convolutional Neural Network (CNN)</a:t>
            </a:r>
            <a:r>
              <a:rPr sz="1700" lang="en-US">
                <a:latin typeface="Times New Roman" panose="02020603050405020304" charset="0"/>
                <a:cs typeface="Times New Roman" panose="02020603050405020304" charset="0"/>
              </a:rPr>
              <a:t>: The CNN extracts features from the image, producing output feature maps.</a:t>
            </a:r>
          </a:p>
          <a:p>
            <a:pPr algn="just"/>
            <a:r>
              <a:rPr altLang="en-US" b="1" sz="1700" lang="en-IN">
                <a:latin typeface="Times New Roman" panose="02020603050405020304" charset="0"/>
                <a:cs typeface="Times New Roman" panose="02020603050405020304" charset="0"/>
              </a:rPr>
              <a:t>4. </a:t>
            </a:r>
            <a:r>
              <a:rPr b="1" sz="1700" lang="en-US">
                <a:latin typeface="Times New Roman" panose="02020603050405020304" charset="0"/>
                <a:cs typeface="Times New Roman" panose="02020603050405020304" charset="0"/>
              </a:rPr>
              <a:t>Divide into Grid Cells:</a:t>
            </a:r>
            <a:r>
              <a:rPr sz="1700" lang="en-US">
                <a:latin typeface="Times New Roman" panose="02020603050405020304" charset="0"/>
                <a:cs typeface="Times New Roman" panose="02020603050405020304" charset="0"/>
              </a:rPr>
              <a:t> The image is divided into a grid. Each cell in the grid will predict bounding boxes and associated probabilities for objects it detects.</a:t>
            </a:r>
          </a:p>
          <a:p>
            <a:pPr algn="just"/>
            <a:r>
              <a:rPr altLang="en-US" b="1" sz="1700" lang="en-IN">
                <a:latin typeface="Times New Roman" panose="02020603050405020304" charset="0"/>
                <a:cs typeface="Times New Roman" panose="02020603050405020304" charset="0"/>
              </a:rPr>
              <a:t>5. </a:t>
            </a:r>
            <a:r>
              <a:rPr b="1" sz="1700" lang="en-US">
                <a:latin typeface="Times New Roman" panose="02020603050405020304" charset="0"/>
                <a:cs typeface="Times New Roman" panose="02020603050405020304" charset="0"/>
              </a:rPr>
              <a:t>Confidence Score:</a:t>
            </a:r>
            <a:r>
              <a:rPr sz="1700" lang="en-US">
                <a:latin typeface="Times New Roman" panose="02020603050405020304" charset="0"/>
                <a:cs typeface="Times New Roman" panose="02020603050405020304" charset="0"/>
              </a:rPr>
              <a:t> The model calculates confidence scores for each bounding box, indicating the likelihood that an object is present.</a:t>
            </a:r>
          </a:p>
          <a:p>
            <a:pPr algn="just"/>
            <a:r>
              <a:rPr altLang="en-US" b="1" sz="1700" lang="en-IN">
                <a:latin typeface="Times New Roman" panose="02020603050405020304" charset="0"/>
                <a:cs typeface="Times New Roman" panose="02020603050405020304" charset="0"/>
              </a:rPr>
              <a:t>6. </a:t>
            </a:r>
            <a:r>
              <a:rPr b="1" sz="1700" lang="en-US">
                <a:latin typeface="Times New Roman" panose="02020603050405020304" charset="0"/>
                <a:cs typeface="Times New Roman" panose="02020603050405020304" charset="0"/>
              </a:rPr>
              <a:t>Class Probability:</a:t>
            </a:r>
            <a:r>
              <a:rPr sz="1700" lang="en-US">
                <a:latin typeface="Times New Roman" panose="02020603050405020304" charset="0"/>
                <a:cs typeface="Times New Roman" panose="02020603050405020304" charset="0"/>
              </a:rPr>
              <a:t> The model then calculates probabilities for each class (type of object).</a:t>
            </a:r>
          </a:p>
          <a:p>
            <a:pPr algn="just"/>
            <a:r>
              <a:rPr altLang="en-US" b="1" sz="1700" lang="en-IN">
                <a:latin typeface="Times New Roman" panose="02020603050405020304" charset="0"/>
                <a:cs typeface="Times New Roman" panose="02020603050405020304" charset="0"/>
              </a:rPr>
              <a:t>7. </a:t>
            </a:r>
            <a:r>
              <a:rPr b="1" sz="1700" lang="en-US">
                <a:latin typeface="Times New Roman" panose="02020603050405020304" charset="0"/>
                <a:cs typeface="Times New Roman" panose="02020603050405020304" charset="0"/>
              </a:rPr>
              <a:t>Non-Max Suppression</a:t>
            </a:r>
            <a:r>
              <a:rPr sz="1700" lang="en-US">
                <a:latin typeface="Times New Roman" panose="02020603050405020304" charset="0"/>
                <a:cs typeface="Times New Roman" panose="02020603050405020304" charset="0"/>
              </a:rPr>
              <a:t>: This step eliminates duplicate boxes, keeping only the most accurate one per object.</a:t>
            </a:r>
          </a:p>
          <a:p>
            <a:pPr algn="just"/>
            <a:r>
              <a:rPr altLang="en-US" b="1" sz="1700" lang="en-IN">
                <a:latin typeface="Times New Roman" panose="02020603050405020304" charset="0"/>
                <a:cs typeface="Times New Roman" panose="02020603050405020304" charset="0"/>
              </a:rPr>
              <a:t>8. </a:t>
            </a:r>
            <a:r>
              <a:rPr b="1" sz="1700" lang="en-US">
                <a:latin typeface="Times New Roman" panose="02020603050405020304" charset="0"/>
                <a:cs typeface="Times New Roman" panose="02020603050405020304" charset="0"/>
              </a:rPr>
              <a:t>Output</a:t>
            </a:r>
            <a:r>
              <a:rPr sz="1700" lang="en-US">
                <a:latin typeface="Times New Roman" panose="02020603050405020304" charset="0"/>
                <a:cs typeface="Times New Roman" panose="02020603050405020304" charset="0"/>
              </a:rPr>
              <a:t>: The algorithm produces final bounding boxes with class labels and probabilities.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
    <p:spTree>
      <p:nvGrpSpPr>
        <p:cNvPr id="78" name=""/>
        <p:cNvGrpSpPr/>
        <p:nvPr/>
      </p:nvGrpSpPr>
      <p:grpSpPr>
        <a:xfrm>
          <a:off x="0" y="0"/>
          <a:ext cx="0" cy="0"/>
        </a:xfrm>
      </p:grpSpPr>
      <p:sp>
        <p:nvSpPr>
          <p:cNvPr id="1048638" name="Text Box 37"/>
          <p:cNvSpPr txBox="1"/>
          <p:nvPr/>
        </p:nvSpPr>
        <p:spPr>
          <a:xfrm>
            <a:off x="516080" y="1661459"/>
            <a:ext cx="8075295" cy="460375"/>
          </a:xfrm>
          <a:prstGeom prst="rect"/>
          <a:noFill/>
        </p:spPr>
        <p:txBody>
          <a:bodyPr rtlCol="0" wrap="square">
            <a:spAutoFit/>
          </a:bodyPr>
          <a:p>
            <a:r>
              <a:rPr altLang="en-US" b="1" sz="2400" lang="en-IN" u="sng">
                <a:latin typeface="Times New Roman" panose="02020603050405020304" charset="0"/>
                <a:cs typeface="Times New Roman" panose="02020603050405020304" charset="0"/>
              </a:rPr>
              <a:t>DIFFERENCE BETWEEN YOLOv8 and YOLOv11</a:t>
            </a:r>
          </a:p>
        </p:txBody>
      </p:sp>
      <p:graphicFrame>
        <p:nvGraphicFramePr>
          <p:cNvPr id="4194305" name="Table 3"/>
          <p:cNvGraphicFramePr>
            <a:graphicFrameLocks noGrp="1"/>
          </p:cNvGraphicFramePr>
          <p:nvPr>
            <p:custDataLst>
              <p:tags r:id="rId1"/>
            </p:custDataLst>
          </p:nvPr>
        </p:nvGraphicFramePr>
        <p:xfrm>
          <a:off x="613063" y="2145207"/>
          <a:ext cx="10112681" cy="4427680"/>
        </p:xfrm>
        <a:graphic>
          <a:graphicData uri="http://schemas.openxmlformats.org/drawingml/2006/table">
            <a:tbl>
              <a:tblPr firstRow="1" bandRow="1">
                <a:tableStyleId>{5C22544A-7EE6-4342-B048-85BDC9FD1C3A}</a:tableStyleId>
              </a:tblPr>
              <a:tblGrid>
                <a:gridCol w="2033461"/>
                <a:gridCol w="4181221"/>
                <a:gridCol w="3897999"/>
              </a:tblGrid>
              <a:tr h="532035">
                <a:tc>
                  <a:txBody>
                    <a:bodyPr vert="horz" wrap="square"/>
                    <a:p>
                      <a:pPr algn="ctr">
                        <a:buNone/>
                      </a:pPr>
                      <a:r>
                        <a:rPr altLang="en-US" b="1" sz="1600" lang="en-IN">
                          <a:latin typeface="Times New Roman" panose="02020603050405020304" pitchFamily="18" charset="0"/>
                          <a:cs typeface="Times New Roman" panose="02020603050405020304" pitchFamily="18" charset="0"/>
                        </a:rPr>
                        <a:t>FEATURE</a:t>
                      </a:r>
                    </a:p>
                  </a:txBody>
                </a:tc>
                <a:tc>
                  <a:txBody>
                    <a:bodyPr vert="horz" wrap="square"/>
                    <a:p>
                      <a:pPr algn="ctr">
                        <a:buNone/>
                      </a:pPr>
                      <a:r>
                        <a:rPr altLang="en-US" b="1" sz="1600" lang="en-IN">
                          <a:latin typeface="Times New Roman" panose="02020603050405020304" pitchFamily="18" charset="0"/>
                          <a:cs typeface="Times New Roman" panose="02020603050405020304" pitchFamily="18" charset="0"/>
                        </a:rPr>
                        <a:t>YOLOv8</a:t>
                      </a:r>
                    </a:p>
                  </a:txBody>
                </a:tc>
                <a:tc>
                  <a:txBody>
                    <a:bodyPr vert="horz" wrap="square"/>
                    <a:p>
                      <a:pPr algn="ctr">
                        <a:buNone/>
                      </a:pPr>
                      <a:r>
                        <a:rPr altLang="en-US" b="1" sz="1600" lang="en-IN">
                          <a:latin typeface="Times New Roman" panose="02020603050405020304" pitchFamily="18" charset="0"/>
                          <a:cs typeface="Times New Roman" panose="02020603050405020304" pitchFamily="18" charset="0"/>
                        </a:rPr>
                        <a:t>YOLOv11</a:t>
                      </a:r>
                    </a:p>
                  </a:txBody>
                </a:tc>
              </a:tr>
              <a:tr h="640918">
                <a:tc>
                  <a:txBody>
                    <a:bodyPr vert="horz" wrap="square"/>
                    <a:p>
                      <a:pPr algn="ctr">
                        <a:buNone/>
                      </a:pPr>
                      <a:r>
                        <a:rPr b="1" sz="1600" lang="en-US">
                          <a:latin typeface="Times New Roman" panose="02020603050405020304" pitchFamily="18" charset="0"/>
                          <a:cs typeface="Times New Roman" panose="02020603050405020304" pitchFamily="18" charset="0"/>
                        </a:rPr>
                        <a:t>Detection Accuracy</a:t>
                      </a:r>
                    </a:p>
                  </a:txBody>
                </a:tc>
                <a:tc>
                  <a:txBody>
                    <a:bodyPr vert="horz" wrap="square"/>
                    <a:p>
                      <a:r>
                        <a:rPr sz="1600">
                          <a:latin typeface="Times New Roman" panose="02020603050405020304" pitchFamily="18" charset="0"/>
                          <a:cs typeface="Times New Roman" panose="02020603050405020304" pitchFamily="18" charset="0"/>
                        </a:rPr>
                        <a:t>Moderate; struggles with complex, overlapping objects</a:t>
                      </a:r>
                    </a:p>
                  </a:txBody>
                  <a:tcPr marL="0" marR="0" marT="0" marB="0" anchor="ctr"/>
                </a:tc>
                <a:tc>
                  <a:txBody>
                    <a:bodyPr vert="horz" wrap="square"/>
                    <a:p>
                      <a:r>
                        <a:rPr sz="1600">
                          <a:latin typeface="Times New Roman" panose="02020603050405020304" pitchFamily="18" charset="0"/>
                          <a:cs typeface="Times New Roman" panose="02020603050405020304" pitchFamily="18" charset="0"/>
                        </a:rPr>
                        <a:t>Higher; improved localization and better handling of complex scenes</a:t>
                      </a:r>
                    </a:p>
                  </a:txBody>
                  <a:tcPr marL="0" marR="0" marT="0" marB="0" anchor="ctr"/>
                </a:tc>
              </a:tr>
              <a:tr h="692731">
                <a:tc>
                  <a:txBody>
                    <a:bodyPr vert="horz" wrap="square"/>
                    <a:p>
                      <a:pPr algn="ctr"/>
                      <a:r>
                        <a:rPr b="1" sz="1600">
                          <a:latin typeface="Times New Roman" panose="02020603050405020304" pitchFamily="18" charset="0"/>
                          <a:cs typeface="Times New Roman" panose="02020603050405020304" pitchFamily="18" charset="0"/>
                        </a:rPr>
                        <a:t>Speed and Efficiency</a:t>
                      </a:r>
                    </a:p>
                  </a:txBody>
                  <a:tcPr marL="0" marR="0" marT="0" marB="0" anchor="ctr"/>
                </a:tc>
                <a:tc>
                  <a:txBody>
                    <a:bodyPr vert="horz" wrap="square"/>
                    <a:p>
                      <a:r>
                        <a:rPr sz="1600">
                          <a:latin typeface="Times New Roman" panose="02020603050405020304" pitchFamily="18" charset="0"/>
                          <a:cs typeface="Times New Roman" panose="02020603050405020304" pitchFamily="18" charset="0"/>
                        </a:rPr>
                        <a:t>Real-time, but can slow down for high-resolution images</a:t>
                      </a:r>
                    </a:p>
                  </a:txBody>
                  <a:tcPr marL="0" marR="0" marT="0" marB="0" anchor="ctr"/>
                </a:tc>
                <a:tc>
                  <a:txBody>
                    <a:bodyPr vert="horz" wrap="square"/>
                    <a:p>
                      <a:r>
                        <a:rPr sz="1600">
                          <a:latin typeface="Times New Roman" panose="02020603050405020304" pitchFamily="18" charset="0"/>
                          <a:cs typeface="Times New Roman" panose="02020603050405020304" pitchFamily="18" charset="0"/>
                        </a:rPr>
                        <a:t>Faster and more efficient for real-time processing, even at high resolutions</a:t>
                      </a:r>
                    </a:p>
                  </a:txBody>
                  <a:tcPr marL="0" marR="0" marT="0" marB="0" anchor="ctr"/>
                </a:tc>
              </a:tr>
              <a:tr h="532035">
                <a:tc>
                  <a:txBody>
                    <a:bodyPr vert="horz" wrap="square"/>
                    <a:p>
                      <a:pPr algn="ctr"/>
                      <a:r>
                        <a:rPr b="1" sz="1600">
                          <a:latin typeface="Times New Roman" panose="02020603050405020304" pitchFamily="18" charset="0"/>
                          <a:cs typeface="Times New Roman" panose="02020603050405020304" pitchFamily="18" charset="0"/>
                        </a:rPr>
                        <a:t>Object Tracking</a:t>
                      </a:r>
                    </a:p>
                  </a:txBody>
                  <a:tcPr marL="0" marR="0" marT="0" marB="0" anchor="ctr"/>
                </a:tc>
                <a:tc>
                  <a:txBody>
                    <a:bodyPr vert="horz" wrap="square"/>
                    <a:p>
                      <a:r>
                        <a:rPr sz="1600">
                          <a:latin typeface="Times New Roman" panose="02020603050405020304" pitchFamily="18" charset="0"/>
                          <a:cs typeface="Times New Roman" panose="02020603050405020304" pitchFamily="18" charset="0"/>
                        </a:rPr>
                        <a:t>Limited tracking capabilities</a:t>
                      </a:r>
                    </a:p>
                  </a:txBody>
                  <a:tcPr marL="0" marR="0" marT="0" marB="0" anchor="ctr"/>
                </a:tc>
                <a:tc>
                  <a:txBody>
                    <a:bodyPr vert="horz" wrap="square"/>
                    <a:p>
                      <a:r>
                        <a:rPr sz="1600">
                          <a:latin typeface="Times New Roman" panose="02020603050405020304" pitchFamily="18" charset="0"/>
                          <a:cs typeface="Times New Roman" panose="02020603050405020304" pitchFamily="18" charset="0"/>
                        </a:rPr>
                        <a:t>Enhanced tracking, potentially including multi-object tracking</a:t>
                      </a:r>
                    </a:p>
                  </a:txBody>
                  <a:tcPr marL="0" marR="0" marT="0" marB="0" anchor="ctr"/>
                </a:tc>
              </a:tr>
              <a:tr h="748125">
                <a:tc>
                  <a:txBody>
                    <a:bodyPr vert="horz" wrap="square"/>
                    <a:p>
                      <a:pPr algn="ctr"/>
                      <a:r>
                        <a:rPr b="1" sz="1600">
                          <a:latin typeface="Times New Roman" panose="02020603050405020304" pitchFamily="18" charset="0"/>
                          <a:cs typeface="Times New Roman" panose="02020603050405020304" pitchFamily="18" charset="0"/>
                        </a:rPr>
                        <a:t>Anchor-Free Detection</a:t>
                      </a:r>
                    </a:p>
                  </a:txBody>
                  <a:tcPr marL="0" marR="0" marT="0" marB="0" anchor="ctr"/>
                </a:tc>
                <a:tc>
                  <a:txBody>
                    <a:bodyPr vert="horz" wrap="square"/>
                    <a:p>
                      <a:r>
                        <a:rPr sz="1600">
                          <a:latin typeface="Times New Roman" panose="02020603050405020304" pitchFamily="18" charset="0"/>
                          <a:cs typeface="Times New Roman" panose="02020603050405020304" pitchFamily="18" charset="0"/>
                        </a:rPr>
                        <a:t>Partially implemented</a:t>
                      </a:r>
                    </a:p>
                  </a:txBody>
                  <a:tcPr marL="0" marR="0" marT="0" marB="0" anchor="ctr"/>
                </a:tc>
                <a:tc>
                  <a:txBody>
                    <a:bodyPr vert="horz" wrap="square"/>
                    <a:p>
                      <a:r>
                        <a:rPr sz="1600">
                          <a:latin typeface="Times New Roman" panose="02020603050405020304" pitchFamily="18" charset="0"/>
                          <a:cs typeface="Times New Roman" panose="02020603050405020304" pitchFamily="18" charset="0"/>
                        </a:rPr>
                        <a:t>More advanced anchor-free methods, reducing computation and increasing accuracy</a:t>
                      </a:r>
                    </a:p>
                  </a:txBody>
                  <a:tcPr marL="0" marR="0" marT="0" marB="0" anchor="ctr"/>
                </a:tc>
              </a:tr>
              <a:tr h="640918">
                <a:tc>
                  <a:txBody>
                    <a:bodyPr vert="horz" wrap="square"/>
                    <a:p>
                      <a:pPr algn="ctr"/>
                      <a:r>
                        <a:rPr b="1" sz="1600">
                          <a:latin typeface="Times New Roman" panose="02020603050405020304" pitchFamily="18" charset="0"/>
                          <a:cs typeface="Times New Roman" panose="02020603050405020304" pitchFamily="18" charset="0"/>
                        </a:rPr>
                        <a:t>Behavioral Analysis</a:t>
                      </a:r>
                    </a:p>
                  </a:txBody>
                  <a:tcPr marL="0" marR="0" marT="0" marB="0" anchor="ctr"/>
                </a:tc>
                <a:tc>
                  <a:txBody>
                    <a:bodyPr vert="horz" wrap="square"/>
                    <a:p>
                      <a:r>
                        <a:rPr sz="1600">
                          <a:latin typeface="Times New Roman" panose="02020603050405020304" pitchFamily="18" charset="0"/>
                          <a:cs typeface="Times New Roman" panose="02020603050405020304" pitchFamily="18" charset="0"/>
                        </a:rPr>
                        <a:t>Basic detection and limited behavioral insights</a:t>
                      </a:r>
                    </a:p>
                  </a:txBody>
                  <a:tcPr marL="0" marR="0" marT="0" marB="0" anchor="ctr"/>
                </a:tc>
                <a:tc>
                  <a:txBody>
                    <a:bodyPr vert="horz" wrap="square"/>
                    <a:p>
                      <a:r>
                        <a:rPr sz="1600">
                          <a:latin typeface="Times New Roman" panose="02020603050405020304" pitchFamily="18" charset="0"/>
                          <a:cs typeface="Times New Roman" panose="02020603050405020304" pitchFamily="18" charset="0"/>
                        </a:rPr>
                        <a:t>Advanced behavioral analysis and anomaly detection capabilities</a:t>
                      </a:r>
                    </a:p>
                  </a:txBody>
                  <a:tcPr marL="0" marR="0" marT="0" marB="0" anchor="ctr"/>
                </a:tc>
              </a:tr>
              <a:tr h="640918">
                <a:tc>
                  <a:txBody>
                    <a:bodyPr vert="horz" wrap="square"/>
                    <a:p>
                      <a:pPr algn="ctr"/>
                      <a:r>
                        <a:rPr b="1" sz="1600">
                          <a:latin typeface="Times New Roman" panose="02020603050405020304" pitchFamily="18" charset="0"/>
                          <a:cs typeface="Times New Roman" panose="02020603050405020304" pitchFamily="18" charset="0"/>
                        </a:rPr>
                        <a:t>Complexity</a:t>
                      </a:r>
                    </a:p>
                  </a:txBody>
                  <a:tcPr marL="0" marR="0" marT="0" marB="0" anchor="ctr"/>
                </a:tc>
                <a:tc>
                  <a:txBody>
                    <a:bodyPr vert="horz" wrap="square"/>
                    <a:p>
                      <a:r>
                        <a:rPr sz="1600">
                          <a:latin typeface="Times New Roman" panose="02020603050405020304" pitchFamily="18" charset="0"/>
                          <a:cs typeface="Times New Roman" panose="02020603050405020304" pitchFamily="18" charset="0"/>
                        </a:rPr>
                        <a:t>Easier to deploy, suitable for general tasks</a:t>
                      </a:r>
                    </a:p>
                  </a:txBody>
                  <a:tcPr marL="0" marR="0" marT="0" marB="0" anchor="ctr"/>
                </a:tc>
                <a:tc>
                  <a:txBody>
                    <a:bodyPr vert="horz" wrap="square"/>
                    <a:p>
                      <a:r>
                        <a:rPr sz="1600">
                          <a:latin typeface="Times New Roman" panose="02020603050405020304" pitchFamily="18" charset="0"/>
                          <a:cs typeface="Times New Roman" panose="02020603050405020304" pitchFamily="18" charset="0"/>
                        </a:rPr>
                        <a:t>More sophisticated, with flexible deployment options and fine-tuning</a:t>
                      </a:r>
                    </a:p>
                  </a:txBody>
                  <a:tcPr marL="0" marR="0" marT="0" marB="0" anchor="ctr"/>
                </a:tc>
              </a:tr>
            </a:tbl>
          </a:graphicData>
        </a:graphic>
      </p:graphicFrame>
      <p:sp>
        <p:nvSpPr>
          <p:cNvPr id="1048639" name="Text Box 37"/>
          <p:cNvSpPr txBox="1"/>
          <p:nvPr/>
        </p:nvSpPr>
        <p:spPr>
          <a:xfrm>
            <a:off x="516081" y="229718"/>
            <a:ext cx="8941205" cy="461665"/>
          </a:xfrm>
          <a:prstGeom prst="rect"/>
          <a:noFill/>
        </p:spPr>
        <p:txBody>
          <a:bodyPr rtlCol="0" wrap="square">
            <a:spAutoFit/>
          </a:bodyPr>
          <a:p>
            <a:r>
              <a:rPr altLang="en-US" b="1" sz="2400" lang="en-IN" u="sng">
                <a:latin typeface="Times New Roman" panose="02020603050405020304" charset="0"/>
                <a:cs typeface="Times New Roman" panose="02020603050405020304" charset="0"/>
              </a:rPr>
              <a:t>REASON TO USE YOLOv11 FOR OUR PROJECT WORK</a:t>
            </a:r>
          </a:p>
        </p:txBody>
      </p:sp>
      <p:sp>
        <p:nvSpPr>
          <p:cNvPr id="1048640" name="TextBox 4"/>
          <p:cNvSpPr txBox="1"/>
          <p:nvPr/>
        </p:nvSpPr>
        <p:spPr>
          <a:xfrm>
            <a:off x="516080" y="714756"/>
            <a:ext cx="11215255" cy="1158239"/>
          </a:xfrm>
          <a:prstGeom prst="rect"/>
          <a:noFill/>
        </p:spPr>
        <p:txBody>
          <a:bodyPr wrap="square">
            <a:spAutoFit/>
          </a:bodyPr>
          <a:p>
            <a:pPr algn="just"/>
            <a:r>
              <a:rPr b="0" i="0" lang="en-US">
                <a:effectLst/>
                <a:latin typeface="Times New Roman" panose="02020603050405020304" pitchFamily="18" charset="0"/>
                <a:cs typeface="Times New Roman" panose="02020603050405020304" pitchFamily="18" charset="0"/>
              </a:rPr>
              <a:t>The latest YOLO version, YOLOv11, introduces a more efficient architecture with C3K2 blocks, SPFF (Spatial Pyramid Pooling Fast), and advanced attention mechanisms like C2PSA. YOLOv11 is designed to enhance small object detection and improve accuracy while maintaining the real-time inference speed that YOLO is known for.</a:t>
            </a:r>
            <a:endParaRPr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
    <p:spTree>
      <p:nvGrpSpPr>
        <p:cNvPr id="79" name=""/>
        <p:cNvGrpSpPr/>
        <p:nvPr/>
      </p:nvGrpSpPr>
      <p:grpSpPr>
        <a:xfrm>
          <a:off x="0" y="0"/>
          <a:ext cx="0" cy="0"/>
        </a:xfrm>
      </p:grpSpPr>
      <p:sp>
        <p:nvSpPr>
          <p:cNvPr id="1048641" name="TextBox 2"/>
          <p:cNvSpPr txBox="1"/>
          <p:nvPr/>
        </p:nvSpPr>
        <p:spPr>
          <a:xfrm>
            <a:off x="675409" y="1299269"/>
            <a:ext cx="4042064" cy="5692140"/>
          </a:xfrm>
          <a:prstGeom prst="rect"/>
          <a:noFill/>
        </p:spPr>
        <p:txBody>
          <a:bodyPr wrap="square">
            <a:spAutoFit/>
          </a:bodyPr>
          <a:p>
            <a:pPr algn="just" indent="-342900" marL="342900">
              <a:buAutoNum type="arabicPeriod"/>
            </a:pPr>
            <a:r>
              <a:rPr baseline="0" b="1" i="0" lang="en-US" strike="noStrike" u="none">
                <a:solidFill>
                  <a:srgbClr val="000000"/>
                </a:solidFill>
                <a:latin typeface="Times New Roman" panose="02020603050405020304" pitchFamily="18" charset="0"/>
              </a:rPr>
              <a:t>Backbone: </a:t>
            </a:r>
            <a:r>
              <a:rPr baseline="0" b="0" i="0" lang="en-US" strike="noStrike" u="none">
                <a:solidFill>
                  <a:srgbClr val="000000"/>
                </a:solidFill>
                <a:latin typeface="Times New Roman" panose="02020603050405020304" pitchFamily="18" charset="0"/>
              </a:rPr>
              <a:t>This component extracts features from the input image. These features are the essential elements that the model uses to identify objects. </a:t>
            </a:r>
          </a:p>
          <a:p>
            <a:pPr algn="just"/>
            <a:endParaRPr baseline="0" b="0" i="0" lang="en-US" strike="noStrike" u="none">
              <a:solidFill>
                <a:srgbClr val="000000"/>
              </a:solidFill>
              <a:latin typeface="Times New Roman" panose="02020603050405020304" pitchFamily="18" charset="0"/>
            </a:endParaRPr>
          </a:p>
          <a:p>
            <a:pPr algn="just" indent="-342900" marL="342900">
              <a:buFont typeface="+mj-lt"/>
              <a:buAutoNum type="arabicPeriod"/>
            </a:pPr>
            <a:r>
              <a:rPr baseline="0" b="1" i="0" lang="en-US" strike="noStrike" u="none">
                <a:solidFill>
                  <a:srgbClr val="000000"/>
                </a:solidFill>
                <a:latin typeface="Times New Roman" panose="02020603050405020304" pitchFamily="18" charset="0"/>
              </a:rPr>
              <a:t>Neck: </a:t>
            </a:r>
            <a:r>
              <a:rPr baseline="0" b="0" i="0" lang="en-US" strike="noStrike" u="none">
                <a:solidFill>
                  <a:srgbClr val="000000"/>
                </a:solidFill>
                <a:latin typeface="Times New Roman" panose="02020603050405020304" pitchFamily="18" charset="0"/>
              </a:rPr>
              <a:t>The neck collects the extracted features from the backbone and prepares them for further processing. It acts as a bridge between the backbone and the head. </a:t>
            </a:r>
          </a:p>
          <a:p>
            <a:pPr algn="just" indent="-342900" marL="342900">
              <a:buFont typeface="+mj-lt"/>
              <a:buAutoNum type="arabicPeriod"/>
            </a:pPr>
            <a:endParaRPr baseline="0" b="0" i="0" lang="en-IN" strike="noStrike" u="none">
              <a:latin typeface="Times New Roman" panose="02020603050405020304" pitchFamily="18" charset="0"/>
            </a:endParaRPr>
          </a:p>
          <a:p>
            <a:pPr algn="just" indent="-342900" marL="342900">
              <a:buFont typeface="+mj-lt"/>
              <a:buAutoNum type="arabicPeriod"/>
            </a:pPr>
            <a:r>
              <a:rPr baseline="0" b="1" i="0" lang="en-US" strike="noStrike" u="none">
                <a:latin typeface="Times New Roman" panose="02020603050405020304" pitchFamily="18" charset="0"/>
              </a:rPr>
              <a:t>Head: </a:t>
            </a:r>
            <a:r>
              <a:rPr baseline="0" b="0" i="0" lang="en-US" strike="noStrike" u="none">
                <a:latin typeface="Times New Roman" panose="02020603050405020304" pitchFamily="18" charset="0"/>
              </a:rPr>
              <a:t>The head is responsible for making the final predictions about the objects in the image. It analyzes the processed features from the neck and generates bounding boxes and class probabilities for each detected object. </a:t>
            </a:r>
            <a:endParaRPr lang="en-IN"/>
          </a:p>
        </p:txBody>
      </p:sp>
      <p:sp>
        <p:nvSpPr>
          <p:cNvPr id="1048642" name="TextBox 4"/>
          <p:cNvSpPr txBox="1"/>
          <p:nvPr/>
        </p:nvSpPr>
        <p:spPr>
          <a:xfrm>
            <a:off x="675408" y="372696"/>
            <a:ext cx="8312727" cy="769441"/>
          </a:xfrm>
          <a:prstGeom prst="rect"/>
          <a:noFill/>
        </p:spPr>
        <p:txBody>
          <a:bodyPr wrap="square">
            <a:spAutoFit/>
          </a:bodyPr>
          <a:p>
            <a:pPr algn="l"/>
            <a:r>
              <a:rPr b="1" sz="4400" i="0" lang="en-IN" u="sng">
                <a:effectLst/>
                <a:latin typeface="Times New Roman" panose="02020603050405020304" pitchFamily="18" charset="0"/>
                <a:cs typeface="Times New Roman" panose="02020603050405020304" pitchFamily="18" charset="0"/>
              </a:rPr>
              <a:t>YOLOv11 ARCHITECTURE</a:t>
            </a:r>
          </a:p>
        </p:txBody>
      </p:sp>
      <p:pic>
        <p:nvPicPr>
          <p:cNvPr id="2097157" name="Picture 6"/>
          <p:cNvPicPr>
            <a:picLocks noChangeAspect="1"/>
          </p:cNvPicPr>
          <p:nvPr/>
        </p:nvPicPr>
        <p:blipFill>
          <a:blip xmlns:r="http://schemas.openxmlformats.org/officeDocument/2006/relationships" r:embed="rId1"/>
          <a:srcRect r="74"/>
          <a:stretch>
            <a:fillRect/>
          </a:stretch>
        </p:blipFill>
        <p:spPr>
          <a:xfrm>
            <a:off x="4831771" y="1581154"/>
            <a:ext cx="7118259" cy="4237543"/>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
    <p:spTree>
      <p:nvGrpSpPr>
        <p:cNvPr id="80" name=""/>
        <p:cNvGrpSpPr/>
        <p:nvPr/>
      </p:nvGrpSpPr>
      <p:grpSpPr>
        <a:xfrm>
          <a:off x="0" y="0"/>
          <a:ext cx="0" cy="0"/>
        </a:xfrm>
      </p:grpSpPr>
      <p:sp>
        <p:nvSpPr>
          <p:cNvPr id="1048643" name="TextBox 1"/>
          <p:cNvSpPr txBox="1"/>
          <p:nvPr/>
        </p:nvSpPr>
        <p:spPr>
          <a:xfrm>
            <a:off x="311727" y="1021075"/>
            <a:ext cx="11513128" cy="5539740"/>
          </a:xfrm>
          <a:prstGeom prst="rect"/>
          <a:noFill/>
        </p:spPr>
        <p:txBody>
          <a:bodyPr wrap="square">
            <a:spAutoFit/>
          </a:bodyPr>
          <a:p>
            <a:r>
              <a:rPr baseline="0" b="0" sz="1600" i="0" lang="en-US" strike="noStrike" u="none">
                <a:solidFill>
                  <a:srgbClr val="000000"/>
                </a:solidFill>
                <a:latin typeface="Times New Roman" panose="02020603050405020304" pitchFamily="18" charset="0"/>
              </a:rPr>
              <a:t>This project uses two datasets: one for </a:t>
            </a:r>
            <a:r>
              <a:rPr baseline="0" b="1" sz="1600" i="0" lang="en-US" strike="noStrike" u="none">
                <a:solidFill>
                  <a:srgbClr val="000000"/>
                </a:solidFill>
                <a:latin typeface="Times New Roman" panose="02020603050405020304" pitchFamily="18" charset="0"/>
              </a:rPr>
              <a:t>weapon detection </a:t>
            </a:r>
            <a:r>
              <a:rPr baseline="0" b="0" sz="1600" i="0" lang="en-US" strike="noStrike" u="none">
                <a:solidFill>
                  <a:srgbClr val="000000"/>
                </a:solidFill>
                <a:latin typeface="Times New Roman" panose="02020603050405020304" pitchFamily="18" charset="0"/>
              </a:rPr>
              <a:t>and another for </a:t>
            </a:r>
            <a:r>
              <a:rPr baseline="0" b="1" sz="1600" i="0" lang="en-US" strike="noStrike" u="none">
                <a:solidFill>
                  <a:srgbClr val="000000"/>
                </a:solidFill>
                <a:latin typeface="Times New Roman" panose="02020603050405020304" pitchFamily="18" charset="0"/>
              </a:rPr>
              <a:t>violence detection</a:t>
            </a:r>
            <a:r>
              <a:rPr baseline="0" b="0" sz="1600" i="0" lang="en-US" strike="noStrike" u="none">
                <a:solidFill>
                  <a:srgbClr val="000000"/>
                </a:solidFill>
                <a:latin typeface="Times New Roman" panose="02020603050405020304" pitchFamily="18" charset="0"/>
              </a:rPr>
              <a:t>. The datasets consist of images with varying resolutions, each annotated with bounding boxes around and objects. </a:t>
            </a:r>
          </a:p>
          <a:p>
            <a:endParaRPr baseline="0" b="0" sz="1600" i="0" lang="en-US" strike="noStrike" u="none">
              <a:solidFill>
                <a:srgbClr val="000000"/>
              </a:solidFill>
              <a:latin typeface="Times New Roman" panose="02020603050405020304" pitchFamily="18" charset="0"/>
            </a:endParaRPr>
          </a:p>
          <a:p>
            <a:endParaRPr altLang="en-US" baseline="0" b="1" cap="none" sz="1400" i="0" kumimoji="0" lang="en-US" normalizeH="0" strike="noStrike" u="none">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altLang="en-US" b="1" sz="1400" lang="en-US">
              <a:latin typeface="Times New Roman" panose="02020603050405020304" pitchFamily="18" charset="0"/>
              <a:ea typeface="Times New Roman" panose="02020603050405020304" pitchFamily="18" charset="0"/>
              <a:cs typeface="Times New Roman" panose="02020603050405020304" pitchFamily="18" charset="0"/>
            </a:endParaRPr>
          </a:p>
          <a:p>
            <a:endParaRPr altLang="en-US" baseline="0" b="1" cap="none" sz="1400" i="0" kumimoji="0" lang="en-US" normalizeH="0" strike="noStrike" u="none">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altLang="en-US" b="1" sz="1400" lang="en-US">
              <a:latin typeface="Times New Roman" panose="02020603050405020304" pitchFamily="18" charset="0"/>
              <a:ea typeface="Times New Roman" panose="02020603050405020304" pitchFamily="18" charset="0"/>
              <a:cs typeface="Times New Roman" panose="02020603050405020304" pitchFamily="18" charset="0"/>
            </a:endParaRPr>
          </a:p>
          <a:p>
            <a:endParaRPr altLang="en-US" baseline="0" b="1" cap="none" sz="1400" i="0" kumimoji="0" lang="en-US" normalizeH="0" strike="noStrike" u="none">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altLang="en-US" baseline="0" b="1" cap="none" sz="1400" i="0" kumimoji="0" lang="en-US" normalizeH="0" strike="noStrike" u="none">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altLang="en-US" baseline="0" b="1" cap="none" sz="1400" i="0" kumimoji="0" lang="en-US" normalizeH="0" strike="noStrike" u="none">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altLang="en-US" baseline="0" b="1" cap="none" sz="1400" i="0" kumimoji="0" lang="en-US" normalizeH="0" strike="noStrike" u="none">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TABLE I.</a:t>
            </a:r>
            <a:r>
              <a:rPr altLang="en-US" baseline="0" b="0" cap="none" sz="1400" i="0" kumimoji="0" lang="en-US" normalizeH="0" strike="noStrike" u="none">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a:t>
            </a:r>
            <a:r>
              <a:rPr altLang="en-US" sz="1400" lang="en-US">
                <a:latin typeface="Times New Roman" panose="02020603050405020304" pitchFamily="18" charset="0"/>
                <a:ea typeface="Times New Roman" panose="02020603050405020304" pitchFamily="18" charset="0"/>
                <a:cs typeface="Times New Roman" panose="02020603050405020304" pitchFamily="18" charset="0"/>
              </a:rPr>
              <a:t>AR</a:t>
            </a:r>
            <a:r>
              <a:rPr altLang="en-US" baseline="0" b="0" cap="none" sz="1400" i="0" kumimoji="0" lang="en-US" normalizeH="0" strike="noStrike" u="none">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TITION OF TESTING, VALIDATION, AND TRAINING SETS FOR WEAPON DETECTION DATASET</a:t>
            </a:r>
            <a:endParaRPr altLang="en-US" baseline="0" b="0" cap="none" sz="1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endParaRPr>
          </a:p>
          <a:p>
            <a:endParaRPr baseline="0" b="0" sz="1600" i="0" lang="fr-FR" strike="noStrike" u="none">
              <a:solidFill>
                <a:srgbClr val="000000"/>
              </a:solidFill>
              <a:latin typeface="Times New Roman" panose="02020603050405020304" pitchFamily="18" charset="0"/>
            </a:endParaRPr>
          </a:p>
          <a:p>
            <a:pPr indent="-285750" marL="285750">
              <a:buFont typeface="Wingdings" panose="05000000000000000000" pitchFamily="2" charset="2"/>
              <a:buChar char="q"/>
            </a:pPr>
            <a:endParaRPr sz="1600" lang="fr-FR">
              <a:solidFill>
                <a:srgbClr val="000000"/>
              </a:solidFill>
              <a:latin typeface="Times New Roman" panose="02020603050405020304" pitchFamily="18" charset="0"/>
            </a:endParaRPr>
          </a:p>
          <a:p>
            <a:endParaRPr baseline="0" b="0" sz="1600" i="0" lang="fr-FR" strike="noStrike" u="none">
              <a:solidFill>
                <a:srgbClr val="000000"/>
              </a:solidFill>
              <a:latin typeface="Times New Roman" panose="02020603050405020304" pitchFamily="18" charset="0"/>
            </a:endParaRPr>
          </a:p>
          <a:p>
            <a:pPr indent="-285750" marL="285750">
              <a:buFont typeface="Wingdings" panose="05000000000000000000" pitchFamily="2" charset="2"/>
              <a:buChar char="q"/>
            </a:pPr>
            <a:endParaRPr baseline="0" b="0" sz="1600" i="0" lang="en-US" strike="noStrike" u="none">
              <a:solidFill>
                <a:srgbClr val="FFFFFF"/>
              </a:solidFill>
              <a:latin typeface="Times New Roman" panose="02020603050405020304" pitchFamily="18" charset="0"/>
            </a:endParaRPr>
          </a:p>
          <a:p>
            <a:pPr indent="-285750" marL="285750">
              <a:buFont typeface="Wingdings" panose="05000000000000000000" pitchFamily="2" charset="2"/>
              <a:buChar char="q"/>
            </a:pPr>
            <a:endParaRPr sz="1600" lang="en-US">
              <a:solidFill>
                <a:srgbClr val="000000"/>
              </a:solidFill>
              <a:latin typeface="Times New Roman" panose="02020603050405020304" pitchFamily="18" charset="0"/>
            </a:endParaRPr>
          </a:p>
          <a:p>
            <a:pPr indent="-285750" marL="285750">
              <a:buFont typeface="Wingdings" panose="05000000000000000000" pitchFamily="2" charset="2"/>
              <a:buChar char="q"/>
            </a:pPr>
            <a:endParaRPr baseline="0" b="0" sz="1600" i="0" lang="en-US" strike="noStrike" u="none">
              <a:solidFill>
                <a:srgbClr val="000000"/>
              </a:solidFill>
              <a:latin typeface="Times New Roman" panose="02020603050405020304" pitchFamily="18" charset="0"/>
            </a:endParaRPr>
          </a:p>
          <a:p>
            <a:r>
              <a:rPr altLang="en-US" baseline="0" b="1" cap="none" sz="1400" i="0" kumimoji="0" lang="en-US" normalizeH="0" strike="noStrike" u="none">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TABLE II.</a:t>
            </a:r>
            <a:r>
              <a:rPr altLang="en-US" baseline="0" b="0" cap="none" sz="1400" i="0" kumimoji="0" lang="en-US" normalizeH="0" strike="noStrike" u="none">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a:t>
            </a:r>
            <a:r>
              <a:rPr altLang="en-US" sz="1400" lang="en-US">
                <a:latin typeface="Times New Roman" panose="02020603050405020304" pitchFamily="18" charset="0"/>
                <a:ea typeface="Times New Roman" panose="02020603050405020304" pitchFamily="18" charset="0"/>
                <a:cs typeface="Times New Roman" panose="02020603050405020304" pitchFamily="18" charset="0"/>
              </a:rPr>
              <a:t>AR</a:t>
            </a:r>
            <a:r>
              <a:rPr altLang="en-US" baseline="0" b="0" cap="none" sz="1400" i="0" kumimoji="0" lang="en-US" normalizeH="0" strike="noStrike" u="none">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TITION OF TESTING, VALIDATION, AND TRAINING SETS FOR VIOLENCE DETECTION DATASET</a:t>
            </a:r>
          </a:p>
          <a:p>
            <a:endParaRPr sz="1600" lang="en-US">
              <a:solidFill>
                <a:srgbClr val="000000"/>
              </a:solidFill>
              <a:latin typeface="Times New Roman" panose="02020603050405020304" pitchFamily="18" charset="0"/>
            </a:endParaRPr>
          </a:p>
          <a:p>
            <a:pPr indent="-285750" marL="285750">
              <a:buFont typeface="Wingdings" panose="05000000000000000000" pitchFamily="2" charset="2"/>
              <a:buChar char="q"/>
            </a:pPr>
            <a:endParaRPr baseline="0" b="0" sz="1600" i="0" lang="en-US" strike="noStrike" u="none">
              <a:solidFill>
                <a:srgbClr val="000000"/>
              </a:solidFill>
              <a:latin typeface="Times New Roman" panose="02020603050405020304" pitchFamily="18" charset="0"/>
            </a:endParaRPr>
          </a:p>
          <a:p>
            <a:pPr indent="-285750" marL="285750">
              <a:buFont typeface="Wingdings" panose="05000000000000000000" pitchFamily="2" charset="2"/>
              <a:buChar char="q"/>
            </a:pPr>
            <a:endParaRPr sz="1600" lang="en-US">
              <a:solidFill>
                <a:srgbClr val="000000"/>
              </a:solidFill>
              <a:latin typeface="Times New Roman" panose="02020603050405020304" pitchFamily="18" charset="0"/>
            </a:endParaRPr>
          </a:p>
          <a:p>
            <a:pPr indent="-285750" marL="285750">
              <a:buFont typeface="Wingdings" panose="05000000000000000000" pitchFamily="2" charset="2"/>
              <a:buChar char="q"/>
            </a:pPr>
            <a:endParaRPr baseline="0" b="0" sz="1600" i="0" lang="en-US" strike="noStrike" u="none">
              <a:solidFill>
                <a:srgbClr val="000000"/>
              </a:solidFill>
              <a:latin typeface="Times New Roman" panose="02020603050405020304" pitchFamily="18" charset="0"/>
            </a:endParaRPr>
          </a:p>
          <a:p>
            <a:pPr indent="-285750" marL="285750">
              <a:buFont typeface="Wingdings" panose="05000000000000000000" pitchFamily="2" charset="2"/>
              <a:buChar char="q"/>
            </a:pPr>
            <a:endParaRPr sz="1600" lang="en-US">
              <a:solidFill>
                <a:srgbClr val="000000"/>
              </a:solidFill>
              <a:latin typeface="Times New Roman" panose="02020603050405020304" pitchFamily="18" charset="0"/>
            </a:endParaRPr>
          </a:p>
          <a:p>
            <a:endParaRPr baseline="0" b="0" sz="1600" i="0" lang="en-US" strike="noStrike" u="none">
              <a:solidFill>
                <a:srgbClr val="000000"/>
              </a:solidFill>
              <a:latin typeface="Times New Roman" panose="02020603050405020304" pitchFamily="18" charset="0"/>
            </a:endParaRPr>
          </a:p>
        </p:txBody>
      </p:sp>
      <p:graphicFrame>
        <p:nvGraphicFramePr>
          <p:cNvPr id="4194306" name="Table 2"/>
          <p:cNvGraphicFramePr>
            <a:graphicFrameLocks noGrp="1"/>
          </p:cNvGraphicFramePr>
          <p:nvPr/>
        </p:nvGraphicFramePr>
        <p:xfrm>
          <a:off x="301018" y="3586211"/>
          <a:ext cx="6428510" cy="1370408"/>
        </p:xfrm>
        <a:graphic>
          <a:graphicData uri="http://schemas.openxmlformats.org/drawingml/2006/table">
            <a:tbl>
              <a:tblPr>
                <a:tableStyleId>{073A0DAA-6AF3-43AB-8588-CEC1D06C72B9}</a:tableStyleId>
              </a:tblPr>
              <a:tblGrid>
                <a:gridCol w="2092318"/>
                <a:gridCol w="2168096"/>
                <a:gridCol w="2168096"/>
              </a:tblGrid>
              <a:tr h="342602">
                <a:tc>
                  <a:txBody>
                    <a:bodyPr vert="horz" wrap="square"/>
                    <a:p>
                      <a:pPr algn="just" marL="228600" marR="0">
                        <a:lnSpc>
                          <a:spcPct val="150000"/>
                        </a:lnSpc>
                        <a:spcBef>
                          <a:spcPts val="30"/>
                        </a:spcBef>
                        <a:tabLst>
                          <a:tab pos="4443730"/>
                        </a:tabLst>
                      </a:pPr>
                      <a:r>
                        <a:rPr b="1" sz="1300" lang="en-IN">
                          <a:effectLst/>
                          <a:latin typeface="Times New Roman" panose="02020603050405020304" pitchFamily="18" charset="0"/>
                          <a:cs typeface="Times New Roman" panose="02020603050405020304" pitchFamily="18" charset="0"/>
                        </a:rPr>
                        <a:t>Set name </a:t>
                      </a:r>
                      <a:endParaRPr b="1" sz="13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vert="horz" wrap="square"/>
                    <a:p>
                      <a:pPr algn="just" marL="228600" marR="0">
                        <a:lnSpc>
                          <a:spcPct val="150000"/>
                        </a:lnSpc>
                        <a:spcBef>
                          <a:spcPts val="30"/>
                        </a:spcBef>
                        <a:tabLst>
                          <a:tab pos="4443730"/>
                        </a:tabLst>
                      </a:pPr>
                      <a:r>
                        <a:rPr b="1" sz="1300" lang="en-IN">
                          <a:effectLst/>
                          <a:latin typeface="Times New Roman" panose="02020603050405020304" pitchFamily="18" charset="0"/>
                          <a:cs typeface="Times New Roman" panose="02020603050405020304" pitchFamily="18" charset="0"/>
                        </a:rPr>
                        <a:t>No. of samples </a:t>
                      </a:r>
                      <a:endParaRPr b="1" sz="13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vert="horz" wrap="square"/>
                    <a:p>
                      <a:pPr algn="just" marL="228600" marR="0">
                        <a:lnSpc>
                          <a:spcPct val="150000"/>
                        </a:lnSpc>
                        <a:spcBef>
                          <a:spcPts val="30"/>
                        </a:spcBef>
                        <a:tabLst>
                          <a:tab pos="4443730"/>
                        </a:tabLst>
                      </a:pPr>
                      <a:r>
                        <a:rPr b="1" sz="1300" lang="en-IN">
                          <a:effectLst/>
                          <a:latin typeface="Times New Roman" panose="02020603050405020304" pitchFamily="18" charset="0"/>
                          <a:cs typeface="Times New Roman" panose="02020603050405020304" pitchFamily="18" charset="0"/>
                        </a:rPr>
                        <a:t>Set proportion (%) </a:t>
                      </a:r>
                      <a:endParaRPr b="1" sz="13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42602">
                <a:tc>
                  <a:txBody>
                    <a:bodyPr vert="horz" wrap="square"/>
                    <a:p>
                      <a:pPr algn="just" marL="228600" marR="0">
                        <a:lnSpc>
                          <a:spcPct val="150000"/>
                        </a:lnSpc>
                        <a:spcBef>
                          <a:spcPts val="30"/>
                        </a:spcBef>
                        <a:tabLst>
                          <a:tab pos="4443730"/>
                        </a:tabLst>
                      </a:pPr>
                      <a:r>
                        <a:rPr b="1" sz="1300" lang="en-IN">
                          <a:effectLst/>
                          <a:latin typeface="Times New Roman" panose="02020603050405020304" pitchFamily="18" charset="0"/>
                          <a:cs typeface="Times New Roman" panose="02020603050405020304" pitchFamily="18" charset="0"/>
                        </a:rPr>
                        <a:t>Training </a:t>
                      </a:r>
                      <a:endParaRPr b="1" sz="13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vert="horz" wrap="square"/>
                    <a:p>
                      <a:pPr algn="just" marL="228600" marR="0">
                        <a:lnSpc>
                          <a:spcPct val="150000"/>
                        </a:lnSpc>
                        <a:spcBef>
                          <a:spcPts val="30"/>
                        </a:spcBef>
                        <a:tabLst>
                          <a:tab pos="4443730"/>
                        </a:tabLst>
                      </a:pPr>
                      <a:r>
                        <a:rPr sz="1300" lang="en-US">
                          <a:effectLst/>
                          <a:latin typeface="Times New Roman" panose="02020603050405020304" pitchFamily="18" charset="0"/>
                          <a:cs typeface="Times New Roman" panose="02020603050405020304" pitchFamily="18" charset="0"/>
                        </a:rPr>
                        <a:t>4726</a:t>
                      </a:r>
                      <a:endParaRPr sz="13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vert="horz" wrap="square"/>
                    <a:p>
                      <a:pPr algn="just" marL="228600" marR="0">
                        <a:lnSpc>
                          <a:spcPct val="150000"/>
                        </a:lnSpc>
                        <a:spcBef>
                          <a:spcPts val="30"/>
                        </a:spcBef>
                        <a:tabLst>
                          <a:tab pos="4443730"/>
                        </a:tabLst>
                      </a:pPr>
                      <a:r>
                        <a:rPr sz="1300" lang="en-IN">
                          <a:effectLst/>
                          <a:latin typeface="Times New Roman" panose="02020603050405020304" pitchFamily="18" charset="0"/>
                          <a:cs typeface="Times New Roman" panose="02020603050405020304" pitchFamily="18" charset="0"/>
                        </a:rPr>
                        <a:t>86% </a:t>
                      </a:r>
                      <a:endParaRPr sz="13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42602">
                <a:tc>
                  <a:txBody>
                    <a:bodyPr vert="horz" wrap="square"/>
                    <a:p>
                      <a:pPr algn="just" marL="228600" marR="0">
                        <a:lnSpc>
                          <a:spcPct val="150000"/>
                        </a:lnSpc>
                        <a:spcBef>
                          <a:spcPts val="30"/>
                        </a:spcBef>
                        <a:tabLst>
                          <a:tab pos="4443730"/>
                        </a:tabLst>
                      </a:pPr>
                      <a:r>
                        <a:rPr b="1" sz="1300" lang="en-IN">
                          <a:effectLst/>
                          <a:latin typeface="Times New Roman" panose="02020603050405020304" pitchFamily="18" charset="0"/>
                          <a:cs typeface="Times New Roman" panose="02020603050405020304" pitchFamily="18" charset="0"/>
                        </a:rPr>
                        <a:t>Validation </a:t>
                      </a:r>
                      <a:endParaRPr b="1" sz="13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vert="horz" wrap="square"/>
                    <a:p>
                      <a:pPr algn="just" marL="228600" marR="0">
                        <a:lnSpc>
                          <a:spcPct val="150000"/>
                        </a:lnSpc>
                        <a:spcBef>
                          <a:spcPts val="30"/>
                        </a:spcBef>
                        <a:tabLst>
                          <a:tab pos="4443730"/>
                        </a:tabLst>
                      </a:pPr>
                      <a:r>
                        <a:rPr sz="1300" lang="en-IN">
                          <a:effectLst/>
                          <a:latin typeface="Times New Roman" panose="02020603050405020304" pitchFamily="18" charset="0"/>
                          <a:cs typeface="Times New Roman" panose="02020603050405020304" pitchFamily="18" charset="0"/>
                        </a:rPr>
                        <a:t>470 </a:t>
                      </a:r>
                      <a:endParaRPr sz="13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vert="horz" wrap="square"/>
                    <a:p>
                      <a:pPr algn="just" marL="228600" marR="0">
                        <a:lnSpc>
                          <a:spcPct val="150000"/>
                        </a:lnSpc>
                        <a:spcBef>
                          <a:spcPts val="30"/>
                        </a:spcBef>
                        <a:tabLst>
                          <a:tab pos="4443730"/>
                        </a:tabLst>
                      </a:pPr>
                      <a:r>
                        <a:rPr sz="1300" lang="en-IN">
                          <a:effectLst/>
                          <a:latin typeface="Times New Roman" panose="02020603050405020304" pitchFamily="18" charset="0"/>
                          <a:cs typeface="Times New Roman" panose="02020603050405020304" pitchFamily="18" charset="0"/>
                        </a:rPr>
                        <a:t>9% </a:t>
                      </a:r>
                      <a:endParaRPr sz="13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42602">
                <a:tc>
                  <a:txBody>
                    <a:bodyPr vert="horz" wrap="square"/>
                    <a:p>
                      <a:pPr algn="just" marL="228600" marR="0">
                        <a:lnSpc>
                          <a:spcPct val="150000"/>
                        </a:lnSpc>
                        <a:spcBef>
                          <a:spcPts val="30"/>
                        </a:spcBef>
                        <a:tabLst>
                          <a:tab pos="4443730"/>
                        </a:tabLst>
                      </a:pPr>
                      <a:r>
                        <a:rPr b="1" sz="1300" lang="en-IN">
                          <a:effectLst/>
                          <a:latin typeface="Times New Roman" panose="02020603050405020304" pitchFamily="18" charset="0"/>
                          <a:cs typeface="Times New Roman" panose="02020603050405020304" pitchFamily="18" charset="0"/>
                        </a:rPr>
                        <a:t>Testing </a:t>
                      </a:r>
                      <a:endParaRPr b="1" sz="13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vert="horz" wrap="square"/>
                    <a:p>
                      <a:pPr algn="just" marL="228600" marR="0">
                        <a:lnSpc>
                          <a:spcPct val="150000"/>
                        </a:lnSpc>
                        <a:spcBef>
                          <a:spcPts val="30"/>
                        </a:spcBef>
                        <a:tabLst>
                          <a:tab pos="4443730"/>
                        </a:tabLst>
                      </a:pPr>
                      <a:r>
                        <a:rPr sz="1300" lang="en-IN">
                          <a:effectLst/>
                          <a:latin typeface="Times New Roman" panose="02020603050405020304" pitchFamily="18" charset="0"/>
                          <a:cs typeface="Times New Roman" panose="02020603050405020304" pitchFamily="18" charset="0"/>
                        </a:rPr>
                        <a:t>272</a:t>
                      </a:r>
                      <a:endParaRPr sz="13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vert="horz" wrap="square"/>
                    <a:p>
                      <a:pPr algn="just" marL="228600" marR="0">
                        <a:lnSpc>
                          <a:spcPct val="150000"/>
                        </a:lnSpc>
                        <a:spcBef>
                          <a:spcPts val="30"/>
                        </a:spcBef>
                        <a:tabLst>
                          <a:tab pos="4443730"/>
                        </a:tabLst>
                      </a:pPr>
                      <a:r>
                        <a:rPr sz="1300" lang="en-IN">
                          <a:effectLst/>
                          <a:latin typeface="Times New Roman" panose="02020603050405020304" pitchFamily="18" charset="0"/>
                          <a:cs typeface="Times New Roman" panose="02020603050405020304" pitchFamily="18" charset="0"/>
                        </a:rPr>
                        <a:t>5% </a:t>
                      </a:r>
                      <a:endParaRPr sz="13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graphicFrame>
        <p:nvGraphicFramePr>
          <p:cNvPr id="4194307" name="Table 3"/>
          <p:cNvGraphicFramePr>
            <a:graphicFrameLocks noGrp="1"/>
          </p:cNvGraphicFramePr>
          <p:nvPr/>
        </p:nvGraphicFramePr>
        <p:xfrm>
          <a:off x="311727" y="5209677"/>
          <a:ext cx="6428512" cy="1407054"/>
        </p:xfrm>
        <a:graphic>
          <a:graphicData uri="http://schemas.openxmlformats.org/drawingml/2006/table">
            <a:tbl>
              <a:tblPr>
                <a:tableStyleId>{073A0DAA-6AF3-43AB-8588-CEC1D06C72B9}</a:tableStyleId>
              </a:tblPr>
              <a:tblGrid>
                <a:gridCol w="2099117"/>
                <a:gridCol w="2143186"/>
                <a:gridCol w="2186209"/>
              </a:tblGrid>
              <a:tr h="370848">
                <a:tc>
                  <a:txBody>
                    <a:bodyPr vert="horz" wrap="square"/>
                    <a:p>
                      <a:pPr algn="just" marL="228600" marR="0">
                        <a:lnSpc>
                          <a:spcPct val="150000"/>
                        </a:lnSpc>
                        <a:spcBef>
                          <a:spcPts val="30"/>
                        </a:spcBef>
                        <a:tabLst>
                          <a:tab pos="4443730"/>
                        </a:tabLst>
                      </a:pPr>
                      <a:r>
                        <a:rPr b="1" sz="1200" lang="en-IN">
                          <a:effectLst/>
                          <a:latin typeface="Times New Roman" panose="02020603050405020304" pitchFamily="18" charset="0"/>
                          <a:cs typeface="Times New Roman" panose="02020603050405020304" pitchFamily="18" charset="0"/>
                        </a:rPr>
                        <a:t>Set name </a:t>
                      </a:r>
                      <a:endParaRPr b="1" sz="12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vert="horz" wrap="square"/>
                    <a:p>
                      <a:pPr algn="just" marL="228600" marR="0">
                        <a:lnSpc>
                          <a:spcPct val="150000"/>
                        </a:lnSpc>
                        <a:spcBef>
                          <a:spcPts val="30"/>
                        </a:spcBef>
                        <a:tabLst>
                          <a:tab pos="4443730"/>
                        </a:tabLst>
                      </a:pPr>
                      <a:r>
                        <a:rPr b="1" sz="1200" lang="en-IN">
                          <a:effectLst/>
                          <a:latin typeface="Times New Roman" panose="02020603050405020304" pitchFamily="18" charset="0"/>
                          <a:cs typeface="Times New Roman" panose="02020603050405020304" pitchFamily="18" charset="0"/>
                        </a:rPr>
                        <a:t>No. of samples </a:t>
                      </a:r>
                      <a:endParaRPr b="1" sz="12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vert="horz" wrap="square"/>
                    <a:p>
                      <a:pPr algn="just" marL="228600" marR="0">
                        <a:lnSpc>
                          <a:spcPct val="150000"/>
                        </a:lnSpc>
                        <a:spcBef>
                          <a:spcPts val="30"/>
                        </a:spcBef>
                        <a:tabLst>
                          <a:tab pos="4443730"/>
                        </a:tabLst>
                      </a:pPr>
                      <a:r>
                        <a:rPr b="1" sz="1200" lang="en-IN">
                          <a:effectLst/>
                          <a:latin typeface="Times New Roman" panose="02020603050405020304" pitchFamily="18" charset="0"/>
                          <a:cs typeface="Times New Roman" panose="02020603050405020304" pitchFamily="18" charset="0"/>
                        </a:rPr>
                        <a:t>Set proportion (%) </a:t>
                      </a:r>
                      <a:endParaRPr b="1" sz="12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45402">
                <a:tc>
                  <a:txBody>
                    <a:bodyPr vert="horz" wrap="square"/>
                    <a:p>
                      <a:pPr algn="just" marL="228600" marR="0">
                        <a:lnSpc>
                          <a:spcPct val="150000"/>
                        </a:lnSpc>
                        <a:spcBef>
                          <a:spcPts val="30"/>
                        </a:spcBef>
                        <a:tabLst>
                          <a:tab pos="4443730"/>
                        </a:tabLst>
                      </a:pPr>
                      <a:r>
                        <a:rPr b="1" sz="1200" lang="en-IN">
                          <a:effectLst/>
                          <a:latin typeface="Times New Roman" panose="02020603050405020304" pitchFamily="18" charset="0"/>
                          <a:cs typeface="Times New Roman" panose="02020603050405020304" pitchFamily="18" charset="0"/>
                        </a:rPr>
                        <a:t>Training </a:t>
                      </a:r>
                      <a:endParaRPr b="1" sz="12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vert="horz" wrap="square"/>
                    <a:p>
                      <a:pPr algn="just" marL="228600" marR="0">
                        <a:lnSpc>
                          <a:spcPct val="150000"/>
                        </a:lnSpc>
                        <a:spcBef>
                          <a:spcPts val="30"/>
                        </a:spcBef>
                        <a:tabLst>
                          <a:tab pos="4443730"/>
                        </a:tabLst>
                      </a:pPr>
                      <a:r>
                        <a:rPr sz="1200" lang="en-IN">
                          <a:effectLst/>
                          <a:latin typeface="Times New Roman" panose="02020603050405020304" pitchFamily="18" charset="0"/>
                          <a:cs typeface="Times New Roman" panose="02020603050405020304" pitchFamily="18" charset="0"/>
                        </a:rPr>
                        <a:t>1969</a:t>
                      </a:r>
                      <a:endParaRPr b="0" sz="12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vert="horz" wrap="square"/>
                    <a:p>
                      <a:pPr algn="just" marL="228600" marR="0">
                        <a:lnSpc>
                          <a:spcPct val="150000"/>
                        </a:lnSpc>
                        <a:spcBef>
                          <a:spcPts val="30"/>
                        </a:spcBef>
                        <a:tabLst>
                          <a:tab pos="4443730"/>
                        </a:tabLst>
                      </a:pPr>
                      <a:r>
                        <a:rPr sz="1200" lang="en-IN">
                          <a:effectLst/>
                          <a:latin typeface="Times New Roman" panose="02020603050405020304" pitchFamily="18" charset="0"/>
                          <a:cs typeface="Times New Roman" panose="02020603050405020304" pitchFamily="18" charset="0"/>
                        </a:rPr>
                        <a:t>70% </a:t>
                      </a:r>
                      <a:endParaRPr b="0" sz="12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45402">
                <a:tc>
                  <a:txBody>
                    <a:bodyPr vert="horz" wrap="square"/>
                    <a:p>
                      <a:pPr algn="just" marL="228600" marR="0">
                        <a:lnSpc>
                          <a:spcPct val="150000"/>
                        </a:lnSpc>
                        <a:spcBef>
                          <a:spcPts val="30"/>
                        </a:spcBef>
                        <a:tabLst>
                          <a:tab pos="4443730"/>
                        </a:tabLst>
                      </a:pPr>
                      <a:r>
                        <a:rPr b="1" sz="1200" lang="en-IN">
                          <a:effectLst/>
                          <a:latin typeface="Times New Roman" panose="02020603050405020304" pitchFamily="18" charset="0"/>
                          <a:cs typeface="Times New Roman" panose="02020603050405020304" pitchFamily="18" charset="0"/>
                        </a:rPr>
                        <a:t>Validation </a:t>
                      </a:r>
                      <a:endParaRPr b="1" sz="12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vert="horz" wrap="square"/>
                    <a:p>
                      <a:pPr algn="just" marL="228600" marR="0">
                        <a:lnSpc>
                          <a:spcPct val="150000"/>
                        </a:lnSpc>
                        <a:spcBef>
                          <a:spcPts val="30"/>
                        </a:spcBef>
                        <a:tabLst>
                          <a:tab pos="4443730"/>
                        </a:tabLst>
                      </a:pPr>
                      <a:r>
                        <a:rPr sz="1200" lang="en-IN">
                          <a:effectLst/>
                          <a:latin typeface="Times New Roman" panose="02020603050405020304" pitchFamily="18" charset="0"/>
                          <a:cs typeface="Times New Roman" panose="02020603050405020304" pitchFamily="18" charset="0"/>
                        </a:rPr>
                        <a:t>575</a:t>
                      </a:r>
                      <a:endParaRPr b="0" sz="12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vert="horz" wrap="square"/>
                    <a:p>
                      <a:pPr algn="just" marL="228600" marR="0">
                        <a:lnSpc>
                          <a:spcPct val="150000"/>
                        </a:lnSpc>
                        <a:spcBef>
                          <a:spcPts val="30"/>
                        </a:spcBef>
                        <a:tabLst>
                          <a:tab pos="4443730"/>
                        </a:tabLst>
                      </a:pPr>
                      <a:r>
                        <a:rPr sz="1200" lang="en-IN">
                          <a:effectLst/>
                          <a:latin typeface="Times New Roman" panose="02020603050405020304" pitchFamily="18" charset="0"/>
                          <a:cs typeface="Times New Roman" panose="02020603050405020304" pitchFamily="18" charset="0"/>
                        </a:rPr>
                        <a:t>20% </a:t>
                      </a:r>
                      <a:endParaRPr b="0" sz="12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45402">
                <a:tc>
                  <a:txBody>
                    <a:bodyPr vert="horz" wrap="square"/>
                    <a:p>
                      <a:pPr algn="just" marL="228600" marR="0">
                        <a:lnSpc>
                          <a:spcPct val="150000"/>
                        </a:lnSpc>
                        <a:spcBef>
                          <a:spcPts val="30"/>
                        </a:spcBef>
                        <a:tabLst>
                          <a:tab pos="4443730"/>
                        </a:tabLst>
                      </a:pPr>
                      <a:r>
                        <a:rPr b="1" sz="1200" lang="en-IN">
                          <a:effectLst/>
                          <a:latin typeface="Times New Roman" panose="02020603050405020304" pitchFamily="18" charset="0"/>
                          <a:cs typeface="Times New Roman" panose="02020603050405020304" pitchFamily="18" charset="0"/>
                        </a:rPr>
                        <a:t>Testing </a:t>
                      </a:r>
                      <a:endParaRPr b="1" sz="12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vert="horz" wrap="square"/>
                    <a:p>
                      <a:pPr algn="just" marL="228600" marR="0">
                        <a:lnSpc>
                          <a:spcPct val="150000"/>
                        </a:lnSpc>
                        <a:spcBef>
                          <a:spcPts val="30"/>
                        </a:spcBef>
                        <a:tabLst>
                          <a:tab pos="4443730"/>
                        </a:tabLst>
                      </a:pPr>
                      <a:r>
                        <a:rPr sz="1200" lang="en-IN">
                          <a:effectLst/>
                          <a:latin typeface="Times New Roman" panose="02020603050405020304" pitchFamily="18" charset="0"/>
                          <a:cs typeface="Times New Roman" panose="02020603050405020304" pitchFamily="18" charset="0"/>
                        </a:rPr>
                        <a:t>290 </a:t>
                      </a:r>
                      <a:endParaRPr b="0" sz="12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vert="horz" wrap="square"/>
                    <a:p>
                      <a:pPr algn="just" marL="228600" marR="0">
                        <a:lnSpc>
                          <a:spcPct val="150000"/>
                        </a:lnSpc>
                        <a:spcBef>
                          <a:spcPts val="30"/>
                        </a:spcBef>
                        <a:tabLst>
                          <a:tab pos="4443730"/>
                        </a:tabLst>
                      </a:pPr>
                      <a:r>
                        <a:rPr sz="1200" lang="en-IN">
                          <a:effectLst/>
                          <a:latin typeface="Times New Roman" panose="02020603050405020304" pitchFamily="18" charset="0"/>
                          <a:cs typeface="Times New Roman" panose="02020603050405020304" pitchFamily="18" charset="0"/>
                        </a:rPr>
                        <a:t>10% </a:t>
                      </a:r>
                      <a:endParaRPr b="0" sz="1200" lang="en-IN">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graphicFrame>
        <p:nvGraphicFramePr>
          <p:cNvPr id="4194308" name="Table 4"/>
          <p:cNvGraphicFramePr>
            <a:graphicFrameLocks noGrp="1"/>
          </p:cNvGraphicFramePr>
          <p:nvPr/>
        </p:nvGraphicFramePr>
        <p:xfrm>
          <a:off x="311727" y="1648323"/>
          <a:ext cx="11409218" cy="1310640"/>
        </p:xfrm>
        <a:graphic>
          <a:graphicData uri="http://schemas.openxmlformats.org/drawingml/2006/table">
            <a:tbl>
              <a:tblPr firstRow="1" bandRow="1"/>
              <a:tblGrid>
                <a:gridCol w="3427654"/>
                <a:gridCol w="7981564"/>
              </a:tblGrid>
              <a:tr h="963237">
                <a:tc>
                  <a:txBody>
                    <a:bodyPr vert="horz" wrap="square"/>
                    <a:p>
                      <a:r>
                        <a:rPr baseline="0" b="1" sz="1600" i="0" lang="en-IN" strike="noStrike" u="sng">
                          <a:solidFill>
                            <a:srgbClr val="000000"/>
                          </a:solidFill>
                          <a:latin typeface="Times New Roman" panose="02020603050405020304" pitchFamily="18" charset="0"/>
                        </a:rPr>
                        <a:t>Dataset Size </a:t>
                      </a:r>
                    </a:p>
                    <a:p>
                      <a:endParaRPr baseline="0" b="0" sz="1600" i="0" lang="en-IN" strike="noStrike" u="sng">
                        <a:solidFill>
                          <a:srgbClr val="000000"/>
                        </a:solidFill>
                        <a:latin typeface="Times New Roman" panose="02020603050405020304" pitchFamily="18" charset="0"/>
                      </a:endParaRPr>
                    </a:p>
                    <a:p>
                      <a:pPr indent="-285750" marL="285750">
                        <a:buFont typeface="Wingdings" panose="05000000000000000000" pitchFamily="2" charset="2"/>
                        <a:buChar char="q"/>
                      </a:pPr>
                      <a:r>
                        <a:rPr baseline="0" b="1" sz="1600" i="0" lang="en-US" strike="noStrike" u="none">
                          <a:solidFill>
                            <a:srgbClr val="000000"/>
                          </a:solidFill>
                          <a:latin typeface="Times New Roman" panose="02020603050405020304" pitchFamily="18" charset="0"/>
                        </a:rPr>
                        <a:t>Weapon Detection</a:t>
                      </a:r>
                      <a:r>
                        <a:rPr baseline="0" b="0" sz="1600" i="0" lang="en-US" strike="noStrike" u="none">
                          <a:solidFill>
                            <a:srgbClr val="000000"/>
                          </a:solidFill>
                          <a:latin typeface="Times New Roman" panose="02020603050405020304" pitchFamily="18" charset="0"/>
                        </a:rPr>
                        <a:t>: 5,468 images</a:t>
                      </a:r>
                    </a:p>
                    <a:p>
                      <a:pPr indent="0" marL="0">
                        <a:buFont typeface="Wingdings" panose="05000000000000000000" pitchFamily="2" charset="2"/>
                        <a:buNone/>
                      </a:pPr>
                      <a:r>
                        <a:rPr baseline="0" b="0" sz="1600" i="0" lang="en-US" strike="noStrike" u="none">
                          <a:solidFill>
                            <a:srgbClr val="000000"/>
                          </a:solidFill>
                          <a:latin typeface="Times New Roman" panose="02020603050405020304" pitchFamily="18" charset="0"/>
                        </a:rPr>
                        <a:t> </a:t>
                      </a:r>
                    </a:p>
                    <a:p>
                      <a:pPr indent="-285750" marL="285750">
                        <a:buFont typeface="Wingdings" panose="05000000000000000000" pitchFamily="2" charset="2"/>
                        <a:buChar char="q"/>
                      </a:pPr>
                      <a:r>
                        <a:rPr baseline="0" b="1" sz="1600" i="0" lang="fr-FR" strike="noStrike" u="none">
                          <a:solidFill>
                            <a:srgbClr val="000000"/>
                          </a:solidFill>
                          <a:latin typeface="Times New Roman" panose="02020603050405020304" pitchFamily="18" charset="0"/>
                        </a:rPr>
                        <a:t>Violence Detection</a:t>
                      </a:r>
                      <a:r>
                        <a:rPr baseline="0" b="0" sz="1600" i="0" lang="fr-FR" strike="noStrike" u="none">
                          <a:solidFill>
                            <a:srgbClr val="000000"/>
                          </a:solidFill>
                          <a:latin typeface="Times New Roman" panose="02020603050405020304" pitchFamily="18" charset="0"/>
                        </a:rPr>
                        <a:t>: 2,834 </a:t>
                      </a:r>
                      <a:r>
                        <a:rPr baseline="0" b="0" sz="1600" i="0" lang="en-US" strike="noStrike" u="none">
                          <a:solidFill>
                            <a:srgbClr val="000000"/>
                          </a:solidFill>
                          <a:latin typeface="Times New Roman" panose="02020603050405020304" pitchFamily="18" charset="0"/>
                        </a:rPr>
                        <a:t>images</a:t>
                      </a:r>
                      <a:endParaRPr altLang="en-US" baseline="0" b="1" cap="none" sz="1600" i="0" kumimoji="0" lang="en-US" normalizeH="0" strike="noStrike" u="none">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headEnd type="none" w="med" len="med"/>
                      <a:tailEnd type="none" w="med" len="med"/>
                    </a:lnT>
                    <a:lnB w="12700" cmpd="sng">
                      <a:noFill/>
                      <a:prstDash val="soli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a:txBody>
                    <a:bodyPr vert="horz" wrap="square"/>
                    <a:p>
                      <a:r>
                        <a:rPr baseline="0" b="1" sz="1600" i="0" lang="en-IN" strike="noStrike" u="sng">
                          <a:solidFill>
                            <a:srgbClr val="000000"/>
                          </a:solidFill>
                          <a:latin typeface="Times New Roman" panose="02020603050405020304" pitchFamily="18" charset="0"/>
                        </a:rPr>
                        <a:t>Dataset Link</a:t>
                      </a:r>
                    </a:p>
                    <a:p>
                      <a:endParaRPr baseline="0" b="0" sz="1600" i="0" lang="en-IN" strike="noStrike" u="sng">
                        <a:solidFill>
                          <a:srgbClr val="000000"/>
                        </a:solidFill>
                        <a:latin typeface="Times New Roman" panose="02020603050405020304" pitchFamily="18" charset="0"/>
                      </a:endParaRPr>
                    </a:p>
                    <a:p>
                      <a:pPr indent="-285750" marL="285750">
                        <a:buFont typeface="Wingdings" panose="05000000000000000000" pitchFamily="2" charset="2"/>
                        <a:buChar char="q"/>
                      </a:pPr>
                      <a:r>
                        <a:rPr baseline="0" b="1" sz="1600" i="0" lang="en-US" strike="noStrike" u="none">
                          <a:solidFill>
                            <a:srgbClr val="000000"/>
                          </a:solidFill>
                          <a:latin typeface="Times New Roman" panose="02020603050405020304" pitchFamily="18" charset="0"/>
                        </a:rPr>
                        <a:t>Weapon Detection</a:t>
                      </a:r>
                      <a:r>
                        <a:rPr baseline="0" b="0" sz="1600" i="0" lang="en-US" strike="noStrike" u="none">
                          <a:solidFill>
                            <a:srgbClr val="000000"/>
                          </a:solidFill>
                          <a:latin typeface="Times New Roman" panose="02020603050405020304" pitchFamily="18" charset="0"/>
                        </a:rPr>
                        <a:t>: </a:t>
                      </a:r>
                      <a:r>
                        <a:rPr baseline="0" b="0" sz="1600" i="0" lang="en-US" strike="noStrike" u="none">
                          <a:solidFill>
                            <a:schemeClr val="accent1"/>
                          </a:solidFill>
                          <a:latin typeface="Times New Roman" panose="02020603050405020304" pitchFamily="18" charset="0"/>
                          <a:hlinkClick r:id="rId1"/>
                        </a:rPr>
                        <a:t>https://universe.roboflow.com/joo-assalim/fireguns-and-knifes-detector/dataset/3</a:t>
                      </a:r>
                      <a:endParaRPr baseline="0" b="0" sz="1600" i="0" lang="en-US" strike="noStrike" u="none">
                        <a:solidFill>
                          <a:schemeClr val="accent1"/>
                        </a:solidFill>
                        <a:latin typeface="Times New Roman" panose="02020603050405020304" pitchFamily="18" charset="0"/>
                      </a:endParaRPr>
                    </a:p>
                    <a:p>
                      <a:pPr indent="-285750" marL="285750">
                        <a:buFont typeface="Wingdings" panose="05000000000000000000" pitchFamily="2" charset="2"/>
                        <a:buChar char="q"/>
                      </a:pPr>
                      <a:r>
                        <a:rPr baseline="0" b="1" sz="1600" i="0" lang="fr-FR" strike="noStrike" u="none">
                          <a:solidFill>
                            <a:srgbClr val="000000"/>
                          </a:solidFill>
                          <a:latin typeface="Times New Roman" panose="02020603050405020304" pitchFamily="18" charset="0"/>
                        </a:rPr>
                        <a:t>Violence Detection</a:t>
                      </a:r>
                      <a:r>
                        <a:rPr baseline="0" b="0" sz="1600" i="0" lang="fr-FR" strike="noStrike" u="none">
                          <a:solidFill>
                            <a:srgbClr val="000000"/>
                          </a:solidFill>
                          <a:latin typeface="Times New Roman" panose="02020603050405020304" pitchFamily="18" charset="0"/>
                        </a:rPr>
                        <a:t>: </a:t>
                      </a:r>
                      <a:r>
                        <a:rPr baseline="0" b="0" sz="1600" i="0" lang="fr-FR" strike="noStrike" u="sng">
                          <a:solidFill>
                            <a:schemeClr val="accent1"/>
                          </a:solidFill>
                          <a:latin typeface="Times New Roman" panose="02020603050405020304" pitchFamily="18" charset="0"/>
                        </a:rPr>
                        <a:t>https://universe.roboflow.com/shah-xxxqs/violence-3h8pw/dataset/1</a:t>
                      </a:r>
                      <a:endParaRPr altLang="en-US" baseline="0" b="1" cap="none" sz="1600" i="0" kumimoji="0" lang="en-US" normalizeH="0" strike="noStrike" u="sng">
                        <a:ln>
                          <a:noFill/>
                        </a:ln>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mpd="sng">
                      <a:noFill/>
                      <a:prstDash val="solid"/>
                      <a:headEnd type="none" w="med" len="med"/>
                      <a:tailEnd type="none" w="med" len="med"/>
                    </a:lnR>
                    <a:lnT w="12700" cmpd="sng">
                      <a:noFill/>
                      <a:prstDash val="solid"/>
                      <a:headEnd type="none" w="med" len="med"/>
                      <a:tailEnd type="none" w="med" len="med"/>
                    </a:lnT>
                    <a:lnB w="12700" cmpd="sng">
                      <a:noFill/>
                      <a:prstDash val="soli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r>
            </a:tbl>
          </a:graphicData>
        </a:graphic>
      </p:graphicFrame>
      <p:sp>
        <p:nvSpPr>
          <p:cNvPr id="1048644" name="TextBox 5"/>
          <p:cNvSpPr txBox="1"/>
          <p:nvPr/>
        </p:nvSpPr>
        <p:spPr>
          <a:xfrm>
            <a:off x="301018" y="251634"/>
            <a:ext cx="7967230" cy="769441"/>
          </a:xfrm>
          <a:prstGeom prst="rect"/>
          <a:noFill/>
        </p:spPr>
        <p:txBody>
          <a:bodyPr wrap="square">
            <a:spAutoFit/>
          </a:bodyPr>
          <a:p>
            <a:pPr algn="l"/>
            <a:r>
              <a:rPr baseline="0" b="1" sz="4400" i="0" lang="en-IN" strike="noStrike" u="sng">
                <a:solidFill>
                  <a:srgbClr val="000000"/>
                </a:solidFill>
                <a:latin typeface="Times New Roman" panose="02020603050405020304" pitchFamily="18" charset="0"/>
              </a:rPr>
              <a:t>DATASET DESCRIPTION</a:t>
            </a:r>
            <a:endParaRPr b="1" sz="4400" i="0" lang="en-IN" u="sng">
              <a:effectLst/>
              <a:latin typeface="Times New Roman" panose="02020603050405020304" pitchFamily="18" charset="0"/>
              <a:cs typeface="Times New Roman" panose="02020603050405020304" pitchFamily="18" charset="0"/>
            </a:endParaRPr>
          </a:p>
        </p:txBody>
      </p:sp>
      <p:pic>
        <p:nvPicPr>
          <p:cNvPr id="2097158" name="Picture 6"/>
          <p:cNvPicPr>
            <a:picLocks noChangeAspect="1"/>
          </p:cNvPicPr>
          <p:nvPr/>
        </p:nvPicPr>
        <p:blipFill>
          <a:blip xmlns:r="http://schemas.openxmlformats.org/officeDocument/2006/relationships" r:embed="rId2"/>
          <a:stretch>
            <a:fillRect/>
          </a:stretch>
        </p:blipFill>
        <p:spPr>
          <a:xfrm>
            <a:off x="11043912" y="264477"/>
            <a:ext cx="924054" cy="295316"/>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
    <p:spTree>
      <p:nvGrpSpPr>
        <p:cNvPr id="81" name=""/>
        <p:cNvGrpSpPr/>
        <p:nvPr/>
      </p:nvGrpSpPr>
      <p:grpSpPr>
        <a:xfrm>
          <a:off x="0" y="0"/>
          <a:ext cx="0" cy="0"/>
        </a:xfrm>
      </p:grpSpPr>
      <p:sp>
        <p:nvSpPr>
          <p:cNvPr id="1048645" name="TextBox 1"/>
          <p:cNvSpPr txBox="1"/>
          <p:nvPr/>
        </p:nvSpPr>
        <p:spPr>
          <a:xfrm>
            <a:off x="566371" y="438399"/>
            <a:ext cx="7886700" cy="769441"/>
          </a:xfrm>
          <a:prstGeom prst="rect"/>
          <a:noFill/>
        </p:spPr>
        <p:txBody>
          <a:bodyPr wrap="square">
            <a:spAutoFit/>
          </a:bodyPr>
          <a:p>
            <a:pPr algn="l"/>
            <a:r>
              <a:rPr b="1" sz="4400" i="0" lang="en-IN" u="sng">
                <a:effectLst/>
                <a:latin typeface="Times New Roman" panose="02020603050405020304" pitchFamily="18" charset="0"/>
                <a:cs typeface="Times New Roman" panose="02020603050405020304" pitchFamily="18" charset="0"/>
              </a:rPr>
              <a:t>EVALUATION METRICS</a:t>
            </a:r>
          </a:p>
        </p:txBody>
      </p:sp>
      <p:sp>
        <p:nvSpPr>
          <p:cNvPr id="1048646" name="TextBox 2"/>
          <p:cNvSpPr txBox="1"/>
          <p:nvPr/>
        </p:nvSpPr>
        <p:spPr>
          <a:xfrm>
            <a:off x="566371" y="1207840"/>
            <a:ext cx="11059258" cy="5648960"/>
          </a:xfrm>
          <a:prstGeom prst="rect"/>
          <a:noFill/>
        </p:spPr>
        <p:txBody>
          <a:bodyPr wrap="square">
            <a:spAutoFit/>
          </a:bodyPr>
          <a:p>
            <a:pPr algn="just"/>
            <a:r>
              <a:rPr b="1" sz="1600" lang="en-IN">
                <a:latin typeface="Times New Roman" panose="02020603050405020304" pitchFamily="18" charset="0"/>
                <a:cs typeface="Times New Roman" panose="02020603050405020304" pitchFamily="18" charset="0"/>
              </a:rPr>
              <a:t>mAP (Mean Average Precision): </a:t>
            </a:r>
            <a:r>
              <a:rPr sz="1600" lang="en-IN">
                <a:latin typeface="Times New Roman" panose="02020603050405020304" pitchFamily="18" charset="0"/>
                <a:cs typeface="Times New Roman" panose="02020603050405020304" pitchFamily="18" charset="0"/>
              </a:rPr>
              <a:t>It is the mean of the Average Precision (AP) across all object classes that the model is trained to detect.</a:t>
            </a:r>
          </a:p>
          <a:p>
            <a:pPr algn="just"/>
            <a:endParaRPr sz="1600" lang="en-IN">
              <a:latin typeface="Times New Roman" panose="02020603050405020304" pitchFamily="18" charset="0"/>
              <a:cs typeface="Times New Roman" panose="02020603050405020304" pitchFamily="18" charset="0"/>
            </a:endParaRPr>
          </a:p>
          <a:p>
            <a:pPr algn="just"/>
            <a:endParaRPr sz="1600" lang="en-IN">
              <a:latin typeface="Times New Roman" panose="02020603050405020304" pitchFamily="18" charset="0"/>
              <a:cs typeface="Times New Roman" panose="02020603050405020304" pitchFamily="18" charset="0"/>
            </a:endParaRPr>
          </a:p>
          <a:p>
            <a:pPr algn="just"/>
            <a:r>
              <a:rPr b="1" sz="1600" lang="en-IN">
                <a:latin typeface="Times New Roman" panose="02020603050405020304" pitchFamily="18" charset="0"/>
                <a:cs typeface="Times New Roman" panose="02020603050405020304" pitchFamily="18" charset="0"/>
              </a:rPr>
              <a:t>Average Precision (AP): </a:t>
            </a:r>
            <a:r>
              <a:rPr sz="1600" lang="en-IN">
                <a:latin typeface="Times New Roman" panose="02020603050405020304" pitchFamily="18" charset="0"/>
                <a:cs typeface="Times New Roman" panose="02020603050405020304" pitchFamily="18" charset="0"/>
              </a:rPr>
              <a:t>Measures the area under the Precision-Recall curve for each class. </a:t>
            </a:r>
          </a:p>
          <a:p>
            <a:pPr algn="just"/>
            <a:endParaRPr sz="1600" lang="en-IN">
              <a:latin typeface="Times New Roman" panose="02020603050405020304" pitchFamily="18" charset="0"/>
              <a:cs typeface="Times New Roman" panose="02020603050405020304" pitchFamily="18" charset="0"/>
            </a:endParaRPr>
          </a:p>
          <a:p>
            <a:pPr algn="just"/>
            <a:endParaRPr sz="1600" lang="en-IN">
              <a:latin typeface="Times New Roman" panose="02020603050405020304" pitchFamily="18" charset="0"/>
              <a:cs typeface="Times New Roman" panose="02020603050405020304" pitchFamily="18" charset="0"/>
            </a:endParaRPr>
          </a:p>
          <a:p>
            <a:pPr algn="just"/>
            <a:endParaRPr b="0" sz="1600" i="0" lang="en-US">
              <a:solidFill>
                <a:srgbClr val="1D1D1D"/>
              </a:solidFill>
              <a:effectLst/>
              <a:latin typeface="Times New Roman" panose="02020603050405020304" pitchFamily="18" charset="0"/>
              <a:cs typeface="Times New Roman" panose="02020603050405020304" pitchFamily="18" charset="0"/>
            </a:endParaRPr>
          </a:p>
          <a:p>
            <a:pPr algn="just"/>
            <a:endParaRPr sz="1600" lang="en-US">
              <a:solidFill>
                <a:srgbClr val="1D1D1D"/>
              </a:solidFill>
              <a:latin typeface="Times New Roman" panose="02020603050405020304" pitchFamily="18" charset="0"/>
              <a:cs typeface="Times New Roman" panose="02020603050405020304" pitchFamily="18" charset="0"/>
            </a:endParaRPr>
          </a:p>
          <a:p>
            <a:pPr algn="just"/>
            <a:r>
              <a:rPr sz="1600" lang="en-US">
                <a:effectLst/>
                <a:latin typeface="Times New Roman" panose="02020603050405020304" pitchFamily="18" charset="0"/>
                <a:ea typeface="Times New Roman" panose="02020603050405020304" pitchFamily="18" charset="0"/>
              </a:rPr>
              <a:t>In the formula of AP (Average Precision) p(r), represents the precision at a specific recall level r. </a:t>
            </a:r>
            <a:r>
              <a:rPr b="0" sz="1600" i="0" lang="en-US">
                <a:solidFill>
                  <a:srgbClr val="1D1D1D"/>
                </a:solidFill>
                <a:effectLst/>
                <a:latin typeface="Times New Roman" panose="02020603050405020304" pitchFamily="18" charset="0"/>
                <a:cs typeface="Times New Roman" panose="02020603050405020304" pitchFamily="18" charset="0"/>
              </a:rPr>
              <a:t>The average precision value is high if precision and recall are both high and low when one or both of them lie below the model's confidence score threshold.</a:t>
            </a:r>
            <a:endParaRPr sz="1600" lang="en-IN">
              <a:latin typeface="Times New Roman" panose="02020603050405020304" pitchFamily="18" charset="0"/>
              <a:cs typeface="Times New Roman" panose="02020603050405020304" pitchFamily="18" charset="0"/>
            </a:endParaRPr>
          </a:p>
          <a:p>
            <a:pPr algn="just"/>
            <a:endParaRPr sz="1600" lang="en-IN">
              <a:latin typeface="Times New Roman" panose="02020603050405020304" pitchFamily="18" charset="0"/>
              <a:cs typeface="Times New Roman" panose="02020603050405020304" pitchFamily="18" charset="0"/>
            </a:endParaRPr>
          </a:p>
          <a:p>
            <a:pPr algn="just" marL="0" marR="0">
              <a:spcBef>
                <a:spcPts val="30"/>
              </a:spcBef>
              <a:tabLst>
                <a:tab pos="4443730"/>
              </a:tabLst>
            </a:pPr>
            <a:r>
              <a:rPr b="1" sz="1600" lang="en-IN">
                <a:effectLst/>
                <a:latin typeface="Times New Roman" panose="02020603050405020304" pitchFamily="18" charset="0"/>
                <a:ea typeface="Times New Roman" panose="02020603050405020304" pitchFamily="18" charset="0"/>
              </a:rPr>
              <a:t>Precision: </a:t>
            </a:r>
            <a:r>
              <a:rPr sz="1600" lang="en-IN">
                <a:effectLst/>
                <a:latin typeface="Times New Roman" panose="02020603050405020304" pitchFamily="18" charset="0"/>
                <a:ea typeface="Times New Roman" panose="02020603050405020304" pitchFamily="18" charset="0"/>
              </a:rPr>
              <a:t>The ratio of true positive predictions (e.g., correctly detected weapons or violent actions) to the total number of positive predictions. It indicates how accurate the threat detections are. </a:t>
            </a:r>
          </a:p>
          <a:p>
            <a:pPr algn="just"/>
            <a:endParaRPr sz="1600" lang="en-IN">
              <a:latin typeface="Times New Roman" panose="02020603050405020304" pitchFamily="18" charset="0"/>
              <a:cs typeface="Times New Roman" panose="02020603050405020304" pitchFamily="18" charset="0"/>
            </a:endParaRPr>
          </a:p>
          <a:p>
            <a:pPr algn="just"/>
            <a:endParaRPr sz="1600" lang="en-IN">
              <a:latin typeface="Times New Roman" panose="02020603050405020304" pitchFamily="18" charset="0"/>
              <a:cs typeface="Times New Roman" panose="02020603050405020304" pitchFamily="18" charset="0"/>
            </a:endParaRPr>
          </a:p>
          <a:p>
            <a:pPr algn="just"/>
            <a:endParaRPr sz="1600" lang="en-IN">
              <a:latin typeface="Times New Roman" panose="02020603050405020304" pitchFamily="18" charset="0"/>
              <a:cs typeface="Times New Roman" panose="02020603050405020304" pitchFamily="18" charset="0"/>
            </a:endParaRPr>
          </a:p>
          <a:p>
            <a:pPr algn="just" marL="0" marR="0">
              <a:spcBef>
                <a:spcPts val="30"/>
              </a:spcBef>
              <a:tabLst>
                <a:tab pos="4443730"/>
              </a:tabLst>
            </a:pPr>
            <a:r>
              <a:rPr b="1" sz="1600" lang="en-IN">
                <a:effectLst/>
                <a:latin typeface="Times New Roman" panose="02020603050405020304" pitchFamily="18" charset="0"/>
                <a:ea typeface="Times New Roman" panose="02020603050405020304" pitchFamily="18" charset="0"/>
              </a:rPr>
              <a:t>Recall:</a:t>
            </a:r>
            <a:r>
              <a:rPr sz="1600" lang="en-IN">
                <a:effectLst/>
                <a:latin typeface="Times New Roman" panose="02020603050405020304" pitchFamily="18" charset="0"/>
                <a:ea typeface="Times New Roman" panose="02020603050405020304" pitchFamily="18" charset="0"/>
              </a:rPr>
              <a:t> The ratio of true positive predictions to the total number of actual threat instances. It shows how well the model identifies relevant dangers. </a:t>
            </a:r>
          </a:p>
          <a:p>
            <a:pPr algn="just"/>
            <a:endParaRPr sz="1600" lang="en-IN">
              <a:latin typeface="Times New Roman" panose="02020603050405020304" pitchFamily="18" charset="0"/>
              <a:cs typeface="Times New Roman" panose="02020603050405020304" pitchFamily="18" charset="0"/>
            </a:endParaRPr>
          </a:p>
          <a:p>
            <a:pPr algn="just"/>
            <a:endParaRPr sz="1600" lang="en-IN">
              <a:latin typeface="Times New Roman" panose="02020603050405020304" pitchFamily="18" charset="0"/>
              <a:cs typeface="Times New Roman" panose="02020603050405020304" pitchFamily="18" charset="0"/>
            </a:endParaRPr>
          </a:p>
          <a:p>
            <a:pPr algn="just"/>
            <a:endParaRPr sz="1600" lang="en-IN">
              <a:latin typeface="Times New Roman" panose="02020603050405020304" pitchFamily="18" charset="0"/>
              <a:cs typeface="Times New Roman" panose="02020603050405020304" pitchFamily="18" charset="0"/>
            </a:endParaRPr>
          </a:p>
        </p:txBody>
      </p:sp>
      <p:sp>
        <p:nvSpPr>
          <p:cNvPr id="1048647" name="AutoShape 2" descr="mean average precision formula"/>
          <p:cNvSpPr>
            <a:spLocks noChangeAspect="1" noChangeArrowheads="1"/>
          </p:cNvSpPr>
          <p:nvPr/>
        </p:nvSpPr>
        <p:spPr bwMode="auto">
          <a:xfrm>
            <a:off x="6096000" y="3588327"/>
            <a:ext cx="304800" cy="304800"/>
          </a:xfrm>
          <a:prstGeom prst="rect"/>
          <a:noFill/>
        </p:spPr>
        <p:txBody>
          <a:bodyPr anchor="t" anchorCtr="0" bIns="45720" compatLnSpc="1" lIns="91440" numCol="1" rIns="91440" tIns="45720" vert="horz" wrap="square">
            <a:prstTxWarp prst="textNoShape"/>
          </a:bodyPr>
          <a:p>
            <a:endParaRPr lang="en-IN"/>
          </a:p>
        </p:txBody>
      </p:sp>
      <p:pic>
        <p:nvPicPr>
          <p:cNvPr id="2097159" name="Picture 4"/>
          <p:cNvPicPr>
            <a:picLocks noChangeAspect="1"/>
          </p:cNvPicPr>
          <p:nvPr/>
        </p:nvPicPr>
        <p:blipFill>
          <a:blip xmlns:r="http://schemas.openxmlformats.org/officeDocument/2006/relationships" r:embed="rId1"/>
          <a:stretch>
            <a:fillRect/>
          </a:stretch>
        </p:blipFill>
        <p:spPr>
          <a:xfrm>
            <a:off x="5147043" y="1650788"/>
            <a:ext cx="1506681" cy="561239"/>
          </a:xfrm>
          <a:prstGeom prst="rect"/>
        </p:spPr>
      </p:pic>
      <p:pic>
        <p:nvPicPr>
          <p:cNvPr id="2097160" name="Picture 5"/>
          <p:cNvPicPr>
            <a:picLocks noChangeAspect="1"/>
          </p:cNvPicPr>
          <p:nvPr/>
        </p:nvPicPr>
        <p:blipFill>
          <a:blip xmlns:r="http://schemas.openxmlformats.org/officeDocument/2006/relationships" r:embed="rId2"/>
          <a:srcRect b="245"/>
          <a:stretch>
            <a:fillRect/>
          </a:stretch>
        </p:blipFill>
        <p:spPr>
          <a:xfrm>
            <a:off x="4964750" y="2563265"/>
            <a:ext cx="1871266" cy="836405"/>
          </a:xfrm>
          <a:prstGeom prst="rect"/>
        </p:spPr>
      </p:pic>
      <p:pic>
        <p:nvPicPr>
          <p:cNvPr id="2097161" name="Picture 6"/>
          <p:cNvPicPr>
            <a:picLocks noChangeAspect="1"/>
          </p:cNvPicPr>
          <p:nvPr/>
        </p:nvPicPr>
        <p:blipFill>
          <a:blip xmlns:r="http://schemas.openxmlformats.org/officeDocument/2006/relationships" r:embed="rId3"/>
          <a:stretch>
            <a:fillRect/>
          </a:stretch>
        </p:blipFill>
        <p:spPr>
          <a:xfrm>
            <a:off x="5207771" y="4755095"/>
            <a:ext cx="1628245" cy="505106"/>
          </a:xfrm>
          <a:prstGeom prst="rect"/>
        </p:spPr>
      </p:pic>
      <p:pic>
        <p:nvPicPr>
          <p:cNvPr id="2097162" name="Picture 7"/>
          <p:cNvPicPr>
            <a:picLocks noChangeAspect="1"/>
          </p:cNvPicPr>
          <p:nvPr/>
        </p:nvPicPr>
        <p:blipFill>
          <a:blip xmlns:r="http://schemas.openxmlformats.org/officeDocument/2006/relationships" r:embed="rId4"/>
          <a:stretch>
            <a:fillRect/>
          </a:stretch>
        </p:blipFill>
        <p:spPr>
          <a:xfrm>
            <a:off x="5322072" y="5808127"/>
            <a:ext cx="1482278" cy="628084"/>
          </a:xfrm>
          <a:prstGeom prst="rect"/>
        </p:spPr>
      </p:pic>
    </p:spTree>
  </p:cSld>
  <p:clrMapOvr>
    <a:masterClrMapping/>
  </p:clrMapOvr>
</p:sld>
</file>

<file path=ppt/tags/tag1.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1*i*1"/>
  <p:tag name="KSO_WM_UNIT_INDEX" val="1"/>
  <p:tag name="KSO_WM_UNIT_LAYERLEVEL" val="1"/>
  <p:tag name="KSO_WM_UNIT_TYPE" val="i"/>
</p:tagLst>
</file>

<file path=ppt/tags/tag10.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1**"/>
  <p:tag name="KSO_WM_UNIT_LAYERLEVEL" val="1"/>
</p:tagLst>
</file>

<file path=ppt/tags/tag100.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1**"/>
  <p:tag name="KSO_WM_UNIT_LAYERLEVEL" val="1"/>
</p:tagLst>
</file>

<file path=ppt/tags/tag101.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1**"/>
  <p:tag name="KSO_WM_UNIT_LAYERLEVEL" val="1"/>
</p:tagLst>
</file>

<file path=ppt/tags/tag102.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1**"/>
  <p:tag name="KSO_WM_UNIT_LAYERLEVEL" val="1"/>
</p:tagLst>
</file>

<file path=ppt/tags/tag103.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1**"/>
  <p:tag name="KSO_WM_UNIT_LAYERLEVEL" val="1"/>
</p:tagLst>
</file>

<file path=ppt/tags/tag104.xml><?xml version="1.0" encoding="utf-8"?>
<p:tagLst xmlns:p="http://schemas.openxmlformats.org/presentationml/2006/main">
  <p:tag name="KSO_WM_BEAUTIFY_FLAG" val="#wm#"/>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EXT_CAN_REMOVE" val="n"/>
  <p:tag name="KSO_WM_DIAGRAM_COLOR_TRICK" val="1"/>
  <p:tag name="KSO_WM_DIAGRAM_GROUP_CODE" val="l1-1"/>
  <p:tag name="KSO_WM_DIAGRAM_MAX_ITEMCNT" val="8"/>
  <p:tag name="KSO_WM_DIAGRAM_MIN_ITEMCNT" val="2"/>
  <p:tag name="KSO_WM_DIAGRAM_VERSION" val="3"/>
  <p:tag name="KSO_WM_DIAGRAM_VIRTUALLY_FRAME" val="{&quot;height&quot;:317.7457580566406,&quot;left&quot;:89.73699566698451,&quot;top&quot;:170.26739656223089,&quot;width&quot;:809.1500244140625}"/>
  <p:tag name="KSO_WM_TAG_VERSION" val="3.0"/>
  <p:tag name="KSO_WM_TEMPLATE_CATEGORY" val="custom"/>
  <p:tag name="KSO_WM_TEMPLATE_INDEX" val="20233412"/>
  <p:tag name="KSO_WM_UNIT_COMPATIBLE" val="0"/>
  <p:tag name="KSO_WM_UNIT_DIAGRAM_ISNUMVISUAL" val="0"/>
  <p:tag name="KSO_WM_UNIT_DIAGRAM_ISREFERUNIT" val="0"/>
  <p:tag name="KSO_WM_UNIT_HIGHLIGHT" val="0"/>
  <p:tag name="KSO_WM_UNIT_ID" val="custom20233412_2*h_f*2_1"/>
  <p:tag name="KSO_WM_UNIT_INDEX" val="1_2_1"/>
  <p:tag name="KSO_WM_UNIT_LAYERLEVEL" val="1_1_1"/>
  <p:tag name="KSO_WM_UNIT_NOCLEAR" val="0"/>
  <p:tag name="KSO_WM_UNIT_PRESET_TEXT" val="Your title here"/>
  <p:tag name="KSO_WM_UNIT_SUBTYPE" val="a"/>
  <p:tag name="KSO_WM_UNIT_TEXT_FILL_FORE_SCHEMECOLOR_INDEX" val="5"/>
  <p:tag name="KSO_WM_UNIT_TEXT_FILL_TYPE" val="1"/>
  <p:tag name="KSO_WM_UNIT_TYPE" val="l_h_f"/>
  <p:tag name="KSO_WM_UNIT_USESOURCEFORMAT_APPLY" val="1"/>
  <p:tag name="KSO_WM_UNIT_VALUE" val="32"/>
</p:tagLst>
</file>

<file path=ppt/tags/tag105.xml><?xml version="1.0" encoding="utf-8"?>
<p:tagLst xmlns:p="http://schemas.openxmlformats.org/presentationml/2006/main">
  <p:tag name="KSO_WM_BEAUTIFY_FLAG" val="#wm#"/>
  <p:tag name="KSO_WM_DIAGRAM_GROUP_CODE" val="l1-1"/>
  <p:tag name="KSO_WM_SLIDE_DIAGTYPE" val="l"/>
  <p:tag name="KSO_WM_SLIDE_ID" val="custom20233412_4"/>
  <p:tag name="KSO_WM_SLIDE_INDEX" val="4"/>
  <p:tag name="KSO_WM_SLIDE_ITEM_CNT" val="4"/>
  <p:tag name="KSO_WM_SLIDE_LAYOUT" val="a_l"/>
  <p:tag name="KSO_WM_SLIDE_LAYOUT_CNT" val="1_1"/>
  <p:tag name="KSO_WM_SLIDE_SUBTYPE" val="diag"/>
  <p:tag name="KSO_WM_SLIDE_TYPE" val="contents"/>
  <p:tag name="KSO_WM_TAG_VERSION" val="3.0"/>
  <p:tag name="KSO_WM_TEMPLATE_CATEGORY" val="custom"/>
  <p:tag name="KSO_WM_TEMPLATE_COLOR_TYPE" val="0"/>
  <p:tag name="KSO_WM_TEMPLATE_INDEX" val="20233412"/>
  <p:tag name="KSO_WM_TEMPLATE_MASTER_TYPE" val="0"/>
  <p:tag name="KSO_WM_TEMPLATE_SUBCATEGORY" val="0"/>
</p:tagLst>
</file>

<file path=ppt/tags/tag106.xml><?xml version="1.0" encoding="utf-8"?>
<p:tagLst xmlns:p="http://schemas.openxmlformats.org/presentationml/2006/main">
  <p:tag name="TABLE_ENDDRAG_ORIGIN_RECT" val="747*357"/>
  <p:tag name="TABLE_ENDDRAG_RECT" val="144*103*747*357"/>
</p:tagLst>
</file>

<file path=ppt/tags/tag11.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1**"/>
  <p:tag name="KSO_WM_UNIT_LAYERLEVEL" val="1"/>
</p:tagLst>
</file>

<file path=ppt/tags/tag12.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FILL_FORE_SCHEMECOLOR_INDEX_1" val="6"/>
  <p:tag name="KSO_WM_UNIT_FILL_FORE_SCHEMECOLOR_INDEX_1_BRIGHTNESS" val="0"/>
  <p:tag name="KSO_WM_UNIT_FILL_FORE_SCHEMECOLOR_INDEX_1_POS" val="0"/>
  <p:tag name="KSO_WM_UNIT_FILL_FORE_SCHEMECOLOR_INDEX_1_TRANS" val="0"/>
  <p:tag name="KSO_WM_UNIT_FILL_FORE_SCHEMECOLOR_INDEX_2" val="7"/>
  <p:tag name="KSO_WM_UNIT_FILL_FORE_SCHEMECOLOR_INDEX_2_BRIGHTNESS" val="0"/>
  <p:tag name="KSO_WM_UNIT_FILL_FORE_SCHEMECOLOR_INDEX_2_POS" val="0.46"/>
  <p:tag name="KSO_WM_UNIT_FILL_FORE_SCHEMECOLOR_INDEX_2_TRANS" val="0"/>
  <p:tag name="KSO_WM_UNIT_FILL_FORE_SCHEMECOLOR_INDEX_3" val="5"/>
  <p:tag name="KSO_WM_UNIT_FILL_FORE_SCHEMECOLOR_INDEX_3_BRIGHTNESS" val="0"/>
  <p:tag name="KSO_WM_UNIT_FILL_FORE_SCHEMECOLOR_INDEX_3_POS" val="1"/>
  <p:tag name="KSO_WM_UNIT_FILL_FORE_SCHEMECOLOR_INDEX_3_TRANS" val="0"/>
  <p:tag name="KSO_WM_UNIT_FILL_GRADIENT_ANGLE" val="0"/>
  <p:tag name="KSO_WM_UNIT_FILL_GRADIENT_DIRECTION" val="8"/>
  <p:tag name="KSO_WM_UNIT_FILL_GRADIENT_TYPE" val="2"/>
  <p:tag name="KSO_WM_UNIT_FILL_TYPE" val="3"/>
  <p:tag name="KSO_WM_UNIT_HIGHLIGHT" val="0"/>
  <p:tag name="KSO_WM_UNIT_ID" val="_2*i*1"/>
  <p:tag name="KSO_WM_UNIT_INDEX" val="1"/>
  <p:tag name="KSO_WM_UNIT_LAYERLEVEL" val="1"/>
  <p:tag name="KSO_WM_UNIT_TEXT_FILL_FORE_SCHEMECOLOR_INDEX" val="2"/>
  <p:tag name="KSO_WM_UNIT_TEXT_FILL_FORE_SCHEMECOLOR_INDEX_BRIGHTNESS" val="0"/>
  <p:tag name="KSO_WM_UNIT_TEXT_FILL_TYPE" val="1"/>
  <p:tag name="KSO_WM_UNIT_TYPE" val="i"/>
</p:tagLst>
</file>

<file path=ppt/tags/tag13.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FILL_FORE_SCHEMECOLOR_INDEX" val="6"/>
  <p:tag name="KSO_WM_UNIT_FILL_FORE_SCHEMECOLOR_INDEX_BRIGHTNESS" val="0"/>
  <p:tag name="KSO_WM_UNIT_FILL_TYPE" val="1"/>
  <p:tag name="KSO_WM_UNIT_HIGHLIGHT" val="0"/>
  <p:tag name="KSO_WM_UNIT_ID" val="_2*i*2"/>
  <p:tag name="KSO_WM_UNIT_INDEX" val="2"/>
  <p:tag name="KSO_WM_UNIT_LAYERLEVEL" val="1"/>
  <p:tag name="KSO_WM_UNIT_TEXT_FILL_FORE_SCHEMECOLOR_INDEX" val="2"/>
  <p:tag name="KSO_WM_UNIT_TEXT_FILL_FORE_SCHEMECOLOR_INDEX_BRIGHTNESS" val="0"/>
  <p:tag name="KSO_WM_UNIT_TEXT_FILL_TYPE" val="1"/>
  <p:tag name="KSO_WM_UNIT_TYPE" val="i"/>
</p:tagLst>
</file>

<file path=ppt/tags/tag14.xml><?xml version="1.0" encoding="utf-8"?>
<p:tagLst xmlns:p="http://schemas.openxmlformats.org/presentationml/2006/main">
  <p:tag name="KSO_WM_BEAUTIFY_FLAG" val="#wm#"/>
  <p:tag name="KSO_WM_TAG_VERSION" val="3.0"/>
  <p:tag name="KSO_WM_UNIT_COMPATIBLE" val="0"/>
  <p:tag name="KSO_WM_UNIT_CONTENT_GROUP_TYPE" val="titlestyle"/>
  <p:tag name="KSO_WM_UNIT_DIAGRAM_ISNUMVISUAL" val="0"/>
  <p:tag name="KSO_WM_UNIT_DIAGRAM_ISREFERUNIT" val="0"/>
  <p:tag name="KSO_WM_UNIT_HIGHLIGHT" val="0"/>
  <p:tag name="KSO_WM_UNIT_ID" val="_2*a*1"/>
  <p:tag name="KSO_WM_UNIT_INDEX" val="1"/>
  <p:tag name="KSO_WM_UNIT_ISCONTENTSTITLE" val="0"/>
  <p:tag name="KSO_WM_UNIT_ISNUMDGMTITLE" val="0"/>
  <p:tag name="KSO_WM_UNIT_LAYERLEVEL" val="1"/>
  <p:tag name="KSO_WM_UNIT_NOCLEAR" val="0"/>
  <p:tag name="KSO_WM_UNIT_PRESET_TEXT" val="单击添加文档标题"/>
  <p:tag name="KSO_WM_UNIT_TYPE" val="a"/>
  <p:tag name="KSO_WM_UNIT_VALUE" val="10"/>
</p:tagLst>
</file>

<file path=ppt/tags/tag15.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2*f*1"/>
  <p:tag name="KSO_WM_UNIT_INDEX" val="1"/>
  <p:tag name="KSO_WM_UNIT_LAYERLEVEL" val="1"/>
  <p:tag name="KSO_WM_UNIT_NOCLEAR" val="0"/>
  <p:tag name="KSO_WM_UNIT_PRESET_TEXT" val="单击此处编辑母版文本样式 第二级 第三级 第四级 第五级"/>
  <p:tag name="KSO_WM_UNIT_SUBTYPE" val="a"/>
  <p:tag name="KSO_WM_UNIT_TYPE" val="f"/>
  <p:tag name="KSO_WM_UNIT_VALUE" val="60"/>
</p:tagLst>
</file>

<file path=ppt/tags/tag16.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2**"/>
  <p:tag name="KSO_WM_UNIT_LAYERLEVEL" val="1"/>
</p:tagLst>
</file>

<file path=ppt/tags/tag17.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2**"/>
  <p:tag name="KSO_WM_UNIT_LAYERLEVEL" val="1"/>
</p:tagLst>
</file>

<file path=ppt/tags/tag18.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2**"/>
  <p:tag name="KSO_WM_UNIT_LAYERLEVEL" val="1"/>
</p:tagLst>
</file>

<file path=ppt/tags/tag19.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FILL_FORE_SCHEMECOLOR_INDEX_1" val="6"/>
  <p:tag name="KSO_WM_UNIT_FILL_FORE_SCHEMECOLOR_INDEX_1_BRIGHTNESS" val="0"/>
  <p:tag name="KSO_WM_UNIT_FILL_FORE_SCHEMECOLOR_INDEX_1_POS" val="0"/>
  <p:tag name="KSO_WM_UNIT_FILL_FORE_SCHEMECOLOR_INDEX_1_TRANS" val="0"/>
  <p:tag name="KSO_WM_UNIT_FILL_FORE_SCHEMECOLOR_INDEX_2" val="7"/>
  <p:tag name="KSO_WM_UNIT_FILL_FORE_SCHEMECOLOR_INDEX_2_BRIGHTNESS" val="0"/>
  <p:tag name="KSO_WM_UNIT_FILL_FORE_SCHEMECOLOR_INDEX_2_POS" val="0.46"/>
  <p:tag name="KSO_WM_UNIT_FILL_FORE_SCHEMECOLOR_INDEX_2_TRANS" val="0"/>
  <p:tag name="KSO_WM_UNIT_FILL_FORE_SCHEMECOLOR_INDEX_3" val="5"/>
  <p:tag name="KSO_WM_UNIT_FILL_FORE_SCHEMECOLOR_INDEX_3_BRIGHTNESS" val="0"/>
  <p:tag name="KSO_WM_UNIT_FILL_FORE_SCHEMECOLOR_INDEX_3_POS" val="1"/>
  <p:tag name="KSO_WM_UNIT_FILL_FORE_SCHEMECOLOR_INDEX_3_TRANS" val="0"/>
  <p:tag name="KSO_WM_UNIT_FILL_GRADIENT_ANGLE" val="0"/>
  <p:tag name="KSO_WM_UNIT_FILL_GRADIENT_DIRECTION" val="12"/>
  <p:tag name="KSO_WM_UNIT_FILL_GRADIENT_TYPE" val="2"/>
  <p:tag name="KSO_WM_UNIT_FILL_TYPE" val="3"/>
  <p:tag name="KSO_WM_UNIT_HIGHLIGHT" val="0"/>
  <p:tag name="KSO_WM_UNIT_ID" val="_3*i*1"/>
  <p:tag name="KSO_WM_UNIT_INDEX" val="1"/>
  <p:tag name="KSO_WM_UNIT_LAYERLEVEL" val="1"/>
  <p:tag name="KSO_WM_UNIT_TEXT_FILL_FORE_SCHEMECOLOR_INDEX" val="2"/>
  <p:tag name="KSO_WM_UNIT_TEXT_FILL_FORE_SCHEMECOLOR_INDEX_BRIGHTNESS" val="0"/>
  <p:tag name="KSO_WM_UNIT_TEXT_FILL_TYPE" val="1"/>
  <p:tag name="KSO_WM_UNIT_TYPE" val="i"/>
</p:tagLst>
</file>

<file path=ppt/tags/tag2.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1*i*2"/>
  <p:tag name="KSO_WM_UNIT_INDEX" val="2"/>
  <p:tag name="KSO_WM_UNIT_LAYERLEVEL" val="1"/>
  <p:tag name="KSO_WM_UNIT_TYPE" val="i"/>
</p:tagLst>
</file>

<file path=ppt/tags/tag20.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FILL_FORE_SCHEMECOLOR_INDEX" val="6"/>
  <p:tag name="KSO_WM_UNIT_FILL_FORE_SCHEMECOLOR_INDEX_BRIGHTNESS" val="0"/>
  <p:tag name="KSO_WM_UNIT_FILL_TYPE" val="1"/>
  <p:tag name="KSO_WM_UNIT_HIGHLIGHT" val="0"/>
  <p:tag name="KSO_WM_UNIT_ID" val="_3*i*2"/>
  <p:tag name="KSO_WM_UNIT_INDEX" val="2"/>
  <p:tag name="KSO_WM_UNIT_LAYERLEVEL" val="1"/>
  <p:tag name="KSO_WM_UNIT_TEXT_FILL_FORE_SCHEMECOLOR_INDEX" val="2"/>
  <p:tag name="KSO_WM_UNIT_TEXT_FILL_FORE_SCHEMECOLOR_INDEX_BRIGHTNESS" val="0"/>
  <p:tag name="KSO_WM_UNIT_TEXT_FILL_TYPE" val="1"/>
  <p:tag name="KSO_WM_UNIT_TYPE" val="i"/>
</p:tagLst>
</file>

<file path=ppt/tags/tag21.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3*i*3"/>
  <p:tag name="KSO_WM_UNIT_INDEX" val="3"/>
  <p:tag name="KSO_WM_UNIT_LAYERLEVEL" val="1"/>
  <p:tag name="KSO_WM_UNIT_LINE_FILL_TYPE" val="2"/>
  <p:tag name="KSO_WM_UNIT_LINE_FORE_SCHEMECOLOR_INDEX" val="15"/>
  <p:tag name="KSO_WM_UNIT_LINE_FORE_SCHEMECOLOR_INDEX_BRIGHTNESS" val="0.4"/>
  <p:tag name="KSO_WM_UNIT_TYPE" val="i"/>
</p:tagLst>
</file>

<file path=ppt/tags/tag22.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3*a*1"/>
  <p:tag name="KSO_WM_UNIT_INDEX" val="1"/>
  <p:tag name="KSO_WM_UNIT_ISCONTENTSTITLE" val="1"/>
  <p:tag name="KSO_WM_UNIT_ISNUMDGMTITLE" val="0"/>
  <p:tag name="KSO_WM_UNIT_LAYERLEVEL" val="1"/>
  <p:tag name="KSO_WM_UNIT_NOCLEAR" val="0"/>
  <p:tag name="KSO_WM_UNIT_PRESET_TEXT" val="目录"/>
  <p:tag name="KSO_WM_UNIT_TYPE" val="a"/>
  <p:tag name="KSO_WM_UNIT_VALUE" val="4"/>
</p:tagLst>
</file>

<file path=ppt/tags/tag23.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3**"/>
  <p:tag name="KSO_WM_UNIT_LAYERLEVEL" val="1"/>
</p:tagLst>
</file>

<file path=ppt/tags/tag24.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3**"/>
  <p:tag name="KSO_WM_UNIT_LAYERLEVEL" val="1"/>
</p:tagLst>
</file>

<file path=ppt/tags/tag25.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3**"/>
  <p:tag name="KSO_WM_UNIT_LAYERLEVEL" val="1"/>
</p:tagLst>
</file>

<file path=ppt/tags/tag26.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4*i*1"/>
  <p:tag name="KSO_WM_UNIT_INDEX" val="1"/>
  <p:tag name="KSO_WM_UNIT_LAYERLEVEL" val="1"/>
  <p:tag name="KSO_WM_UNIT_TYPE" val="i"/>
</p:tagLst>
</file>

<file path=ppt/tags/tag27.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4*i*2"/>
  <p:tag name="KSO_WM_UNIT_INDEX" val="2"/>
  <p:tag name="KSO_WM_UNIT_LAYERLEVEL" val="1"/>
  <p:tag name="KSO_WM_UNIT_TYPE" val="i"/>
</p:tagLst>
</file>

<file path=ppt/tags/tag28.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4*i*3"/>
  <p:tag name="KSO_WM_UNIT_INDEX" val="3"/>
  <p:tag name="KSO_WM_UNIT_LAYERLEVEL" val="1"/>
  <p:tag name="KSO_WM_UNIT_TEXT_FILL_FORE_SCHEMECOLOR_INDEX" val="13"/>
  <p:tag name="KSO_WM_UNIT_TEXT_FILL_FORE_SCHEMECOLOR_INDEX_BRIGHTNESS" val="0.5"/>
  <p:tag name="KSO_WM_UNIT_TEXT_FILL_TYPE" val="1"/>
  <p:tag name="KSO_WM_UNIT_TYPE" val="i"/>
</p:tagLst>
</file>

<file path=ppt/tags/tag29.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FILL_FORE_SCHEMECOLOR_INDEX_1" val="6"/>
  <p:tag name="KSO_WM_UNIT_FILL_FORE_SCHEMECOLOR_INDEX_1_BRIGHTNESS" val="0"/>
  <p:tag name="KSO_WM_UNIT_FILL_FORE_SCHEMECOLOR_INDEX_1_POS" val="0"/>
  <p:tag name="KSO_WM_UNIT_FILL_FORE_SCHEMECOLOR_INDEX_1_TRANS" val="0"/>
  <p:tag name="KSO_WM_UNIT_FILL_FORE_SCHEMECOLOR_INDEX_2" val="7"/>
  <p:tag name="KSO_WM_UNIT_FILL_FORE_SCHEMECOLOR_INDEX_2_BRIGHTNESS" val="0"/>
  <p:tag name="KSO_WM_UNIT_FILL_FORE_SCHEMECOLOR_INDEX_2_POS" val="0.46"/>
  <p:tag name="KSO_WM_UNIT_FILL_FORE_SCHEMECOLOR_INDEX_2_TRANS" val="0"/>
  <p:tag name="KSO_WM_UNIT_FILL_FORE_SCHEMECOLOR_INDEX_3" val="5"/>
  <p:tag name="KSO_WM_UNIT_FILL_FORE_SCHEMECOLOR_INDEX_3_BRIGHTNESS" val="0"/>
  <p:tag name="KSO_WM_UNIT_FILL_FORE_SCHEMECOLOR_INDEX_3_POS" val="1"/>
  <p:tag name="KSO_WM_UNIT_FILL_FORE_SCHEMECOLOR_INDEX_3_TRANS" val="0"/>
  <p:tag name="KSO_WM_UNIT_FILL_GRADIENT_ANGLE" val="0"/>
  <p:tag name="KSO_WM_UNIT_FILL_GRADIENT_DIRECTION" val="12"/>
  <p:tag name="KSO_WM_UNIT_FILL_GRADIENT_TYPE" val="2"/>
  <p:tag name="KSO_WM_UNIT_FILL_TYPE" val="3"/>
  <p:tag name="KSO_WM_UNIT_HIGHLIGHT" val="0"/>
  <p:tag name="KSO_WM_UNIT_ID" val="_4*i*4"/>
  <p:tag name="KSO_WM_UNIT_INDEX" val="4"/>
  <p:tag name="KSO_WM_UNIT_LAYERLEVEL" val="1"/>
  <p:tag name="KSO_WM_UNIT_TEXT_FILL_FORE_SCHEMECOLOR_INDEX" val="2"/>
  <p:tag name="KSO_WM_UNIT_TEXT_FILL_FORE_SCHEMECOLOR_INDEX_BRIGHTNESS" val="0"/>
  <p:tag name="KSO_WM_UNIT_TEXT_FILL_TYPE" val="1"/>
  <p:tag name="KSO_WM_UNIT_TYPE" val="i"/>
</p:tagLst>
</file>

<file path=ppt/tags/tag3.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FILL_FORE_SCHEMECOLOR_INDEX_1" val="6"/>
  <p:tag name="KSO_WM_UNIT_FILL_FORE_SCHEMECOLOR_INDEX_1_BRIGHTNESS" val="0"/>
  <p:tag name="KSO_WM_UNIT_FILL_FORE_SCHEMECOLOR_INDEX_1_POS" val="0"/>
  <p:tag name="KSO_WM_UNIT_FILL_FORE_SCHEMECOLOR_INDEX_1_TRANS" val="0"/>
  <p:tag name="KSO_WM_UNIT_FILL_FORE_SCHEMECOLOR_INDEX_2" val="7"/>
  <p:tag name="KSO_WM_UNIT_FILL_FORE_SCHEMECOLOR_INDEX_2_BRIGHTNESS" val="0"/>
  <p:tag name="KSO_WM_UNIT_FILL_FORE_SCHEMECOLOR_INDEX_2_POS" val="0.46"/>
  <p:tag name="KSO_WM_UNIT_FILL_FORE_SCHEMECOLOR_INDEX_2_TRANS" val="0"/>
  <p:tag name="KSO_WM_UNIT_FILL_FORE_SCHEMECOLOR_INDEX_3" val="5"/>
  <p:tag name="KSO_WM_UNIT_FILL_FORE_SCHEMECOLOR_INDEX_3_BRIGHTNESS" val="0"/>
  <p:tag name="KSO_WM_UNIT_FILL_FORE_SCHEMECOLOR_INDEX_3_POS" val="1"/>
  <p:tag name="KSO_WM_UNIT_FILL_FORE_SCHEMECOLOR_INDEX_3_TRANS" val="0"/>
  <p:tag name="KSO_WM_UNIT_FILL_GRADIENT_ANGLE" val="0"/>
  <p:tag name="KSO_WM_UNIT_FILL_GRADIENT_DIRECTION" val="12"/>
  <p:tag name="KSO_WM_UNIT_FILL_GRADIENT_TYPE" val="2"/>
  <p:tag name="KSO_WM_UNIT_FILL_TYPE" val="3"/>
  <p:tag name="KSO_WM_UNIT_HIGHLIGHT" val="0"/>
  <p:tag name="KSO_WM_UNIT_ID" val="_1*i*3"/>
  <p:tag name="KSO_WM_UNIT_INDEX" val="3"/>
  <p:tag name="KSO_WM_UNIT_LAYERLEVEL" val="1"/>
  <p:tag name="KSO_WM_UNIT_TEXT_FILL_FORE_SCHEMECOLOR_INDEX" val="2"/>
  <p:tag name="KSO_WM_UNIT_TEXT_FILL_FORE_SCHEMECOLOR_INDEX_BRIGHTNESS" val="0"/>
  <p:tag name="KSO_WM_UNIT_TEXT_FILL_TYPE" val="1"/>
  <p:tag name="KSO_WM_UNIT_TYPE" val="i"/>
</p:tagLst>
</file>

<file path=ppt/tags/tag30.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FILL_FORE_SCHEMECOLOR_INDEX" val="5"/>
  <p:tag name="KSO_WM_UNIT_FILL_FORE_SCHEMECOLOR_INDEX_BRIGHTNESS" val="0"/>
  <p:tag name="KSO_WM_UNIT_FILL_TYPE" val="1"/>
  <p:tag name="KSO_WM_UNIT_HIGHLIGHT" val="0"/>
  <p:tag name="KSO_WM_UNIT_ID" val="_4*i*5"/>
  <p:tag name="KSO_WM_UNIT_INDEX" val="5"/>
  <p:tag name="KSO_WM_UNIT_LAYERLEVEL" val="1"/>
  <p:tag name="KSO_WM_UNIT_TEXT_FILL_FORE_SCHEMECOLOR_INDEX" val="2"/>
  <p:tag name="KSO_WM_UNIT_TEXT_FILL_FORE_SCHEMECOLOR_INDEX_BRIGHTNESS" val="0"/>
  <p:tag name="KSO_WM_UNIT_TEXT_FILL_TYPE" val="1"/>
  <p:tag name="KSO_WM_UNIT_TYPE" val="i"/>
</p:tagLst>
</file>

<file path=ppt/tags/tag31.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FILL_FORE_SCHEMECOLOR_INDEX" val="5"/>
  <p:tag name="KSO_WM_UNIT_FILL_FORE_SCHEMECOLOR_INDEX_BRIGHTNESS" val="0"/>
  <p:tag name="KSO_WM_UNIT_FILL_TYPE" val="1"/>
  <p:tag name="KSO_WM_UNIT_HIGHLIGHT" val="0"/>
  <p:tag name="KSO_WM_UNIT_ID" val="_4*i*6"/>
  <p:tag name="KSO_WM_UNIT_INDEX" val="6"/>
  <p:tag name="KSO_WM_UNIT_LAYERLEVEL" val="1"/>
  <p:tag name="KSO_WM_UNIT_TEXT_FILL_FORE_SCHEMECOLOR_INDEX" val="2"/>
  <p:tag name="KSO_WM_UNIT_TEXT_FILL_FORE_SCHEMECOLOR_INDEX_BRIGHTNESS" val="0"/>
  <p:tag name="KSO_WM_UNIT_TEXT_FILL_TYPE" val="1"/>
  <p:tag name="KSO_WM_UNIT_TYPE" val="i"/>
</p:tagLst>
</file>

<file path=ppt/tags/tag32.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FILL_FORE_SCHEMECOLOR_INDEX" val="5"/>
  <p:tag name="KSO_WM_UNIT_FILL_FORE_SCHEMECOLOR_INDEX_BRIGHTNESS" val="0"/>
  <p:tag name="KSO_WM_UNIT_FILL_TYPE" val="1"/>
  <p:tag name="KSO_WM_UNIT_HIGHLIGHT" val="0"/>
  <p:tag name="KSO_WM_UNIT_ID" val="_4*i*7"/>
  <p:tag name="KSO_WM_UNIT_INDEX" val="7"/>
  <p:tag name="KSO_WM_UNIT_LAYERLEVEL" val="1"/>
  <p:tag name="KSO_WM_UNIT_TEXT_FILL_FORE_SCHEMECOLOR_INDEX" val="2"/>
  <p:tag name="KSO_WM_UNIT_TEXT_FILL_FORE_SCHEMECOLOR_INDEX_BRIGHTNESS" val="0"/>
  <p:tag name="KSO_WM_UNIT_TEXT_FILL_TYPE" val="1"/>
  <p:tag name="KSO_WM_UNIT_TYPE" val="i"/>
</p:tagLst>
</file>

<file path=ppt/tags/tag33.xml><?xml version="1.0" encoding="utf-8"?>
<p:tagLst xmlns:p="http://schemas.openxmlformats.org/presentationml/2006/main">
  <p:tag name="KSO_WM_BEAUTIFY_FLAG" val="#wm#"/>
  <p:tag name="KSO_WM_TAG_VERSION" val="3.0"/>
  <p:tag name="KSO_WM_UNIT_COMPATIBLE" val="1"/>
  <p:tag name="KSO_WM_UNIT_CONTENT_GROUP_TYPE" val="contentchip"/>
  <p:tag name="KSO_WM_UNIT_DIAGRAM_ISNUMVISUAL" val="0"/>
  <p:tag name="KSO_WM_UNIT_DIAGRAM_ISREFERUNIT" val="0"/>
  <p:tag name="KSO_WM_UNIT_FILL_FORE_SCHEMECOLOR_INDEX_1" val="8"/>
  <p:tag name="KSO_WM_UNIT_FILL_FORE_SCHEMECOLOR_INDEX_1_BRIGHTNESS" val="0"/>
  <p:tag name="KSO_WM_UNIT_FILL_FORE_SCHEMECOLOR_INDEX_1_POS" val="0"/>
  <p:tag name="KSO_WM_UNIT_FILL_FORE_SCHEMECOLOR_INDEX_1_TRANS" val="0"/>
  <p:tag name="KSO_WM_UNIT_FILL_FORE_SCHEMECOLOR_INDEX_2" val="6"/>
  <p:tag name="KSO_WM_UNIT_FILL_FORE_SCHEMECOLOR_INDEX_2_BRIGHTNESS" val="0"/>
  <p:tag name="KSO_WM_UNIT_FILL_FORE_SCHEMECOLOR_INDEX_2_POS" val="0.54"/>
  <p:tag name="KSO_WM_UNIT_FILL_FORE_SCHEMECOLOR_INDEX_2_TRANS" val="0"/>
  <p:tag name="KSO_WM_UNIT_FILL_FORE_SCHEMECOLOR_INDEX_3" val="9"/>
  <p:tag name="KSO_WM_UNIT_FILL_FORE_SCHEMECOLOR_INDEX_3_BRIGHTNESS" val="0"/>
  <p:tag name="KSO_WM_UNIT_FILL_FORE_SCHEMECOLOR_INDEX_3_POS" val="1"/>
  <p:tag name="KSO_WM_UNIT_FILL_FORE_SCHEMECOLOR_INDEX_3_TRANS" val="0"/>
  <p:tag name="KSO_WM_UNIT_FILL_GRADIENT_ANGLE" val="0"/>
  <p:tag name="KSO_WM_UNIT_FILL_GRADIENT_DIRECTION" val="12"/>
  <p:tag name="KSO_WM_UNIT_FILL_GRADIENT_TYPE" val="2"/>
  <p:tag name="KSO_WM_UNIT_FILL_TYPE" val="3"/>
  <p:tag name="KSO_WM_UNIT_HIGHLIGHT" val="0"/>
  <p:tag name="KSO_WM_UNIT_ID" val="_4*e*1"/>
  <p:tag name="KSO_WM_UNIT_INDEX" val="1"/>
  <p:tag name="KSO_WM_UNIT_LAYERLEVEL" val="1"/>
  <p:tag name="KSO_WM_UNIT_NOCLEAR" val="0"/>
  <p:tag name="KSO_WM_UNIT_PRESET_TEXT" val="01"/>
  <p:tag name="KSO_WM_UNIT_TEXT_FILL_FORE_SCHEMECOLOR_INDEX" val="14"/>
  <p:tag name="KSO_WM_UNIT_TEXT_FILL_FORE_SCHEMECOLOR_INDEX_BRIGHTNESS" val="0"/>
  <p:tag name="KSO_WM_UNIT_TEXT_FILL_TYPE" val="1"/>
  <p:tag name="KSO_WM_UNIT_TYPE" val="e"/>
  <p:tag name="KSO_WM_UNIT_VALUE" val="6"/>
</p:tagLst>
</file>

<file path=ppt/tags/tag34.xml><?xml version="1.0" encoding="utf-8"?>
<p:tagLst xmlns:p="http://schemas.openxmlformats.org/presentationml/2006/main">
  <p:tag name="KSO_WM_BEAUTIFY_FLAG" val="#wm#"/>
  <p:tag name="KSO_WM_TAG_VERSION" val="3.0"/>
  <p:tag name="KSO_WM_UNIT_COMPATIBLE" val="0"/>
  <p:tag name="KSO_WM_UNIT_CONTENT_GROUP_TYPE" val="contentchip"/>
  <p:tag name="KSO_WM_UNIT_DIAGRAM_ISNUMVISUAL" val="0"/>
  <p:tag name="KSO_WM_UNIT_DIAGRAM_ISREFERUNIT" val="0"/>
  <p:tag name="KSO_WM_UNIT_HIGHLIGHT" val="0"/>
  <p:tag name="KSO_WM_UNIT_ID" val="_4*a*1"/>
  <p:tag name="KSO_WM_UNIT_INDEX" val="1"/>
  <p:tag name="KSO_WM_UNIT_ISCONTENTSTITLE" val="0"/>
  <p:tag name="KSO_WM_UNIT_ISNUMDGMTITLE" val="0"/>
  <p:tag name="KSO_WM_UNIT_LAYERLEVEL" val="1"/>
  <p:tag name="KSO_WM_UNIT_NOCLEAR" val="0"/>
  <p:tag name="KSO_WM_UNIT_PRESET_TEXT" val="添加章节标题"/>
  <p:tag name="KSO_WM_UNIT_TYPE" val="a"/>
  <p:tag name="KSO_WM_UNIT_VALUE" val="10"/>
</p:tagLst>
</file>

<file path=ppt/tags/tag35.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4*i*8"/>
  <p:tag name="KSO_WM_UNIT_INDEX" val="8"/>
  <p:tag name="KSO_WM_UNIT_LAYERLEVEL" val="1"/>
  <p:tag name="KSO_WM_UNIT_TEXT_FILL_FORE_SCHEMECOLOR_INDEX" val="13"/>
  <p:tag name="KSO_WM_UNIT_TEXT_FILL_FORE_SCHEMECOLOR_INDEX_BRIGHTNESS" val="0.5"/>
  <p:tag name="KSO_WM_UNIT_TEXT_FILL_TYPE" val="1"/>
  <p:tag name="KSO_WM_UNIT_TYPE" val="i"/>
</p:tagLst>
</file>

<file path=ppt/tags/tag36.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4**"/>
  <p:tag name="KSO_WM_UNIT_LAYERLEVEL" val="1"/>
</p:tagLst>
</file>

<file path=ppt/tags/tag37.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4**"/>
  <p:tag name="KSO_WM_UNIT_LAYERLEVEL" val="1"/>
</p:tagLst>
</file>

<file path=ppt/tags/tag38.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4**"/>
  <p:tag name="KSO_WM_UNIT_LAYERLEVEL" val="1"/>
</p:tagLst>
</file>

<file path=ppt/tags/tag39.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FILL_FORE_SCHEMECOLOR_INDEX_1" val="6"/>
  <p:tag name="KSO_WM_UNIT_FILL_FORE_SCHEMECOLOR_INDEX_1_BRIGHTNESS" val="0"/>
  <p:tag name="KSO_WM_UNIT_FILL_FORE_SCHEMECOLOR_INDEX_1_POS" val="0"/>
  <p:tag name="KSO_WM_UNIT_FILL_FORE_SCHEMECOLOR_INDEX_1_TRANS" val="0"/>
  <p:tag name="KSO_WM_UNIT_FILL_FORE_SCHEMECOLOR_INDEX_2" val="7"/>
  <p:tag name="KSO_WM_UNIT_FILL_FORE_SCHEMECOLOR_INDEX_2_BRIGHTNESS" val="0"/>
  <p:tag name="KSO_WM_UNIT_FILL_FORE_SCHEMECOLOR_INDEX_2_POS" val="0.46"/>
  <p:tag name="KSO_WM_UNIT_FILL_FORE_SCHEMECOLOR_INDEX_2_TRANS" val="0"/>
  <p:tag name="KSO_WM_UNIT_FILL_FORE_SCHEMECOLOR_INDEX_3" val="5"/>
  <p:tag name="KSO_WM_UNIT_FILL_FORE_SCHEMECOLOR_INDEX_3_BRIGHTNESS" val="0"/>
  <p:tag name="KSO_WM_UNIT_FILL_FORE_SCHEMECOLOR_INDEX_3_POS" val="1"/>
  <p:tag name="KSO_WM_UNIT_FILL_FORE_SCHEMECOLOR_INDEX_3_TRANS" val="0"/>
  <p:tag name="KSO_WM_UNIT_FILL_GRADIENT_ANGLE" val="0"/>
  <p:tag name="KSO_WM_UNIT_FILL_GRADIENT_DIRECTION" val="8"/>
  <p:tag name="KSO_WM_UNIT_FILL_GRADIENT_TYPE" val="2"/>
  <p:tag name="KSO_WM_UNIT_FILL_TYPE" val="3"/>
  <p:tag name="KSO_WM_UNIT_HIGHLIGHT" val="0"/>
  <p:tag name="KSO_WM_UNIT_ID" val="_5*i*1"/>
  <p:tag name="KSO_WM_UNIT_INDEX" val="1"/>
  <p:tag name="KSO_WM_UNIT_LAYERLEVEL" val="1"/>
  <p:tag name="KSO_WM_UNIT_TEXT_FILL_FORE_SCHEMECOLOR_INDEX" val="2"/>
  <p:tag name="KSO_WM_UNIT_TEXT_FILL_FORE_SCHEMECOLOR_INDEX_BRIGHTNESS" val="0"/>
  <p:tag name="KSO_WM_UNIT_TEXT_FILL_TYPE" val="1"/>
  <p:tag name="KSO_WM_UNIT_TYPE" val="i"/>
</p:tagLst>
</file>

<file path=ppt/tags/tag4.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1*i*5"/>
  <p:tag name="KSO_WM_UNIT_INDEX" val="5"/>
  <p:tag name="KSO_WM_UNIT_LAYERLEVEL" val="1"/>
  <p:tag name="KSO_WM_UNIT_TYPE" val="i"/>
</p:tagLst>
</file>

<file path=ppt/tags/tag40.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FILL_FORE_SCHEMECOLOR_INDEX" val="6"/>
  <p:tag name="KSO_WM_UNIT_FILL_FORE_SCHEMECOLOR_INDEX_BRIGHTNESS" val="0"/>
  <p:tag name="KSO_WM_UNIT_FILL_TYPE" val="1"/>
  <p:tag name="KSO_WM_UNIT_HIGHLIGHT" val="0"/>
  <p:tag name="KSO_WM_UNIT_ID" val="_5*i*2"/>
  <p:tag name="KSO_WM_UNIT_INDEX" val="2"/>
  <p:tag name="KSO_WM_UNIT_LAYERLEVEL" val="1"/>
  <p:tag name="KSO_WM_UNIT_TEXT_FILL_FORE_SCHEMECOLOR_INDEX" val="2"/>
  <p:tag name="KSO_WM_UNIT_TEXT_FILL_FORE_SCHEMECOLOR_INDEX_BRIGHTNESS" val="0"/>
  <p:tag name="KSO_WM_UNIT_TEXT_FILL_TYPE" val="1"/>
  <p:tag name="KSO_WM_UNIT_TYPE" val="i"/>
</p:tagLst>
</file>

<file path=ppt/tags/tag41.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5*f*1"/>
  <p:tag name="KSO_WM_UNIT_INDEX" val="1"/>
  <p:tag name="KSO_WM_UNIT_LAYERLEVEL" val="1"/>
  <p:tag name="KSO_WM_UNIT_NOCLEAR" val="0"/>
  <p:tag name="KSO_WM_UNIT_PRESET_TEXT" val="单击此处编辑母版文本样式 第二级 第三级 第四级 第五级"/>
  <p:tag name="KSO_WM_UNIT_SUBTYPE" val="a"/>
  <p:tag name="KSO_WM_UNIT_TYPE" val="f"/>
  <p:tag name="KSO_WM_UNIT_VALUE" val="60"/>
</p:tagLst>
</file>

<file path=ppt/tags/tag42.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5*f*2"/>
  <p:tag name="KSO_WM_UNIT_INDEX" val="2"/>
  <p:tag name="KSO_WM_UNIT_LAYERLEVEL" val="1"/>
  <p:tag name="KSO_WM_UNIT_NOCLEAR" val="0"/>
  <p:tag name="KSO_WM_UNIT_PRESET_TEXT" val="单击此处编辑母版文本样式 第二级 第三级 第四级 第五级"/>
  <p:tag name="KSO_WM_UNIT_SUBTYPE" val="a"/>
  <p:tag name="KSO_WM_UNIT_TYPE" val="f"/>
  <p:tag name="KSO_WM_UNIT_VALUE" val="60"/>
</p:tagLst>
</file>

<file path=ppt/tags/tag43.xml><?xml version="1.0" encoding="utf-8"?>
<p:tagLst xmlns:p="http://schemas.openxmlformats.org/presentationml/2006/main">
  <p:tag name="KSO_WM_BEAUTIFY_FLAG" val="#wm#"/>
  <p:tag name="KSO_WM_TAG_VERSION" val="3.0"/>
  <p:tag name="KSO_WM_UNIT_COMPATIBLE" val="0"/>
  <p:tag name="KSO_WM_UNIT_CONTENT_GROUP_TYPE" val="titlestyle"/>
  <p:tag name="KSO_WM_UNIT_DIAGRAM_ISNUMVISUAL" val="0"/>
  <p:tag name="KSO_WM_UNIT_DIAGRAM_ISREFERUNIT" val="0"/>
  <p:tag name="KSO_WM_UNIT_HIGHLIGHT" val="0"/>
  <p:tag name="KSO_WM_UNIT_ID" val="_5*a*1"/>
  <p:tag name="KSO_WM_UNIT_INDEX" val="1"/>
  <p:tag name="KSO_WM_UNIT_ISCONTENTSTITLE" val="0"/>
  <p:tag name="KSO_WM_UNIT_ISNUMDGMTITLE" val="0"/>
  <p:tag name="KSO_WM_UNIT_LAYERLEVEL" val="1"/>
  <p:tag name="KSO_WM_UNIT_NOCLEAR" val="0"/>
  <p:tag name="KSO_WM_UNIT_PRESET_TEXT" val="单击添加文档标题"/>
  <p:tag name="KSO_WM_UNIT_TYPE" val="a"/>
  <p:tag name="KSO_WM_UNIT_VALUE" val="10"/>
</p:tagLst>
</file>

<file path=ppt/tags/tag44.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5**"/>
  <p:tag name="KSO_WM_UNIT_LAYERLEVEL" val="1"/>
</p:tagLst>
</file>

<file path=ppt/tags/tag45.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5**"/>
  <p:tag name="KSO_WM_UNIT_LAYERLEVEL" val="1"/>
</p:tagLst>
</file>

<file path=ppt/tags/tag46.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5**"/>
  <p:tag name="KSO_WM_UNIT_LAYERLEVEL" val="1"/>
</p:tagLst>
</file>

<file path=ppt/tags/tag47.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FILL_FORE_SCHEMECOLOR_INDEX_1" val="6"/>
  <p:tag name="KSO_WM_UNIT_FILL_FORE_SCHEMECOLOR_INDEX_1_BRIGHTNESS" val="0"/>
  <p:tag name="KSO_WM_UNIT_FILL_FORE_SCHEMECOLOR_INDEX_1_POS" val="0"/>
  <p:tag name="KSO_WM_UNIT_FILL_FORE_SCHEMECOLOR_INDEX_1_TRANS" val="0"/>
  <p:tag name="KSO_WM_UNIT_FILL_FORE_SCHEMECOLOR_INDEX_2" val="7"/>
  <p:tag name="KSO_WM_UNIT_FILL_FORE_SCHEMECOLOR_INDEX_2_BRIGHTNESS" val="0"/>
  <p:tag name="KSO_WM_UNIT_FILL_FORE_SCHEMECOLOR_INDEX_2_POS" val="0.46"/>
  <p:tag name="KSO_WM_UNIT_FILL_FORE_SCHEMECOLOR_INDEX_2_TRANS" val="0"/>
  <p:tag name="KSO_WM_UNIT_FILL_FORE_SCHEMECOLOR_INDEX_3" val="5"/>
  <p:tag name="KSO_WM_UNIT_FILL_FORE_SCHEMECOLOR_INDEX_3_BRIGHTNESS" val="0"/>
  <p:tag name="KSO_WM_UNIT_FILL_FORE_SCHEMECOLOR_INDEX_3_POS" val="1"/>
  <p:tag name="KSO_WM_UNIT_FILL_FORE_SCHEMECOLOR_INDEX_3_TRANS" val="0"/>
  <p:tag name="KSO_WM_UNIT_FILL_GRADIENT_ANGLE" val="0"/>
  <p:tag name="KSO_WM_UNIT_FILL_GRADIENT_DIRECTION" val="8"/>
  <p:tag name="KSO_WM_UNIT_FILL_GRADIENT_TYPE" val="2"/>
  <p:tag name="KSO_WM_UNIT_FILL_TYPE" val="3"/>
  <p:tag name="KSO_WM_UNIT_HIGHLIGHT" val="0"/>
  <p:tag name="KSO_WM_UNIT_ID" val="_6*i*1"/>
  <p:tag name="KSO_WM_UNIT_INDEX" val="1"/>
  <p:tag name="KSO_WM_UNIT_LAYERLEVEL" val="1"/>
  <p:tag name="KSO_WM_UNIT_TEXT_FILL_FORE_SCHEMECOLOR_INDEX" val="2"/>
  <p:tag name="KSO_WM_UNIT_TEXT_FILL_FORE_SCHEMECOLOR_INDEX_BRIGHTNESS" val="0"/>
  <p:tag name="KSO_WM_UNIT_TEXT_FILL_TYPE" val="1"/>
  <p:tag name="KSO_WM_UNIT_TYPE" val="i"/>
</p:tagLst>
</file>

<file path=ppt/tags/tag48.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FILL_FORE_SCHEMECOLOR_INDEX" val="6"/>
  <p:tag name="KSO_WM_UNIT_FILL_FORE_SCHEMECOLOR_INDEX_BRIGHTNESS" val="0"/>
  <p:tag name="KSO_WM_UNIT_FILL_TYPE" val="1"/>
  <p:tag name="KSO_WM_UNIT_HIGHLIGHT" val="0"/>
  <p:tag name="KSO_WM_UNIT_ID" val="_6*i*2"/>
  <p:tag name="KSO_WM_UNIT_INDEX" val="2"/>
  <p:tag name="KSO_WM_UNIT_LAYERLEVEL" val="1"/>
  <p:tag name="KSO_WM_UNIT_TEXT_FILL_FORE_SCHEMECOLOR_INDEX" val="2"/>
  <p:tag name="KSO_WM_UNIT_TEXT_FILL_FORE_SCHEMECOLOR_INDEX_BRIGHTNESS" val="0"/>
  <p:tag name="KSO_WM_UNIT_TEXT_FILL_TYPE" val="1"/>
  <p:tag name="KSO_WM_UNIT_TYPE" val="i"/>
</p:tagLst>
</file>

<file path=ppt/tags/tag49.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6*h_f*2_1"/>
  <p:tag name="KSO_WM_UNIT_INDEX" val="2_1"/>
  <p:tag name="KSO_WM_UNIT_LAYERLEVEL" val="1_1"/>
  <p:tag name="KSO_WM_UNIT_NOCLEAR" val="0"/>
  <p:tag name="KSO_WM_UNIT_PRESET_TEXT" val="单击此处编辑母版文本样式 第二级 第三级 第四级 第五级"/>
  <p:tag name="KSO_WM_UNIT_SUBTYPE" val="a"/>
  <p:tag name="KSO_WM_UNIT_TYPE" val="h_f"/>
  <p:tag name="KSO_WM_UNIT_VALUE" val="60"/>
</p:tagLst>
</file>

<file path=ppt/tags/tag5.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FILL_FORE_SCHEMECOLOR_INDEX_1" val="6"/>
  <p:tag name="KSO_WM_UNIT_FILL_FORE_SCHEMECOLOR_INDEX_1_BRIGHTNESS" val="0"/>
  <p:tag name="KSO_WM_UNIT_FILL_FORE_SCHEMECOLOR_INDEX_1_POS" val="0"/>
  <p:tag name="KSO_WM_UNIT_FILL_FORE_SCHEMECOLOR_INDEX_1_TRANS" val="0"/>
  <p:tag name="KSO_WM_UNIT_FILL_FORE_SCHEMECOLOR_INDEX_2" val="7"/>
  <p:tag name="KSO_WM_UNIT_FILL_FORE_SCHEMECOLOR_INDEX_2_BRIGHTNESS" val="0"/>
  <p:tag name="KSO_WM_UNIT_FILL_FORE_SCHEMECOLOR_INDEX_2_POS" val="0.46"/>
  <p:tag name="KSO_WM_UNIT_FILL_FORE_SCHEMECOLOR_INDEX_2_TRANS" val="0"/>
  <p:tag name="KSO_WM_UNIT_FILL_FORE_SCHEMECOLOR_INDEX_3" val="5"/>
  <p:tag name="KSO_WM_UNIT_FILL_FORE_SCHEMECOLOR_INDEX_3_BRIGHTNESS" val="0"/>
  <p:tag name="KSO_WM_UNIT_FILL_FORE_SCHEMECOLOR_INDEX_3_POS" val="1"/>
  <p:tag name="KSO_WM_UNIT_FILL_FORE_SCHEMECOLOR_INDEX_3_TRANS" val="0"/>
  <p:tag name="KSO_WM_UNIT_FILL_GRADIENT_ANGLE" val="0"/>
  <p:tag name="KSO_WM_UNIT_FILL_GRADIENT_DIRECTION" val="12"/>
  <p:tag name="KSO_WM_UNIT_FILL_GRADIENT_TYPE" val="2"/>
  <p:tag name="KSO_WM_UNIT_FILL_TYPE" val="3"/>
  <p:tag name="KSO_WM_UNIT_HIGHLIGHT" val="0"/>
  <p:tag name="KSO_WM_UNIT_ID" val="_1*i*4"/>
  <p:tag name="KSO_WM_UNIT_INDEX" val="4"/>
  <p:tag name="KSO_WM_UNIT_LAYERLEVEL" val="1"/>
  <p:tag name="KSO_WM_UNIT_TEXT_FILL_FORE_SCHEMECOLOR_INDEX" val="2"/>
  <p:tag name="KSO_WM_UNIT_TEXT_FILL_FORE_SCHEMECOLOR_INDEX_BRIGHTNESS" val="0"/>
  <p:tag name="KSO_WM_UNIT_TEXT_FILL_TYPE" val="1"/>
  <p:tag name="KSO_WM_UNIT_TYPE" val="i"/>
</p:tagLst>
</file>

<file path=ppt/tags/tag50.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6*h_a*2_1"/>
  <p:tag name="KSO_WM_UNIT_INDEX" val="2_1"/>
  <p:tag name="KSO_WM_UNIT_ISCONTENTSTITLE" val="0"/>
  <p:tag name="KSO_WM_UNIT_ISNUMDGMTITLE" val="0"/>
  <p:tag name="KSO_WM_UNIT_LAYERLEVEL" val="1_1"/>
  <p:tag name="KSO_WM_UNIT_NOCLEAR" val="0"/>
  <p:tag name="KSO_WM_UNIT_PRESET_TEXT" val="添加小标题"/>
  <p:tag name="KSO_WM_UNIT_TYPE" val="h_a"/>
  <p:tag name="KSO_WM_UNIT_VALUE" val="10"/>
</p:tagLst>
</file>

<file path=ppt/tags/tag51.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6*h_f*1_1"/>
  <p:tag name="KSO_WM_UNIT_INDEX" val="1_1"/>
  <p:tag name="KSO_WM_UNIT_LAYERLEVEL" val="1_1"/>
  <p:tag name="KSO_WM_UNIT_NOCLEAR" val="0"/>
  <p:tag name="KSO_WM_UNIT_PRESET_TEXT" val="单击此处编辑母版文本样式 第二级 第三级 第四级 第五级"/>
  <p:tag name="KSO_WM_UNIT_SUBTYPE" val="a"/>
  <p:tag name="KSO_WM_UNIT_TYPE" val="h_f"/>
  <p:tag name="KSO_WM_UNIT_VALUE" val="60"/>
</p:tagLst>
</file>

<file path=ppt/tags/tag52.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6*h_a*1_1"/>
  <p:tag name="KSO_WM_UNIT_INDEX" val="1_1"/>
  <p:tag name="KSO_WM_UNIT_ISCONTENTSTITLE" val="0"/>
  <p:tag name="KSO_WM_UNIT_ISNUMDGMTITLE" val="0"/>
  <p:tag name="KSO_WM_UNIT_LAYERLEVEL" val="1_1"/>
  <p:tag name="KSO_WM_UNIT_NOCLEAR" val="0"/>
  <p:tag name="KSO_WM_UNIT_PRESET_TEXT" val="添加小标题"/>
  <p:tag name="KSO_WM_UNIT_TYPE" val="h_a"/>
  <p:tag name="KSO_WM_UNIT_VALUE" val="10"/>
</p:tagLst>
</file>

<file path=ppt/tags/tag53.xml><?xml version="1.0" encoding="utf-8"?>
<p:tagLst xmlns:p="http://schemas.openxmlformats.org/presentationml/2006/main">
  <p:tag name="KSO_WM_BEAUTIFY_FLAG" val="#wm#"/>
  <p:tag name="KSO_WM_TAG_VERSION" val="3.0"/>
  <p:tag name="KSO_WM_UNIT_COMPATIBLE" val="0"/>
  <p:tag name="KSO_WM_UNIT_CONTENT_GROUP_TYPE" val="titlestyle"/>
  <p:tag name="KSO_WM_UNIT_DIAGRAM_ISNUMVISUAL" val="0"/>
  <p:tag name="KSO_WM_UNIT_DIAGRAM_ISREFERUNIT" val="0"/>
  <p:tag name="KSO_WM_UNIT_HIGHLIGHT" val="0"/>
  <p:tag name="KSO_WM_UNIT_ID" val="_6*a*1"/>
  <p:tag name="KSO_WM_UNIT_INDEX" val="1"/>
  <p:tag name="KSO_WM_UNIT_ISCONTENTSTITLE" val="0"/>
  <p:tag name="KSO_WM_UNIT_ISNUMDGMTITLE" val="0"/>
  <p:tag name="KSO_WM_UNIT_LAYERLEVEL" val="1"/>
  <p:tag name="KSO_WM_UNIT_NOCLEAR" val="0"/>
  <p:tag name="KSO_WM_UNIT_PRESET_TEXT" val="单击添加文档标题"/>
  <p:tag name="KSO_WM_UNIT_TYPE" val="a"/>
  <p:tag name="KSO_WM_UNIT_VALUE" val="10"/>
</p:tagLst>
</file>

<file path=ppt/tags/tag54.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6**"/>
  <p:tag name="KSO_WM_UNIT_LAYERLEVEL" val="1"/>
</p:tagLst>
</file>

<file path=ppt/tags/tag55.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6**"/>
  <p:tag name="KSO_WM_UNIT_LAYERLEVEL" val="1"/>
</p:tagLst>
</file>

<file path=ppt/tags/tag56.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6**"/>
  <p:tag name="KSO_WM_UNIT_LAYERLEVEL" val="1"/>
</p:tagLst>
</file>

<file path=ppt/tags/tag57.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FILL_FORE_SCHEMECOLOR_INDEX_1" val="6"/>
  <p:tag name="KSO_WM_UNIT_FILL_FORE_SCHEMECOLOR_INDEX_1_BRIGHTNESS" val="0"/>
  <p:tag name="KSO_WM_UNIT_FILL_FORE_SCHEMECOLOR_INDEX_1_POS" val="0"/>
  <p:tag name="KSO_WM_UNIT_FILL_FORE_SCHEMECOLOR_INDEX_1_TRANS" val="0"/>
  <p:tag name="KSO_WM_UNIT_FILL_FORE_SCHEMECOLOR_INDEX_2" val="7"/>
  <p:tag name="KSO_WM_UNIT_FILL_FORE_SCHEMECOLOR_INDEX_2_BRIGHTNESS" val="0"/>
  <p:tag name="KSO_WM_UNIT_FILL_FORE_SCHEMECOLOR_INDEX_2_POS" val="0.46"/>
  <p:tag name="KSO_WM_UNIT_FILL_FORE_SCHEMECOLOR_INDEX_2_TRANS" val="0"/>
  <p:tag name="KSO_WM_UNIT_FILL_FORE_SCHEMECOLOR_INDEX_3" val="5"/>
  <p:tag name="KSO_WM_UNIT_FILL_FORE_SCHEMECOLOR_INDEX_3_BRIGHTNESS" val="0"/>
  <p:tag name="KSO_WM_UNIT_FILL_FORE_SCHEMECOLOR_INDEX_3_POS" val="1"/>
  <p:tag name="KSO_WM_UNIT_FILL_FORE_SCHEMECOLOR_INDEX_3_TRANS" val="0"/>
  <p:tag name="KSO_WM_UNIT_FILL_GRADIENT_ANGLE" val="0"/>
  <p:tag name="KSO_WM_UNIT_FILL_GRADIENT_DIRECTION" val="8"/>
  <p:tag name="KSO_WM_UNIT_FILL_GRADIENT_TYPE" val="2"/>
  <p:tag name="KSO_WM_UNIT_FILL_TYPE" val="3"/>
  <p:tag name="KSO_WM_UNIT_HIGHLIGHT" val="0"/>
  <p:tag name="KSO_WM_UNIT_ID" val="_7*i*1"/>
  <p:tag name="KSO_WM_UNIT_INDEX" val="1"/>
  <p:tag name="KSO_WM_UNIT_LAYERLEVEL" val="1"/>
  <p:tag name="KSO_WM_UNIT_TEXT_FILL_FORE_SCHEMECOLOR_INDEX" val="2"/>
  <p:tag name="KSO_WM_UNIT_TEXT_FILL_FORE_SCHEMECOLOR_INDEX_BRIGHTNESS" val="0"/>
  <p:tag name="KSO_WM_UNIT_TEXT_FILL_TYPE" val="1"/>
  <p:tag name="KSO_WM_UNIT_TYPE" val="i"/>
</p:tagLst>
</file>

<file path=ppt/tags/tag58.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FILL_FORE_SCHEMECOLOR_INDEX" val="6"/>
  <p:tag name="KSO_WM_UNIT_FILL_FORE_SCHEMECOLOR_INDEX_BRIGHTNESS" val="0"/>
  <p:tag name="KSO_WM_UNIT_FILL_TYPE" val="1"/>
  <p:tag name="KSO_WM_UNIT_HIGHLIGHT" val="0"/>
  <p:tag name="KSO_WM_UNIT_ID" val="_7*i*2"/>
  <p:tag name="KSO_WM_UNIT_INDEX" val="2"/>
  <p:tag name="KSO_WM_UNIT_LAYERLEVEL" val="1"/>
  <p:tag name="KSO_WM_UNIT_TEXT_FILL_FORE_SCHEMECOLOR_INDEX" val="2"/>
  <p:tag name="KSO_WM_UNIT_TEXT_FILL_FORE_SCHEMECOLOR_INDEX_BRIGHTNESS" val="0"/>
  <p:tag name="KSO_WM_UNIT_TEXT_FILL_TYPE" val="1"/>
  <p:tag name="KSO_WM_UNIT_TYPE" val="i"/>
</p:tagLst>
</file>

<file path=ppt/tags/tag59.xml><?xml version="1.0" encoding="utf-8"?>
<p:tagLst xmlns:p="http://schemas.openxmlformats.org/presentationml/2006/main">
  <p:tag name="KSO_WM_BEAUTIFY_FLAG" val="#wm#"/>
  <p:tag name="KSO_WM_TAG_VERSION" val="3.0"/>
  <p:tag name="KSO_WM_UNIT_COMPATIBLE" val="0"/>
  <p:tag name="KSO_WM_UNIT_CONTENT_GROUP_TYPE" val="titlestyle"/>
  <p:tag name="KSO_WM_UNIT_DIAGRAM_ISNUMVISUAL" val="0"/>
  <p:tag name="KSO_WM_UNIT_DIAGRAM_ISREFERUNIT" val="0"/>
  <p:tag name="KSO_WM_UNIT_HIGHLIGHT" val="0"/>
  <p:tag name="KSO_WM_UNIT_ID" val="_7*a*1"/>
  <p:tag name="KSO_WM_UNIT_INDEX" val="1"/>
  <p:tag name="KSO_WM_UNIT_ISCONTENTSTITLE" val="0"/>
  <p:tag name="KSO_WM_UNIT_ISNUMDGMTITLE" val="0"/>
  <p:tag name="KSO_WM_UNIT_LAYERLEVEL" val="1"/>
  <p:tag name="KSO_WM_UNIT_NOCLEAR" val="0"/>
  <p:tag name="KSO_WM_UNIT_PRESET_TEXT" val="单击添加文档标题"/>
  <p:tag name="KSO_WM_UNIT_TYPE" val="a"/>
  <p:tag name="KSO_WM_UNIT_VALUE" val="10"/>
</p:tagLst>
</file>

<file path=ppt/tags/tag6.xml><?xml version="1.0" encoding="utf-8"?>
<p:tagLst xmlns:p="http://schemas.openxmlformats.org/presentationml/2006/main">
  <p:tag name="KSO_WM_BEAUTIFY_FLAG" val="#wm#"/>
  <p:tag name="KSO_WM_TAG_VERSION" val="3.0"/>
  <p:tag name="KSO_WM_UNIT_COMPATIBLE" val="0"/>
  <p:tag name="KSO_WM_UNIT_CONTENT_GROUP_TYPE" val="contentchip"/>
  <p:tag name="KSO_WM_UNIT_DIAGRAM_ISNUMVISUAL" val="0"/>
  <p:tag name="KSO_WM_UNIT_DIAGRAM_ISREFERUNIT" val="0"/>
  <p:tag name="KSO_WM_UNIT_HIGHLIGHT" val="0"/>
  <p:tag name="KSO_WM_UNIT_ID" val="_1*f*1"/>
  <p:tag name="KSO_WM_UNIT_INDEX" val="1"/>
  <p:tag name="KSO_WM_UNIT_LAYERLEVEL" val="1"/>
  <p:tag name="KSO_WM_UNIT_NOCLEAR" val="0"/>
  <p:tag name="KSO_WM_UNIT_PRESET_TEXT" val="汇报人：稻小壳"/>
  <p:tag name="KSO_WM_UNIT_SUBTYPE" val="b"/>
  <p:tag name="KSO_WM_UNIT_TYPE" val="f"/>
  <p:tag name="KSO_WM_UNIT_VALUE" val="60"/>
</p:tagLst>
</file>

<file path=ppt/tags/tag60.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7**"/>
  <p:tag name="KSO_WM_UNIT_LAYERLEVEL" val="1"/>
</p:tagLst>
</file>

<file path=ppt/tags/tag61.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7**"/>
  <p:tag name="KSO_WM_UNIT_LAYERLEVEL" val="1"/>
</p:tagLst>
</file>

<file path=ppt/tags/tag62.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7**"/>
  <p:tag name="KSO_WM_UNIT_LAYERLEVEL" val="1"/>
</p:tagLst>
</file>

<file path=ppt/tags/tag63.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FILL_FORE_SCHEMECOLOR_INDEX" val="6"/>
  <p:tag name="KSO_WM_UNIT_FILL_FORE_SCHEMECOLOR_INDEX_BRIGHTNESS" val="0"/>
  <p:tag name="KSO_WM_UNIT_FILL_TYPE" val="1"/>
  <p:tag name="KSO_WM_UNIT_HIGHLIGHT" val="0"/>
  <p:tag name="KSO_WM_UNIT_ID" val="_8*i*2"/>
  <p:tag name="KSO_WM_UNIT_INDEX" val="2"/>
  <p:tag name="KSO_WM_UNIT_LAYERLEVEL" val="1"/>
  <p:tag name="KSO_WM_UNIT_TEXT_FILL_FORE_SCHEMECOLOR_INDEX" val="2"/>
  <p:tag name="KSO_WM_UNIT_TEXT_FILL_FORE_SCHEMECOLOR_INDEX_BRIGHTNESS" val="0"/>
  <p:tag name="KSO_WM_UNIT_TEXT_FILL_TYPE" val="1"/>
  <p:tag name="KSO_WM_UNIT_TYPE" val="i"/>
</p:tagLst>
</file>

<file path=ppt/tags/tag64.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FILL_FORE_SCHEMECOLOR_INDEX_1" val="6"/>
  <p:tag name="KSO_WM_UNIT_FILL_FORE_SCHEMECOLOR_INDEX_1_BRIGHTNESS" val="0"/>
  <p:tag name="KSO_WM_UNIT_FILL_FORE_SCHEMECOLOR_INDEX_1_POS" val="0"/>
  <p:tag name="KSO_WM_UNIT_FILL_FORE_SCHEMECOLOR_INDEX_1_TRANS" val="0"/>
  <p:tag name="KSO_WM_UNIT_FILL_FORE_SCHEMECOLOR_INDEX_2" val="7"/>
  <p:tag name="KSO_WM_UNIT_FILL_FORE_SCHEMECOLOR_INDEX_2_BRIGHTNESS" val="0"/>
  <p:tag name="KSO_WM_UNIT_FILL_FORE_SCHEMECOLOR_INDEX_2_POS" val="0.46"/>
  <p:tag name="KSO_WM_UNIT_FILL_FORE_SCHEMECOLOR_INDEX_2_TRANS" val="0"/>
  <p:tag name="KSO_WM_UNIT_FILL_FORE_SCHEMECOLOR_INDEX_3" val="5"/>
  <p:tag name="KSO_WM_UNIT_FILL_FORE_SCHEMECOLOR_INDEX_3_BRIGHTNESS" val="0"/>
  <p:tag name="KSO_WM_UNIT_FILL_FORE_SCHEMECOLOR_INDEX_3_POS" val="1"/>
  <p:tag name="KSO_WM_UNIT_FILL_FORE_SCHEMECOLOR_INDEX_3_TRANS" val="0"/>
  <p:tag name="KSO_WM_UNIT_FILL_GRADIENT_ANGLE" val="0"/>
  <p:tag name="KSO_WM_UNIT_FILL_GRADIENT_DIRECTION" val="8"/>
  <p:tag name="KSO_WM_UNIT_FILL_GRADIENT_TYPE" val="2"/>
  <p:tag name="KSO_WM_UNIT_FILL_TYPE" val="3"/>
  <p:tag name="KSO_WM_UNIT_HIGHLIGHT" val="0"/>
  <p:tag name="KSO_WM_UNIT_ID" val="_8*i*1"/>
  <p:tag name="KSO_WM_UNIT_INDEX" val="1"/>
  <p:tag name="KSO_WM_UNIT_LAYERLEVEL" val="1"/>
  <p:tag name="KSO_WM_UNIT_TEXT_FILL_FORE_SCHEMECOLOR_INDEX" val="2"/>
  <p:tag name="KSO_WM_UNIT_TEXT_FILL_FORE_SCHEMECOLOR_INDEX_BRIGHTNESS" val="0"/>
  <p:tag name="KSO_WM_UNIT_TEXT_FILL_TYPE" val="1"/>
  <p:tag name="KSO_WM_UNIT_TYPE" val="i"/>
</p:tagLst>
</file>

<file path=ppt/tags/tag65.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8**"/>
  <p:tag name="KSO_WM_UNIT_LAYERLEVEL" val="1"/>
</p:tagLst>
</file>

<file path=ppt/tags/tag66.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8**"/>
  <p:tag name="KSO_WM_UNIT_LAYERLEVEL" val="1"/>
</p:tagLst>
</file>

<file path=ppt/tags/tag67.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8**"/>
  <p:tag name="KSO_WM_UNIT_LAYERLEVEL" val="1"/>
</p:tagLst>
</file>

<file path=ppt/tags/tag68.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FILL_FORE_SCHEMECOLOR_INDEX_1" val="6"/>
  <p:tag name="KSO_WM_UNIT_FILL_FORE_SCHEMECOLOR_INDEX_1_BRIGHTNESS" val="0"/>
  <p:tag name="KSO_WM_UNIT_FILL_FORE_SCHEMECOLOR_INDEX_1_POS" val="0"/>
  <p:tag name="KSO_WM_UNIT_FILL_FORE_SCHEMECOLOR_INDEX_1_TRANS" val="0"/>
  <p:tag name="KSO_WM_UNIT_FILL_FORE_SCHEMECOLOR_INDEX_2" val="7"/>
  <p:tag name="KSO_WM_UNIT_FILL_FORE_SCHEMECOLOR_INDEX_2_BRIGHTNESS" val="0"/>
  <p:tag name="KSO_WM_UNIT_FILL_FORE_SCHEMECOLOR_INDEX_2_POS" val="0.46"/>
  <p:tag name="KSO_WM_UNIT_FILL_FORE_SCHEMECOLOR_INDEX_2_TRANS" val="0"/>
  <p:tag name="KSO_WM_UNIT_FILL_FORE_SCHEMECOLOR_INDEX_3" val="5"/>
  <p:tag name="KSO_WM_UNIT_FILL_FORE_SCHEMECOLOR_INDEX_3_BRIGHTNESS" val="0"/>
  <p:tag name="KSO_WM_UNIT_FILL_FORE_SCHEMECOLOR_INDEX_3_POS" val="1"/>
  <p:tag name="KSO_WM_UNIT_FILL_FORE_SCHEMECOLOR_INDEX_3_TRANS" val="0"/>
  <p:tag name="KSO_WM_UNIT_FILL_GRADIENT_ANGLE" val="0"/>
  <p:tag name="KSO_WM_UNIT_FILL_GRADIENT_DIRECTION" val="8"/>
  <p:tag name="KSO_WM_UNIT_FILL_GRADIENT_TYPE" val="2"/>
  <p:tag name="KSO_WM_UNIT_FILL_TYPE" val="3"/>
  <p:tag name="KSO_WM_UNIT_HIGHLIGHT" val="0"/>
  <p:tag name="KSO_WM_UNIT_ID" val="_9*i*1"/>
  <p:tag name="KSO_WM_UNIT_INDEX" val="1"/>
  <p:tag name="KSO_WM_UNIT_LAYERLEVEL" val="1"/>
  <p:tag name="KSO_WM_UNIT_TEXT_FILL_FORE_SCHEMECOLOR_INDEX" val="2"/>
  <p:tag name="KSO_WM_UNIT_TEXT_FILL_FORE_SCHEMECOLOR_INDEX_BRIGHTNESS" val="0"/>
  <p:tag name="KSO_WM_UNIT_TEXT_FILL_TYPE" val="1"/>
  <p:tag name="KSO_WM_UNIT_TYPE" val="i"/>
</p:tagLst>
</file>

<file path=ppt/tags/tag69.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FILL_FORE_SCHEMECOLOR_INDEX" val="6"/>
  <p:tag name="KSO_WM_UNIT_FILL_FORE_SCHEMECOLOR_INDEX_BRIGHTNESS" val="0"/>
  <p:tag name="KSO_WM_UNIT_FILL_TYPE" val="1"/>
  <p:tag name="KSO_WM_UNIT_HIGHLIGHT" val="0"/>
  <p:tag name="KSO_WM_UNIT_ID" val="_9*i*2"/>
  <p:tag name="KSO_WM_UNIT_INDEX" val="2"/>
  <p:tag name="KSO_WM_UNIT_LAYERLEVEL" val="1"/>
  <p:tag name="KSO_WM_UNIT_TEXT_FILL_FORE_SCHEMECOLOR_INDEX" val="2"/>
  <p:tag name="KSO_WM_UNIT_TEXT_FILL_FORE_SCHEMECOLOR_INDEX_BRIGHTNESS" val="0"/>
  <p:tag name="KSO_WM_UNIT_TEXT_FILL_TYPE" val="1"/>
  <p:tag name="KSO_WM_UNIT_TYPE" val="i"/>
</p:tagLst>
</file>

<file path=ppt/tags/tag7.xml><?xml version="1.0" encoding="utf-8"?>
<p:tagLst xmlns:p="http://schemas.openxmlformats.org/presentationml/2006/main">
  <p:tag name="KSO_WM_BEAUTIFY_FLAG" val="#wm#"/>
  <p:tag name="KSO_WM_TAG_VERSION" val="3.0"/>
  <p:tag name="KSO_WM_UNIT_COMPATIBLE" val="0"/>
  <p:tag name="KSO_WM_UNIT_CONTENT_GROUP_TYPE" val="contentchip"/>
  <p:tag name="KSO_WM_UNIT_DIAGRAM_ISNUMVISUAL" val="0"/>
  <p:tag name="KSO_WM_UNIT_DIAGRAM_ISREFERUNIT" val="0"/>
  <p:tag name="KSO_WM_UNIT_HIGHLIGHT" val="0"/>
  <p:tag name="KSO_WM_UNIT_ID" val="_1*a*1"/>
  <p:tag name="KSO_WM_UNIT_INDEX" val="1"/>
  <p:tag name="KSO_WM_UNIT_ISCONTENTSTITLE" val="0"/>
  <p:tag name="KSO_WM_UNIT_ISNUMDGMTITLE" val="0"/>
  <p:tag name="KSO_WM_UNIT_LAYERLEVEL" val="1"/>
  <p:tag name="KSO_WM_UNIT_NOCLEAR" val="0"/>
  <p:tag name="KSO_WM_UNIT_PRESET_TEXT" val="单击添加文档标题内容"/>
  <p:tag name="KSO_WM_UNIT_TYPE" val="a"/>
  <p:tag name="KSO_WM_UNIT_VALUE" val="10"/>
</p:tagLst>
</file>

<file path=ppt/tags/tag70.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9*f*1"/>
  <p:tag name="KSO_WM_UNIT_INDEX" val="1"/>
  <p:tag name="KSO_WM_UNIT_LAYERLEVEL" val="1"/>
  <p:tag name="KSO_WM_UNIT_NOCLEAR" val="0"/>
  <p:tag name="KSO_WM_UNIT_PRESET_TEXT" val="单击此处编辑母版文本样式 第二级 第三级 第四级 第五级"/>
  <p:tag name="KSO_WM_UNIT_SUBTYPE" val="a"/>
  <p:tag name="KSO_WM_UNIT_TYPE" val="f"/>
  <p:tag name="KSO_WM_UNIT_VALUE" val="60"/>
</p:tagLst>
</file>

<file path=ppt/tags/tag71.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9**"/>
  <p:tag name="KSO_WM_UNIT_LAYERLEVEL" val="1"/>
</p:tagLst>
</file>

<file path=ppt/tags/tag72.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9**"/>
  <p:tag name="KSO_WM_UNIT_LAYERLEVEL" val="1"/>
</p:tagLst>
</file>

<file path=ppt/tags/tag73.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9**"/>
  <p:tag name="KSO_WM_UNIT_LAYERLEVEL" val="1"/>
</p:tagLst>
</file>

<file path=ppt/tags/tag74.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FILL_FORE_SCHEMECOLOR_INDEX_1" val="6"/>
  <p:tag name="KSO_WM_UNIT_FILL_FORE_SCHEMECOLOR_INDEX_1_BRIGHTNESS" val="0"/>
  <p:tag name="KSO_WM_UNIT_FILL_FORE_SCHEMECOLOR_INDEX_1_POS" val="0"/>
  <p:tag name="KSO_WM_UNIT_FILL_FORE_SCHEMECOLOR_INDEX_1_TRANS" val="0"/>
  <p:tag name="KSO_WM_UNIT_FILL_FORE_SCHEMECOLOR_INDEX_2" val="7"/>
  <p:tag name="KSO_WM_UNIT_FILL_FORE_SCHEMECOLOR_INDEX_2_BRIGHTNESS" val="0"/>
  <p:tag name="KSO_WM_UNIT_FILL_FORE_SCHEMECOLOR_INDEX_2_POS" val="0.46"/>
  <p:tag name="KSO_WM_UNIT_FILL_FORE_SCHEMECOLOR_INDEX_2_TRANS" val="0"/>
  <p:tag name="KSO_WM_UNIT_FILL_FORE_SCHEMECOLOR_INDEX_3" val="5"/>
  <p:tag name="KSO_WM_UNIT_FILL_FORE_SCHEMECOLOR_INDEX_3_BRIGHTNESS" val="0"/>
  <p:tag name="KSO_WM_UNIT_FILL_FORE_SCHEMECOLOR_INDEX_3_POS" val="1"/>
  <p:tag name="KSO_WM_UNIT_FILL_FORE_SCHEMECOLOR_INDEX_3_TRANS" val="0"/>
  <p:tag name="KSO_WM_UNIT_FILL_GRADIENT_ANGLE" val="0"/>
  <p:tag name="KSO_WM_UNIT_FILL_GRADIENT_DIRECTION" val="8"/>
  <p:tag name="KSO_WM_UNIT_FILL_GRADIENT_TYPE" val="2"/>
  <p:tag name="KSO_WM_UNIT_FILL_TYPE" val="3"/>
  <p:tag name="KSO_WM_UNIT_HIGHLIGHT" val="0"/>
  <p:tag name="KSO_WM_UNIT_ID" val="_10*i*1"/>
  <p:tag name="KSO_WM_UNIT_INDEX" val="1"/>
  <p:tag name="KSO_WM_UNIT_LAYERLEVEL" val="1"/>
  <p:tag name="KSO_WM_UNIT_TEXT_FILL_FORE_SCHEMECOLOR_INDEX" val="2"/>
  <p:tag name="KSO_WM_UNIT_TEXT_FILL_FORE_SCHEMECOLOR_INDEX_BRIGHTNESS" val="0"/>
  <p:tag name="KSO_WM_UNIT_TEXT_FILL_TYPE" val="1"/>
  <p:tag name="KSO_WM_UNIT_TYPE" val="i"/>
</p:tagLst>
</file>

<file path=ppt/tags/tag75.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FILL_FORE_SCHEMECOLOR_INDEX" val="6"/>
  <p:tag name="KSO_WM_UNIT_FILL_FORE_SCHEMECOLOR_INDEX_BRIGHTNESS" val="0"/>
  <p:tag name="KSO_WM_UNIT_FILL_TYPE" val="1"/>
  <p:tag name="KSO_WM_UNIT_HIGHLIGHT" val="0"/>
  <p:tag name="KSO_WM_UNIT_ID" val="_10*i*2"/>
  <p:tag name="KSO_WM_UNIT_INDEX" val="2"/>
  <p:tag name="KSO_WM_UNIT_LAYERLEVEL" val="1"/>
  <p:tag name="KSO_WM_UNIT_TEXT_FILL_FORE_SCHEMECOLOR_INDEX" val="2"/>
  <p:tag name="KSO_WM_UNIT_TEXT_FILL_FORE_SCHEMECOLOR_INDEX_BRIGHTNESS" val="0"/>
  <p:tag name="KSO_WM_UNIT_TEXT_FILL_TYPE" val="1"/>
  <p:tag name="KSO_WM_UNIT_TYPE" val="i"/>
</p:tagLst>
</file>

<file path=ppt/tags/tag76.xml><?xml version="1.0" encoding="utf-8"?>
<p:tagLst xmlns:p="http://schemas.openxmlformats.org/presentationml/2006/main">
  <p:tag name="KSO_WM_BEAUTIFY_FLAG" val="#wm#"/>
  <p:tag name="KSO_WM_TAG_VERSION" val="3.0"/>
  <p:tag name="KSO_WM_UNIT_COMPATIBLE" val="0"/>
  <p:tag name="KSO_WM_UNIT_CONTENT_GROUP_TYPE" val="titlestyle"/>
  <p:tag name="KSO_WM_UNIT_DIAGRAM_ISNUMVISUAL" val="0"/>
  <p:tag name="KSO_WM_UNIT_DIAGRAM_ISREFERUNIT" val="0"/>
  <p:tag name="KSO_WM_UNIT_HIGHLIGHT" val="0"/>
  <p:tag name="KSO_WM_UNIT_ID" val="_10*b*1"/>
  <p:tag name="KSO_WM_UNIT_INDEX" val="1"/>
  <p:tag name="KSO_WM_UNIT_ISCONTENTSTITLE" val="0"/>
  <p:tag name="KSO_WM_UNIT_ISNUMDGMTITLE" val="0"/>
  <p:tag name="KSO_WM_UNIT_LAYERLEVEL" val="1"/>
  <p:tag name="KSO_WM_UNIT_NOCLEAR" val="0"/>
  <p:tag name="KSO_WM_UNIT_PRESET_TEXT" val="单击此处添加副标题内容"/>
  <p:tag name="KSO_WM_UNIT_TYPE" val="b"/>
  <p:tag name="KSO_WM_UNIT_VALUE" val="17"/>
</p:tagLst>
</file>

<file path=ppt/tags/tag77.xml><?xml version="1.0" encoding="utf-8"?>
<p:tagLst xmlns:p="http://schemas.openxmlformats.org/presentationml/2006/main">
  <p:tag name="KSO_WM_BEAUTIFY_FLAG" val="#wm#"/>
  <p:tag name="KSO_WM_TAG_VERSION" val="3.0"/>
  <p:tag name="KSO_WM_UNIT_COMPATIBLE" val="0"/>
  <p:tag name="KSO_WM_UNIT_CONTENT_GROUP_TYPE" val="titlestyle"/>
  <p:tag name="KSO_WM_UNIT_DIAGRAM_ISNUMVISUAL" val="0"/>
  <p:tag name="KSO_WM_UNIT_DIAGRAM_ISREFERUNIT" val="0"/>
  <p:tag name="KSO_WM_UNIT_HIGHLIGHT" val="0"/>
  <p:tag name="KSO_WM_UNIT_ID" val="_10*a*1"/>
  <p:tag name="KSO_WM_UNIT_INDEX" val="1"/>
  <p:tag name="KSO_WM_UNIT_ISCONTENTSTITLE" val="0"/>
  <p:tag name="KSO_WM_UNIT_ISNUMDGMTITLE" val="0"/>
  <p:tag name="KSO_WM_UNIT_LAYERLEVEL" val="1"/>
  <p:tag name="KSO_WM_UNIT_NOCLEAR" val="0"/>
  <p:tag name="KSO_WM_UNIT_PRESET_TEXT" val="单击添加文档标题"/>
  <p:tag name="KSO_WM_UNIT_TYPE" val="a"/>
  <p:tag name="KSO_WM_UNIT_VALUE" val="10"/>
</p:tagLst>
</file>

<file path=ppt/tags/tag78.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10**"/>
  <p:tag name="KSO_WM_UNIT_LAYERLEVEL" val="1"/>
</p:tagLst>
</file>

<file path=ppt/tags/tag79.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10**"/>
  <p:tag name="KSO_WM_UNIT_LAYERLEVEL" val="1"/>
</p:tagLst>
</file>

<file path=ppt/tags/tag8.xml><?xml version="1.0" encoding="utf-8"?>
<p:tagLst xmlns:p="http://schemas.openxmlformats.org/presentationml/2006/main">
  <p:tag name="KSO_WM_BEAUTIFY_FLAG" val="#wm#"/>
  <p:tag name="KSO_WM_TAG_VERSION" val="3.0"/>
  <p:tag name="KSO_WM_UNIT_COMPATIBLE" val="0"/>
  <p:tag name="KSO_WM_UNIT_CONTENT_GROUP_TYPE" val="contentchip"/>
  <p:tag name="KSO_WM_UNIT_DIAGRAM_ISNUMVISUAL" val="0"/>
  <p:tag name="KSO_WM_UNIT_DIAGRAM_ISREFERUNIT" val="0"/>
  <p:tag name="KSO_WM_UNIT_HIGHLIGHT" val="0"/>
  <p:tag name="KSO_WM_UNIT_ID" val="_1*b*1"/>
  <p:tag name="KSO_WM_UNIT_INDEX" val="1"/>
  <p:tag name="KSO_WM_UNIT_ISCONTENTSTITLE" val="0"/>
  <p:tag name="KSO_WM_UNIT_ISNUMDGMTITLE" val="0"/>
  <p:tag name="KSO_WM_UNIT_LAYERLEVEL" val="1"/>
  <p:tag name="KSO_WM_UNIT_NOCLEAR" val="0"/>
  <p:tag name="KSO_WM_UNIT_PRESET_TEXT" val="添加副标题"/>
  <p:tag name="KSO_WM_UNIT_TEXT_FILL_FORE_SCHEMECOLOR_INDEX_1" val="5"/>
  <p:tag name="KSO_WM_UNIT_TEXT_FILL_FORE_SCHEMECOLOR_INDEX_1_BRIGHTNESS" val="0"/>
  <p:tag name="KSO_WM_UNIT_TEXT_FILL_FORE_SCHEMECOLOR_INDEX_1_POS" val="0"/>
  <p:tag name="KSO_WM_UNIT_TEXT_FILL_FORE_SCHEMECOLOR_INDEX_1_TRANS" val="0"/>
  <p:tag name="KSO_WM_UNIT_TEXT_FILL_FORE_SCHEMECOLOR_INDEX_2" val="9"/>
  <p:tag name="KSO_WM_UNIT_TEXT_FILL_FORE_SCHEMECOLOR_INDEX_2_BRIGHTNESS" val="0"/>
  <p:tag name="KSO_WM_UNIT_TEXT_FILL_FORE_SCHEMECOLOR_INDEX_2_POS" val="0.532"/>
  <p:tag name="KSO_WM_UNIT_TEXT_FILL_FORE_SCHEMECOLOR_INDEX_2_TRANS" val="0"/>
  <p:tag name="KSO_WM_UNIT_TEXT_FILL_FORE_SCHEMECOLOR_INDEX_3" val="6"/>
  <p:tag name="KSO_WM_UNIT_TEXT_FILL_FORE_SCHEMECOLOR_INDEX_3_BRIGHTNESS" val="0"/>
  <p:tag name="KSO_WM_UNIT_TEXT_FILL_FORE_SCHEMECOLOR_INDEX_3_POS" val="1"/>
  <p:tag name="KSO_WM_UNIT_TEXT_FILL_FORE_SCHEMECOLOR_INDEX_3_TRANS" val="0"/>
  <p:tag name="KSO_WM_UNIT_TEXT_FILL_GRADIENT_ANGLE" val="0"/>
  <p:tag name="KSO_WM_UNIT_TEXT_FILL_GRADIENT_DIRECTION" val="3"/>
  <p:tag name="KSO_WM_UNIT_TEXT_FILL_GRADIENT_TYPE" val="0"/>
  <p:tag name="KSO_WM_UNIT_TEXT_FILL_TYPE" val="3"/>
  <p:tag name="KSO_WM_UNIT_TYPE" val="b"/>
  <p:tag name="KSO_WM_UNIT_VALUE" val="17"/>
</p:tagLst>
</file>

<file path=ppt/tags/tag80.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10**"/>
  <p:tag name="KSO_WM_UNIT_LAYERLEVEL" val="1"/>
</p:tagLst>
</file>

<file path=ppt/tags/tag81.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11*i*1"/>
  <p:tag name="KSO_WM_UNIT_INDEX" val="1"/>
  <p:tag name="KSO_WM_UNIT_LAYERLEVEL" val="1"/>
  <p:tag name="KSO_WM_UNIT_TYPE" val="i"/>
</p:tagLst>
</file>

<file path=ppt/tags/tag82.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11*i*2"/>
  <p:tag name="KSO_WM_UNIT_INDEX" val="2"/>
  <p:tag name="KSO_WM_UNIT_LAYERLEVEL" val="1"/>
  <p:tag name="KSO_WM_UNIT_TYPE" val="i"/>
</p:tagLst>
</file>

<file path=ppt/tags/tag83.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FILL_FORE_SCHEMECOLOR_INDEX_1" val="6"/>
  <p:tag name="KSO_WM_UNIT_FILL_FORE_SCHEMECOLOR_INDEX_1_BRIGHTNESS" val="0"/>
  <p:tag name="KSO_WM_UNIT_FILL_FORE_SCHEMECOLOR_INDEX_1_POS" val="0"/>
  <p:tag name="KSO_WM_UNIT_FILL_FORE_SCHEMECOLOR_INDEX_1_TRANS" val="0"/>
  <p:tag name="KSO_WM_UNIT_FILL_FORE_SCHEMECOLOR_INDEX_2" val="7"/>
  <p:tag name="KSO_WM_UNIT_FILL_FORE_SCHEMECOLOR_INDEX_2_BRIGHTNESS" val="0"/>
  <p:tag name="KSO_WM_UNIT_FILL_FORE_SCHEMECOLOR_INDEX_2_POS" val="0.46"/>
  <p:tag name="KSO_WM_UNIT_FILL_FORE_SCHEMECOLOR_INDEX_2_TRANS" val="0"/>
  <p:tag name="KSO_WM_UNIT_FILL_FORE_SCHEMECOLOR_INDEX_3" val="5"/>
  <p:tag name="KSO_WM_UNIT_FILL_FORE_SCHEMECOLOR_INDEX_3_BRIGHTNESS" val="0"/>
  <p:tag name="KSO_WM_UNIT_FILL_FORE_SCHEMECOLOR_INDEX_3_POS" val="1"/>
  <p:tag name="KSO_WM_UNIT_FILL_FORE_SCHEMECOLOR_INDEX_3_TRANS" val="0"/>
  <p:tag name="KSO_WM_UNIT_FILL_GRADIENT_ANGLE" val="0"/>
  <p:tag name="KSO_WM_UNIT_FILL_GRADIENT_DIRECTION" val="12"/>
  <p:tag name="KSO_WM_UNIT_FILL_GRADIENT_TYPE" val="2"/>
  <p:tag name="KSO_WM_UNIT_FILL_TYPE" val="3"/>
  <p:tag name="KSO_WM_UNIT_HIGHLIGHT" val="0"/>
  <p:tag name="KSO_WM_UNIT_ID" val="_11*i*3"/>
  <p:tag name="KSO_WM_UNIT_INDEX" val="3"/>
  <p:tag name="KSO_WM_UNIT_LAYERLEVEL" val="1"/>
  <p:tag name="KSO_WM_UNIT_TEXT_FILL_FORE_SCHEMECOLOR_INDEX" val="2"/>
  <p:tag name="KSO_WM_UNIT_TEXT_FILL_FORE_SCHEMECOLOR_INDEX_BRIGHTNESS" val="0"/>
  <p:tag name="KSO_WM_UNIT_TEXT_FILL_TYPE" val="1"/>
  <p:tag name="KSO_WM_UNIT_TYPE" val="i"/>
</p:tagLst>
</file>

<file path=ppt/tags/tag84.xml><?xml version="1.0" encoding="utf-8"?>
<p:tagLst xmlns:p="http://schemas.openxmlformats.org/presentationml/2006/main">
  <p:tag name="KSO_WM_BEAUTIFY_FLAG" val="#wm#"/>
  <p:tag name="KSO_WM_TAG_VERSION" val="3.0"/>
  <p:tag name="KSO_WM_UNIT_COMPATIBLE" val="0"/>
  <p:tag name="KSO_WM_UNIT_CONTENT_GROUP_TYPE" val="contentchip"/>
  <p:tag name="KSO_WM_UNIT_DIAGRAM_ISNUMVISUAL" val="0"/>
  <p:tag name="KSO_WM_UNIT_DIAGRAM_ISREFERUNIT" val="0"/>
  <p:tag name="KSO_WM_UNIT_HIGHLIGHT" val="0"/>
  <p:tag name="KSO_WM_UNIT_ID" val="_11*f*1"/>
  <p:tag name="KSO_WM_UNIT_INDEX" val="1"/>
  <p:tag name="KSO_WM_UNIT_LAYERLEVEL" val="1"/>
  <p:tag name="KSO_WM_UNIT_NOCLEAR" val="0"/>
  <p:tag name="KSO_WM_UNIT_PRESET_TEXT" val="汇报人：稻小壳"/>
  <p:tag name="KSO_WM_UNIT_SUBTYPE" val="b"/>
  <p:tag name="KSO_WM_UNIT_TYPE" val="f"/>
  <p:tag name="KSO_WM_UNIT_VALUE" val="60"/>
</p:tagLst>
</file>

<file path=ppt/tags/tag85.xml><?xml version="1.0" encoding="utf-8"?>
<p:tagLst xmlns:p="http://schemas.openxmlformats.org/presentationml/2006/main">
  <p:tag name="KSO_WM_BEAUTIFY_FLAG" val="#wm#"/>
  <p:tag name="KSO_WM_TAG_VERSION" val="3.0"/>
  <p:tag name="KSO_WM_UNIT_COMPATIBLE" val="0"/>
  <p:tag name="KSO_WM_UNIT_CONTENT_GROUP_TYPE" val="contentchip"/>
  <p:tag name="KSO_WM_UNIT_DIAGRAM_ISNUMVISUAL" val="0"/>
  <p:tag name="KSO_WM_UNIT_DIAGRAM_ISREFERUNIT" val="0"/>
  <p:tag name="KSO_WM_UNIT_HIGHLIGHT" val="0"/>
  <p:tag name="KSO_WM_UNIT_ID" val="_11*a*1"/>
  <p:tag name="KSO_WM_UNIT_INDEX" val="1"/>
  <p:tag name="KSO_WM_UNIT_ISCONTENTSTITLE" val="0"/>
  <p:tag name="KSO_WM_UNIT_ISNUMDGMTITLE" val="0"/>
  <p:tag name="KSO_WM_UNIT_LAYERLEVEL" val="1"/>
  <p:tag name="KSO_WM_UNIT_NOCLEAR" val="0"/>
  <p:tag name="KSO_WM_UNIT_PRESET_TEXT" val="感谢您的观看"/>
  <p:tag name="KSO_WM_UNIT_TYPE" val="a"/>
  <p:tag name="KSO_WM_UNIT_VALUE" val="10"/>
</p:tagLst>
</file>

<file path=ppt/tags/tag86.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11*i*4"/>
  <p:tag name="KSO_WM_UNIT_INDEX" val="4"/>
  <p:tag name="KSO_WM_UNIT_LAYERLEVEL" val="1"/>
  <p:tag name="KSO_WM_UNIT_TYPE" val="i"/>
</p:tagLst>
</file>

<file path=ppt/tags/tag87.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FILL_FORE_SCHEMECOLOR_INDEX_1" val="6"/>
  <p:tag name="KSO_WM_UNIT_FILL_FORE_SCHEMECOLOR_INDEX_1_BRIGHTNESS" val="0"/>
  <p:tag name="KSO_WM_UNIT_FILL_FORE_SCHEMECOLOR_INDEX_1_POS" val="0"/>
  <p:tag name="KSO_WM_UNIT_FILL_FORE_SCHEMECOLOR_INDEX_1_TRANS" val="0"/>
  <p:tag name="KSO_WM_UNIT_FILL_FORE_SCHEMECOLOR_INDEX_2" val="7"/>
  <p:tag name="KSO_WM_UNIT_FILL_FORE_SCHEMECOLOR_INDEX_2_BRIGHTNESS" val="0"/>
  <p:tag name="KSO_WM_UNIT_FILL_FORE_SCHEMECOLOR_INDEX_2_POS" val="0.46"/>
  <p:tag name="KSO_WM_UNIT_FILL_FORE_SCHEMECOLOR_INDEX_2_TRANS" val="0"/>
  <p:tag name="KSO_WM_UNIT_FILL_FORE_SCHEMECOLOR_INDEX_3" val="5"/>
  <p:tag name="KSO_WM_UNIT_FILL_FORE_SCHEMECOLOR_INDEX_3_BRIGHTNESS" val="0"/>
  <p:tag name="KSO_WM_UNIT_FILL_FORE_SCHEMECOLOR_INDEX_3_POS" val="1"/>
  <p:tag name="KSO_WM_UNIT_FILL_FORE_SCHEMECOLOR_INDEX_3_TRANS" val="0"/>
  <p:tag name="KSO_WM_UNIT_FILL_GRADIENT_ANGLE" val="0"/>
  <p:tag name="KSO_WM_UNIT_FILL_GRADIENT_DIRECTION" val="12"/>
  <p:tag name="KSO_WM_UNIT_FILL_GRADIENT_TYPE" val="2"/>
  <p:tag name="KSO_WM_UNIT_FILL_TYPE" val="3"/>
  <p:tag name="KSO_WM_UNIT_HIGHLIGHT" val="0"/>
  <p:tag name="KSO_WM_UNIT_ID" val="_11*i*5"/>
  <p:tag name="KSO_WM_UNIT_INDEX" val="5"/>
  <p:tag name="KSO_WM_UNIT_LAYERLEVEL" val="1"/>
  <p:tag name="KSO_WM_UNIT_TEXT_FILL_FORE_SCHEMECOLOR_INDEX" val="2"/>
  <p:tag name="KSO_WM_UNIT_TEXT_FILL_FORE_SCHEMECOLOR_INDEX_BRIGHTNESS" val="0"/>
  <p:tag name="KSO_WM_UNIT_TEXT_FILL_TYPE" val="1"/>
  <p:tag name="KSO_WM_UNIT_TYPE" val="i"/>
</p:tagLst>
</file>

<file path=ppt/tags/tag88.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11*i*6"/>
  <p:tag name="KSO_WM_UNIT_INDEX" val="6"/>
  <p:tag name="KSO_WM_UNIT_LAYERLEVEL" val="1"/>
  <p:tag name="KSO_WM_UNIT_TYPE" val="i"/>
</p:tagLst>
</file>

<file path=ppt/tags/tag89.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11**"/>
  <p:tag name="KSO_WM_UNIT_LAYERLEVEL" val="1"/>
</p:tagLst>
</file>

<file path=ppt/tags/tag9.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1**"/>
  <p:tag name="KSO_WM_UNIT_LAYERLEVEL" val="1"/>
</p:tagLst>
</file>

<file path=ppt/tags/tag90.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11**"/>
  <p:tag name="KSO_WM_UNIT_LAYERLEVEL" val="1"/>
</p:tagLst>
</file>

<file path=ppt/tags/tag91.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11**"/>
  <p:tag name="KSO_WM_UNIT_LAYERLEVEL" val="1"/>
</p:tagLst>
</file>

<file path=ppt/tags/tag92.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FILL_FORE_SCHEMECOLOR_INDEX_1" val="6"/>
  <p:tag name="KSO_WM_UNIT_FILL_FORE_SCHEMECOLOR_INDEX_1_BRIGHTNESS" val="0"/>
  <p:tag name="KSO_WM_UNIT_FILL_FORE_SCHEMECOLOR_INDEX_1_POS" val="0"/>
  <p:tag name="KSO_WM_UNIT_FILL_FORE_SCHEMECOLOR_INDEX_1_TRANS" val="0"/>
  <p:tag name="KSO_WM_UNIT_FILL_FORE_SCHEMECOLOR_INDEX_2" val="7"/>
  <p:tag name="KSO_WM_UNIT_FILL_FORE_SCHEMECOLOR_INDEX_2_BRIGHTNESS" val="0"/>
  <p:tag name="KSO_WM_UNIT_FILL_FORE_SCHEMECOLOR_INDEX_2_POS" val="0.46"/>
  <p:tag name="KSO_WM_UNIT_FILL_FORE_SCHEMECOLOR_INDEX_2_TRANS" val="0"/>
  <p:tag name="KSO_WM_UNIT_FILL_FORE_SCHEMECOLOR_INDEX_3" val="5"/>
  <p:tag name="KSO_WM_UNIT_FILL_FORE_SCHEMECOLOR_INDEX_3_BRIGHTNESS" val="0"/>
  <p:tag name="KSO_WM_UNIT_FILL_FORE_SCHEMECOLOR_INDEX_3_POS" val="1"/>
  <p:tag name="KSO_WM_UNIT_FILL_FORE_SCHEMECOLOR_INDEX_3_TRANS" val="0"/>
  <p:tag name="KSO_WM_UNIT_FILL_GRADIENT_ANGLE" val="0"/>
  <p:tag name="KSO_WM_UNIT_FILL_GRADIENT_DIRECTION" val="8"/>
  <p:tag name="KSO_WM_UNIT_FILL_GRADIENT_TYPE" val="2"/>
  <p:tag name="KSO_WM_UNIT_FILL_TYPE" val="3"/>
  <p:tag name="KSO_WM_UNIT_HIGHLIGHT" val="0"/>
  <p:tag name="KSO_WM_UNIT_ID" val="_0*i*1"/>
  <p:tag name="KSO_WM_UNIT_INDEX" val="1"/>
  <p:tag name="KSO_WM_UNIT_LAYERLEVEL" val="1"/>
  <p:tag name="KSO_WM_UNIT_TEXT_FILL_FORE_SCHEMECOLOR_INDEX" val="2"/>
  <p:tag name="KSO_WM_UNIT_TEXT_FILL_FORE_SCHEMECOLOR_INDEX_BRIGHTNESS" val="0"/>
  <p:tag name="KSO_WM_UNIT_TEXT_FILL_TYPE" val="1"/>
  <p:tag name="KSO_WM_UNIT_TYPE" val="i"/>
</p:tagLst>
</file>

<file path=ppt/tags/tag93.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FILL_FORE_SCHEMECOLOR_INDEX" val="6"/>
  <p:tag name="KSO_WM_UNIT_FILL_FORE_SCHEMECOLOR_INDEX_BRIGHTNESS" val="0"/>
  <p:tag name="KSO_WM_UNIT_FILL_TYPE" val="1"/>
  <p:tag name="KSO_WM_UNIT_HIGHLIGHT" val="0"/>
  <p:tag name="KSO_WM_UNIT_ID" val="_0*i*2"/>
  <p:tag name="KSO_WM_UNIT_INDEX" val="2"/>
  <p:tag name="KSO_WM_UNIT_LAYERLEVEL" val="1"/>
  <p:tag name="KSO_WM_UNIT_TEXT_FILL_FORE_SCHEMECOLOR_INDEX" val="2"/>
  <p:tag name="KSO_WM_UNIT_TEXT_FILL_FORE_SCHEMECOLOR_INDEX_BRIGHTNESS" val="0"/>
  <p:tag name="KSO_WM_UNIT_TEXT_FILL_TYPE" val="1"/>
  <p:tag name="KSO_WM_UNIT_TYPE" val="i"/>
</p:tagLst>
</file>

<file path=ppt/tags/tag94.xml><?xml version="1.0" encoding="utf-8"?>
<p:tagLst xmlns:p="http://schemas.openxmlformats.org/presentationml/2006/main">
  <p:tag name="KSO_WM_BEAUTIFY_FLAG" val="#wm#"/>
  <p:tag name="KSO_WM_TAG_VERSION" val="1.0"/>
  <p:tag name="KSO_WM_TEMPLATE_CATEGORY" val="custom"/>
  <p:tag name="KSO_WM_TEMPLATE_INDEX" val="20233412"/>
  <p:tag name="KSO_WM_UNIT_COMPATIBLE" val="0"/>
  <p:tag name="KSO_WM_UNIT_DIAGRAM_ISNUMVISUAL" val="0"/>
  <p:tag name="KSO_WM_UNIT_DIAGRAM_ISREFERUNIT" val="0"/>
  <p:tag name="KSO_WM_UNIT_HIGHLIGHT" val="0"/>
  <p:tag name="KSO_WM_UNIT_ID" val="_0*a*1"/>
  <p:tag name="KSO_WM_UNIT_INDEX" val="1"/>
  <p:tag name="KSO_WM_UNIT_ISCONTENTSTITLE" val="0"/>
  <p:tag name="KSO_WM_UNIT_ISNUMDGMTITLE" val="0"/>
  <p:tag name="KSO_WM_UNIT_LAYERLEVEL" val="1"/>
  <p:tag name="KSO_WM_UNIT_NOCLEAR" val="0"/>
  <p:tag name="KSO_WM_UNIT_PRESET_TEXT" val="单击此处编辑母版标题样式"/>
  <p:tag name="KSO_WM_UNIT_TYPE" val="a"/>
</p:tagLst>
</file>

<file path=ppt/tags/tag95.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0**"/>
  <p:tag name="KSO_WM_UNIT_LAYERLEVEL" val="1"/>
</p:tagLst>
</file>

<file path=ppt/tags/tag96.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0**"/>
  <p:tag name="KSO_WM_UNIT_LAYERLEVEL" val="1"/>
</p:tagLst>
</file>

<file path=ppt/tags/tag97.xml><?xml version="1.0" encoding="utf-8"?>
<p:tagLst xmlns:p="http://schemas.openxmlformats.org/presentationml/2006/main">
  <p:tag name="KSO_WM_BEAUTIFY_FLAG" val="#wm#"/>
  <p:tag name="KSO_WM_TAG_VERSION" val="3.0"/>
  <p:tag name="KSO_WM_UNIT_COMPATIBLE" val="0"/>
  <p:tag name="KSO_WM_UNIT_DIAGRAM_ISNUMVISUAL" val="0"/>
  <p:tag name="KSO_WM_UNIT_DIAGRAM_ISREFERUNIT" val="0"/>
  <p:tag name="KSO_WM_UNIT_HIGHLIGHT" val="0"/>
  <p:tag name="KSO_WM_UNIT_ID" val="_0**"/>
  <p:tag name="KSO_WM_UNIT_LAYERLEVEL" val="1"/>
</p:tagLst>
</file>

<file path=ppt/tags/tag98.xml><?xml version="1.0" encoding="utf-8"?>
<p:tagLst xmlns:p="http://schemas.openxmlformats.org/presentationml/2006/main">
  <p:tag name="KSO_WM_BEAUTIFY_FLAG" val="#wm#"/>
  <p:tag name="KSO_WM_TAG_VERSION" val="3.0"/>
  <p:tag name="KSO_WM_TEMPLATE_CATEGORY" val="custom"/>
  <p:tag name="KSO_WM_TEMPLATE_INDEX" val="20233412"/>
  <p:tag name="KSO_WM_UNIT_COMPATIBLE" val="0"/>
  <p:tag name="KSO_WM_UNIT_DIAGRAM_ISNUMVISUAL" val="0"/>
  <p:tag name="KSO_WM_UNIT_DIAGRAM_ISREFERUNIT" val="0"/>
  <p:tag name="KSO_WM_UNIT_HIGHLIGHT" val="0"/>
  <p:tag name="KSO_WM_UNIT_ID" val="_0*f*1"/>
  <p:tag name="KSO_WM_UNIT_INDEX" val="1"/>
  <p:tag name="KSO_WM_UNIT_LAYERLEVEL" val="1"/>
  <p:tag name="KSO_WM_UNIT_NOCLEAR" val="0"/>
  <p:tag name="KSO_WM_UNIT_PRESET_TEXT" val="单击此处编辑母版文本样式 二级 三级 四级 五级"/>
  <p:tag name="KSO_WM_UNIT_SUBTYPE" val="a"/>
  <p:tag name="KSO_WM_UNIT_TYPE" val="f"/>
</p:tagLst>
</file>

<file path=ppt/tags/tag99.xml><?xml version="1.0" encoding="utf-8"?>
<p:tagLst xmlns:p="http://schemas.openxmlformats.org/presentationml/2006/main">
  <p:tag name="KSO_WM_BEAUTIFY_FLAG" val="#wm#"/>
  <p:tag name="KSO_WM_SPECIAL_SOURCE" val="bdnull"/>
  <p:tag name="KSO_WM_TAG_VERSION" val="3.0"/>
  <p:tag name="KSO_WM_TEMPLATE_CATEGORY" val="custom"/>
  <p:tag name="KSO_WM_TEMPLATE_COLOR_TYPE" val="0"/>
  <p:tag name="KSO_WM_TEMPLATE_INDEX" val="20233412"/>
  <p:tag name="KSO_WM_TEMPLATE_MASTER_TYPE" val="0"/>
  <p:tag name="KSO_WM_TEMPLATE_SUBCATEGORY" val="29"/>
  <p:tag name="KSO_WM_TEMPLATE_THUMBS_INDEX" val="1、11"/>
</p:tagLst>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Univers Condensed"/>
        <a:cs typeface="Arial"/>
      </a:majorFont>
      <a:minorFont>
        <a:latin typeface="Calisto MT"/>
        <a:ea typeface="Calisto MT"/>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spPr>
      <a:bodyPr anchor="ctr" rtlCol="0"/>
      <a:lstStyle>
        <a:defPPr algn="ctr"/>
      </a:lstStyle>
      <a:style>
        <a:lnRef idx="2">
          <a:schemeClr val="accent1">
            <a:shade val="50000"/>
          </a:schemeClr>
        </a:lnRef>
        <a:fillRef idx="1">
          <a:schemeClr val="accent1"/>
        </a:fillRef>
        <a:effectRef idx="0">
          <a:schemeClr val="accent1"/>
        </a:effectRef>
        <a:fontRef idx="minor">
          <a:schemeClr val="lt1"/>
        </a:fontRef>
      </a:style>
    </a:spDef>
  </a:objectDefaults>
</a:theme>
</file>

<file path=ppt/theme/theme2.xml><?xml version="1.0" encoding="utf-8"?>
<a:theme xmlns:a="http://schemas.openxmlformats.org/drawingml/2006/main" name="1_Office Theme">
  <a:themeElements>
    <a:clrScheme name="自定义 7">
      <a:dk1>
        <a:srgbClr val="000000"/>
      </a:dk1>
      <a:lt1>
        <a:srgbClr val="FFFFFF"/>
      </a:lt1>
      <a:dk2>
        <a:srgbClr val="44546A"/>
      </a:dk2>
      <a:lt2>
        <a:srgbClr val="F2F3F7"/>
      </a:lt2>
      <a:accent1>
        <a:srgbClr val="1CA5F0"/>
      </a:accent1>
      <a:accent2>
        <a:srgbClr val="0048E5"/>
      </a:accent2>
      <a:accent3>
        <a:srgbClr val="55D5EF"/>
      </a:accent3>
      <a:accent4>
        <a:srgbClr val="5845AA"/>
      </a:accent4>
      <a:accent5>
        <a:srgbClr val="7E6CFF"/>
      </a:accent5>
      <a:accent6>
        <a:srgbClr val="F6406A"/>
      </a:accent6>
      <a:hlink>
        <a:srgbClr val="2B86F7"/>
      </a:hlink>
      <a:folHlink>
        <a:srgbClr val="E537EB"/>
      </a:folHlink>
    </a:clrScheme>
    <a:fontScheme name="字体-立体">
      <a:majorFont>
        <a:latin typeface="Nunito Sans ExtraBold"/>
        <a:ea typeface="Nunito Sans ExtraBold"/>
        <a:cs typeface="Arial"/>
      </a:majorFont>
      <a:minorFont>
        <a:latin typeface="Nunito Sans"/>
        <a:ea typeface="Nunito Sans"/>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prstDash val="solid"/>
        </a:ln>
        <a:effectLst>
          <a:outerShdw algn="tr" blurRad="203200" dir="8100000" dist="101600" rotWithShape="0">
            <a:srgbClr val="FF5DA9">
              <a:alpha val="10000"/>
            </a:srgbClr>
          </a:outerShdw>
        </a:effectLst>
      </a:spPr>
      <a:bodyPr anchor="ctr" rtlCol="0"/>
      <a:lstStyle>
        <a:defPPr algn="ctr"/>
      </a:lstStyle>
      <a:style>
        <a:lnRef idx="2">
          <a:schemeClr val="accent1">
            <a:shade val="50000"/>
          </a:schemeClr>
        </a:lnRef>
        <a:fillRef idx="1">
          <a:schemeClr val="accent1"/>
        </a:fillRef>
        <a:effectRef idx="0">
          <a:schemeClr val="accent1"/>
        </a:effectRef>
        <a:fontRef idx="minor">
          <a:schemeClr val="lt1"/>
        </a:fontRef>
      </a:style>
    </a:spDef>
  </a:objectDefaults>
</a:theme>
</file>

<file path=ppt/theme/theme3.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Aspose.Slides for .NET</Application>
  <ScaleCrop>0</ScaleCrop>
  <LinksUpToDate>0</LinksUpToDate>
  <AppVersion>24.0600</AppVersion>
</Properties>
</file>

<file path=docProps/core.xml><?xml version="1.0" encoding="utf-8"?>
<cp:coreProperties xmlns:cp="http://schemas.openxmlformats.org/package/2006/metadata/core-properties" xmlns:dc="http://purl.org/dc/elements/1.1/" xmlns:dcterms="http://purl.org/dc/terms/" xmlns:xsi="http://www.w3.org/2001/XMLSchema-instance">
  <dc:title>SMART AI-BASED SURVEILLANCE SYSTEM</dc:title>
  <dc:creator>SM-M127G</dc:creator>
  <cp:lastModifiedBy>Sinchana Chatterjee</cp:lastModifiedBy>
  <dcterms:created xsi:type="dcterms:W3CDTF">2024-11-07T22:26:15Z</dcterms:created>
  <dcterms:modified xsi:type="dcterms:W3CDTF">2024-11-20T02:38:18Z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b6e6b866dfc0432b9243b1c20a6b2c58</vt:lpwstr>
  </property>
  <property fmtid="{D5CDD505-2E9C-101B-9397-08002B2CF9AE}" pid="3" name="KSOProductBuildVer">
    <vt:lpwstr>1033-0.0.0.0</vt:lpwstr>
  </property>
  <property fmtid="{D5CDD505-2E9C-101B-9397-08002B2CF9AE}" pid="4" name="NXPowerLiteLastOptimized">
    <vt:lpwstr>1537836</vt:lpwstr>
  </property>
  <property fmtid="{D5CDD505-2E9C-101B-9397-08002B2CF9AE}" pid="5" name="NXPowerLiteSettings">
    <vt:lpwstr>F7000400038000</vt:lpwstr>
  </property>
  <property fmtid="{D5CDD505-2E9C-101B-9397-08002B2CF9AE}" pid="6" name="NXPowerLiteVersion">
    <vt:lpwstr>S10.3.1</vt:lpwstr>
  </property>
</Properties>
</file>