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 id="2147483693" r:id="rId2"/>
  </p:sldMasterIdLst>
  <p:notesMasterIdLst>
    <p:notesMasterId r:id="rId10"/>
  </p:notesMasterIdLst>
  <p:handoutMasterIdLst>
    <p:handoutMasterId r:id="rId11"/>
  </p:handoutMasterIdLst>
  <p:sldIdLst>
    <p:sldId id="356" r:id="rId3"/>
    <p:sldId id="357" r:id="rId4"/>
    <p:sldId id="365" r:id="rId5"/>
    <p:sldId id="364" r:id="rId6"/>
    <p:sldId id="361" r:id="rId7"/>
    <p:sldId id="362" r:id="rId8"/>
    <p:sldId id="366"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A410"/>
    <a:srgbClr val="00D040"/>
    <a:srgbClr val="A3A3A3"/>
    <a:srgbClr val="FCB040"/>
    <a:srgbClr val="037CCF"/>
    <a:srgbClr val="F5C247"/>
    <a:srgbClr val="B5D301"/>
    <a:srgbClr val="022A40"/>
    <a:srgbClr val="3AB54A"/>
    <a:srgbClr val="C41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4"/>
    <p:restoredTop sz="94508"/>
  </p:normalViewPr>
  <p:slideViewPr>
    <p:cSldViewPr>
      <p:cViewPr varScale="1">
        <p:scale>
          <a:sx n="90" d="100"/>
          <a:sy n="90" d="100"/>
        </p:scale>
        <p:origin x="666" y="84"/>
      </p:cViewPr>
      <p:guideLst>
        <p:guide orient="horz" pos="1620"/>
        <p:guide pos="2880"/>
      </p:guideLst>
    </p:cSldViewPr>
  </p:slideViewPr>
  <p:notesTextViewPr>
    <p:cViewPr>
      <p:scale>
        <a:sx n="100" d="100"/>
        <a:sy n="100" d="100"/>
      </p:scale>
      <p:origin x="0" y="0"/>
    </p:cViewPr>
  </p:notesTextViewPr>
  <p:notesViewPr>
    <p:cSldViewPr>
      <p:cViewPr varScale="1">
        <p:scale>
          <a:sx n="69" d="100"/>
          <a:sy n="69"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6-02T22:39:35.392" idx="1">
    <p:pos x="4621" y="2043"/>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pPr/>
              <a:t>6/2/2023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pPr/>
              <a:t>‹#›</a:t>
            </a:fld>
            <a:endParaRPr lang="en-US"/>
          </a:p>
        </p:txBody>
      </p:sp>
    </p:spTree>
    <p:extLst>
      <p:ext uri="{BB962C8B-B14F-4D97-AF65-F5344CB8AC3E}">
        <p14:creationId xmlns:p14="http://schemas.microsoft.com/office/powerpoint/2010/main" val="2229699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pPr/>
              <a:t>6/2/2023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pPr/>
              <a:t>‹#›</a:t>
            </a:fld>
            <a:endParaRPr lang="en-US"/>
          </a:p>
        </p:txBody>
      </p:sp>
    </p:spTree>
    <p:extLst>
      <p:ext uri="{BB962C8B-B14F-4D97-AF65-F5344CB8AC3E}">
        <p14:creationId xmlns:p14="http://schemas.microsoft.com/office/powerpoint/2010/main" val="104953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2952750"/>
            <a:ext cx="4837771" cy="1293327"/>
          </a:xfrm>
          <a:noFill/>
        </p:spPr>
        <p:txBody>
          <a:bodyPr lIns="0" tIns="0" rIns="0" bIns="0" anchor="b" anchorCtr="0">
            <a:noAutofit/>
          </a:bodyPr>
          <a:lstStyle>
            <a:lvl1pPr>
              <a:defRPr sz="4400" b="1" i="0">
                <a:solidFill>
                  <a:schemeClr val="bg1"/>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9909" y="4438856"/>
            <a:ext cx="5294971" cy="187075"/>
          </a:xfrm>
        </p:spPr>
        <p:txBody>
          <a:bodyPr lIns="0" tIns="0" rIns="0" bIns="0">
            <a:noAutofit/>
          </a:bodyPr>
          <a:lstStyle>
            <a:lvl1pPr marL="0" indent="0" algn="l">
              <a:buNone/>
              <a:defRPr sz="1050" b="1" i="0" spc="600">
                <a:solidFill>
                  <a:schemeClr val="accent2">
                    <a:lumMod val="50000"/>
                  </a:schemeClr>
                </a:solidFill>
                <a:latin typeface="Segoe UI" panose="020B0502040204020203" pitchFamily="34" charset="0"/>
                <a:cs typeface="Segoe UI" panose="020B0502040204020203" pitchFamily="34" charset="0"/>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58407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dirty="0"/>
              <a:t>Click to edit Master title style</a:t>
            </a:r>
          </a:p>
        </p:txBody>
      </p:sp>
    </p:spTree>
    <p:extLst>
      <p:ext uri="{BB962C8B-B14F-4D97-AF65-F5344CB8AC3E}">
        <p14:creationId xmlns:p14="http://schemas.microsoft.com/office/powerpoint/2010/main" val="142987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5426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212167" cy="239676"/>
          </a:xfrm>
        </p:spPr>
        <p:txBody>
          <a:bodyPr lIns="0" tIns="0" rIns="0" bIns="0">
            <a:noAutofit/>
          </a:bodyPr>
          <a:lstStyle>
            <a:lvl1pPr marL="0" indent="0" algn="l">
              <a:buNone/>
              <a:defRPr sz="1200" b="0" i="0" spc="600">
                <a:solidFill>
                  <a:schemeClr val="accent2"/>
                </a:solidFill>
                <a:latin typeface="Segoe UI" panose="020B0502040204020203" pitchFamily="34" charset="0"/>
                <a:cs typeface="Segoe UI" panose="020B0502040204020203" pitchFamily="34" charset="0"/>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
        <p:nvSpPr>
          <p:cNvPr id="12" name="Content Placeholder 11">
            <a:extLst>
              <a:ext uri="{FF2B5EF4-FFF2-40B4-BE49-F238E27FC236}">
                <a16:creationId xmlns:a16="http://schemas.microsoft.com/office/drawing/2014/main" id="{55B91A17-D079-5E46-B369-A0A0672DB64E}"/>
              </a:ext>
            </a:extLst>
          </p:cNvPr>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7" name="Rectangle 6">
            <a:extLst>
              <a:ext uri="{FF2B5EF4-FFF2-40B4-BE49-F238E27FC236}">
                <a16:creationId xmlns:a16="http://schemas.microsoft.com/office/drawing/2014/main" id="{A7D5F85B-1726-9020-C59B-08B82647EE22}"/>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3162900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429874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 02">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13C9D71F-61B9-0A61-FDC4-04AC6B600290}"/>
              </a:ext>
            </a:extLst>
          </p:cNvPr>
          <p:cNvSpPr>
            <a:spLocks noGrp="1"/>
          </p:cNvSpPr>
          <p:nvPr>
            <p:ph type="ftr" sz="quarter" idx="11"/>
          </p:nvPr>
        </p:nvSpPr>
        <p:spPr>
          <a:xfrm rot="16200000">
            <a:off x="-1236593" y="2434793"/>
            <a:ext cx="2894846" cy="273915"/>
          </a:xfrm>
        </p:spPr>
        <p:txBody>
          <a:bodyPr/>
          <a:lstStyle>
            <a:lvl1pPr>
              <a:defRPr sz="1350" b="0">
                <a:solidFill>
                  <a:schemeClr val="bg1">
                    <a:lumMod val="65000"/>
                  </a:schemeClr>
                </a:solidFill>
              </a:defRPr>
            </a:lvl1pPr>
          </a:lstStyle>
          <a:p>
            <a:endParaRPr lang="en-US" dirty="0"/>
          </a:p>
        </p:txBody>
      </p:sp>
      <p:sp>
        <p:nvSpPr>
          <p:cNvPr id="139" name="Slide Number Placeholder 4">
            <a:extLst>
              <a:ext uri="{FF2B5EF4-FFF2-40B4-BE49-F238E27FC236}">
                <a16:creationId xmlns:a16="http://schemas.microsoft.com/office/drawing/2014/main" id="{38A94293-BC3D-A0ED-A27B-9237FBA814CF}"/>
              </a:ext>
            </a:extLst>
          </p:cNvPr>
          <p:cNvSpPr>
            <a:spLocks noGrp="1"/>
          </p:cNvSpPr>
          <p:nvPr>
            <p:ph type="sldNum" sz="quarter" idx="12"/>
          </p:nvPr>
        </p:nvSpPr>
        <p:spPr>
          <a:xfrm>
            <a:off x="73500" y="4540726"/>
            <a:ext cx="782814" cy="440349"/>
          </a:xfrm>
        </p:spPr>
        <p:txBody>
          <a:bodyPr/>
          <a:lstStyle>
            <a:lvl1pPr algn="ctr">
              <a:defRPr sz="2100">
                <a:solidFill>
                  <a:schemeClr val="accent1"/>
                </a:solidFill>
                <a:latin typeface="Segoe UI Black" panose="020B0A02040204020203" pitchFamily="34" charset="0"/>
                <a:ea typeface="Segoe UI Black" panose="020B0A02040204020203" pitchFamily="34" charset="0"/>
              </a:defRPr>
            </a:lvl1pPr>
          </a:lstStyle>
          <a:p>
            <a:fld id="{96E69268-9C8B-4EBF-A9EE-DC5DC2D48DC3}" type="slidenum">
              <a:rPr lang="en-US" smtClean="0"/>
              <a:pPr/>
              <a:t>‹#›</a:t>
            </a:fld>
            <a:endParaRPr lang="en-US" dirty="0"/>
          </a:p>
        </p:txBody>
      </p:sp>
      <p:grpSp>
        <p:nvGrpSpPr>
          <p:cNvPr id="141" name="Group 140">
            <a:extLst>
              <a:ext uri="{FF2B5EF4-FFF2-40B4-BE49-F238E27FC236}">
                <a16:creationId xmlns:a16="http://schemas.microsoft.com/office/drawing/2014/main" id="{0E67ED8F-6863-F87D-C180-6B116C52E4FB}"/>
              </a:ext>
            </a:extLst>
          </p:cNvPr>
          <p:cNvGrpSpPr/>
          <p:nvPr/>
        </p:nvGrpSpPr>
        <p:grpSpPr>
          <a:xfrm flipH="1">
            <a:off x="6932723" y="0"/>
            <a:ext cx="2234370" cy="5143500"/>
            <a:chOff x="-14748" y="0"/>
            <a:chExt cx="2978384" cy="6858000"/>
          </a:xfrm>
        </p:grpSpPr>
        <p:sp>
          <p:nvSpPr>
            <p:cNvPr id="143" name="Rectangle 142">
              <a:extLst>
                <a:ext uri="{FF2B5EF4-FFF2-40B4-BE49-F238E27FC236}">
                  <a16:creationId xmlns:a16="http://schemas.microsoft.com/office/drawing/2014/main" id="{BD853ED2-8DB3-C7AB-0F2E-F8CD9B94C8ED}"/>
                </a:ext>
              </a:extLst>
            </p:cNvPr>
            <p:cNvSpPr/>
            <p:nvPr/>
          </p:nvSpPr>
          <p:spPr>
            <a:xfrm>
              <a:off x="-9031" y="0"/>
              <a:ext cx="2972667" cy="6858000"/>
            </a:xfrm>
            <a:prstGeom prst="rect">
              <a:avLst/>
            </a:prstGeom>
            <a:gradFill flip="none" rotWithShape="1">
              <a:gsLst>
                <a:gs pos="25000">
                  <a:srgbClr val="131849"/>
                </a:gs>
                <a:gs pos="100000">
                  <a:srgbClr val="13184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44" name="Freeform: Shape 143">
              <a:extLst>
                <a:ext uri="{FF2B5EF4-FFF2-40B4-BE49-F238E27FC236}">
                  <a16:creationId xmlns:a16="http://schemas.microsoft.com/office/drawing/2014/main" id="{B08047A9-BE9F-550E-0F0B-EC1D12520E8B}"/>
                </a:ext>
              </a:extLst>
            </p:cNvPr>
            <p:cNvSpPr/>
            <p:nvPr/>
          </p:nvSpPr>
          <p:spPr>
            <a:xfrm flipH="1">
              <a:off x="2207788" y="5998214"/>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2 h 826777"/>
                <a:gd name="connsiteX4" fmla="*/ 357976 w 715953"/>
                <a:gd name="connsiteY4" fmla="*/ 0 h 826777"/>
                <a:gd name="connsiteX5" fmla="*/ 0 w 715953"/>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47" name="Freeform: Shape 146">
              <a:extLst>
                <a:ext uri="{FF2B5EF4-FFF2-40B4-BE49-F238E27FC236}">
                  <a16:creationId xmlns:a16="http://schemas.microsoft.com/office/drawing/2014/main" id="{FF12E847-1647-A629-5DAF-D27DFB4A3F1B}"/>
                </a:ext>
              </a:extLst>
            </p:cNvPr>
            <p:cNvSpPr/>
            <p:nvPr/>
          </p:nvSpPr>
          <p:spPr>
            <a:xfrm flipH="1">
              <a:off x="2568887"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8" name="Freeform: Shape 147">
              <a:extLst>
                <a:ext uri="{FF2B5EF4-FFF2-40B4-BE49-F238E27FC236}">
                  <a16:creationId xmlns:a16="http://schemas.microsoft.com/office/drawing/2014/main" id="{99B5BA22-D319-1D44-6430-ABC0B4DDFF65}"/>
                </a:ext>
              </a:extLst>
            </p:cNvPr>
            <p:cNvSpPr/>
            <p:nvPr/>
          </p:nvSpPr>
          <p:spPr>
            <a:xfrm flipH="1">
              <a:off x="2207788" y="621236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49" name="Freeform: Shape 148">
              <a:extLst>
                <a:ext uri="{FF2B5EF4-FFF2-40B4-BE49-F238E27FC236}">
                  <a16:creationId xmlns:a16="http://schemas.microsoft.com/office/drawing/2014/main" id="{302F51B1-B997-F537-B6A0-8FE33D885825}"/>
                </a:ext>
              </a:extLst>
            </p:cNvPr>
            <p:cNvSpPr/>
            <p:nvPr/>
          </p:nvSpPr>
          <p:spPr>
            <a:xfrm flipH="1">
              <a:off x="2578600"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0" name="Freeform: Shape 149">
              <a:extLst>
                <a:ext uri="{FF2B5EF4-FFF2-40B4-BE49-F238E27FC236}">
                  <a16:creationId xmlns:a16="http://schemas.microsoft.com/office/drawing/2014/main" id="{83E5D98F-9ACB-F229-4A80-0C048CC932A0}"/>
                </a:ext>
              </a:extLst>
            </p:cNvPr>
            <p:cNvSpPr/>
            <p:nvPr/>
          </p:nvSpPr>
          <p:spPr>
            <a:xfrm flipH="1">
              <a:off x="2207788" y="5141793"/>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1" name="Freeform: Shape 150">
              <a:extLst>
                <a:ext uri="{FF2B5EF4-FFF2-40B4-BE49-F238E27FC236}">
                  <a16:creationId xmlns:a16="http://schemas.microsoft.com/office/drawing/2014/main" id="{A9D41816-4C6E-4759-961D-1B32838E4E4D}"/>
                </a:ext>
              </a:extLst>
            </p:cNvPr>
            <p:cNvSpPr/>
            <p:nvPr/>
          </p:nvSpPr>
          <p:spPr>
            <a:xfrm flipH="1">
              <a:off x="2568887"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2" name="Freeform: Shape 151">
              <a:extLst>
                <a:ext uri="{FF2B5EF4-FFF2-40B4-BE49-F238E27FC236}">
                  <a16:creationId xmlns:a16="http://schemas.microsoft.com/office/drawing/2014/main" id="{A67DE6D4-ABE0-1DB4-C2D8-4F0F059ECF58}"/>
                </a:ext>
              </a:extLst>
            </p:cNvPr>
            <p:cNvSpPr/>
            <p:nvPr/>
          </p:nvSpPr>
          <p:spPr>
            <a:xfrm flipH="1">
              <a:off x="2207788" y="5355947"/>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3" name="Freeform: Shape 152">
              <a:extLst>
                <a:ext uri="{FF2B5EF4-FFF2-40B4-BE49-F238E27FC236}">
                  <a16:creationId xmlns:a16="http://schemas.microsoft.com/office/drawing/2014/main" id="{31FF7E53-4576-D16F-E4A1-5B3B3A1D65D3}"/>
                </a:ext>
              </a:extLst>
            </p:cNvPr>
            <p:cNvSpPr/>
            <p:nvPr/>
          </p:nvSpPr>
          <p:spPr>
            <a:xfrm flipH="1">
              <a:off x="2578600"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4" name="Freeform: Shape 153">
              <a:extLst>
                <a:ext uri="{FF2B5EF4-FFF2-40B4-BE49-F238E27FC236}">
                  <a16:creationId xmlns:a16="http://schemas.microsoft.com/office/drawing/2014/main" id="{62362378-7DE5-10B8-A605-F6B9084B5805}"/>
                </a:ext>
              </a:extLst>
            </p:cNvPr>
            <p:cNvSpPr/>
            <p:nvPr/>
          </p:nvSpPr>
          <p:spPr>
            <a:xfrm flipH="1">
              <a:off x="2207788" y="4284692"/>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5" name="Freeform: Shape 154">
              <a:extLst>
                <a:ext uri="{FF2B5EF4-FFF2-40B4-BE49-F238E27FC236}">
                  <a16:creationId xmlns:a16="http://schemas.microsoft.com/office/drawing/2014/main" id="{A1A9283B-FBFC-AF12-EE65-0F3E0DFE4163}"/>
                </a:ext>
              </a:extLst>
            </p:cNvPr>
            <p:cNvSpPr/>
            <p:nvPr/>
          </p:nvSpPr>
          <p:spPr>
            <a:xfrm flipH="1">
              <a:off x="2568887"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6" name="Freeform: Shape 155">
              <a:extLst>
                <a:ext uri="{FF2B5EF4-FFF2-40B4-BE49-F238E27FC236}">
                  <a16:creationId xmlns:a16="http://schemas.microsoft.com/office/drawing/2014/main" id="{5DF550E3-5F88-7821-8B8E-66AB7083A9CC}"/>
                </a:ext>
              </a:extLst>
            </p:cNvPr>
            <p:cNvSpPr/>
            <p:nvPr/>
          </p:nvSpPr>
          <p:spPr>
            <a:xfrm flipH="1">
              <a:off x="2207788" y="4498846"/>
              <a:ext cx="370811" cy="214056"/>
            </a:xfrm>
            <a:custGeom>
              <a:avLst/>
              <a:gdLst>
                <a:gd name="connsiteX0" fmla="*/ 357977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7"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7" name="Freeform: Shape 156">
              <a:extLst>
                <a:ext uri="{FF2B5EF4-FFF2-40B4-BE49-F238E27FC236}">
                  <a16:creationId xmlns:a16="http://schemas.microsoft.com/office/drawing/2014/main" id="{B70C7F35-F5DD-E671-FAE5-DDCBB3C728B7}"/>
                </a:ext>
              </a:extLst>
            </p:cNvPr>
            <p:cNvSpPr/>
            <p:nvPr/>
          </p:nvSpPr>
          <p:spPr>
            <a:xfrm flipH="1">
              <a:off x="2578600"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58" name="Freeform: Shape 157">
              <a:extLst>
                <a:ext uri="{FF2B5EF4-FFF2-40B4-BE49-F238E27FC236}">
                  <a16:creationId xmlns:a16="http://schemas.microsoft.com/office/drawing/2014/main" id="{34800822-769A-0D7A-68EA-9DC824F4B36C}"/>
                </a:ext>
              </a:extLst>
            </p:cNvPr>
            <p:cNvSpPr/>
            <p:nvPr/>
          </p:nvSpPr>
          <p:spPr>
            <a:xfrm flipH="1">
              <a:off x="2207788" y="3428369"/>
              <a:ext cx="741623" cy="856323"/>
            </a:xfrm>
            <a:custGeom>
              <a:avLst/>
              <a:gdLst>
                <a:gd name="connsiteX0" fmla="*/ 0 w 715953"/>
                <a:gd name="connsiteY0" fmla="*/ 620036 h 826683"/>
                <a:gd name="connsiteX1" fmla="*/ 357976 w 715953"/>
                <a:gd name="connsiteY1" fmla="*/ 826684 h 826683"/>
                <a:gd name="connsiteX2" fmla="*/ 715953 w 715953"/>
                <a:gd name="connsiteY2" fmla="*/ 620036 h 826683"/>
                <a:gd name="connsiteX3" fmla="*/ 715953 w 715953"/>
                <a:gd name="connsiteY3" fmla="*/ 206648 h 826683"/>
                <a:gd name="connsiteX4" fmla="*/ 357976 w 715953"/>
                <a:gd name="connsiteY4" fmla="*/ 0 h 826683"/>
                <a:gd name="connsiteX5" fmla="*/ 0 w 715953"/>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59" name="Freeform: Shape 158">
              <a:extLst>
                <a:ext uri="{FF2B5EF4-FFF2-40B4-BE49-F238E27FC236}">
                  <a16:creationId xmlns:a16="http://schemas.microsoft.com/office/drawing/2014/main" id="{E3A00144-8FDD-2B43-3BCD-4A232EC650D5}"/>
                </a:ext>
              </a:extLst>
            </p:cNvPr>
            <p:cNvSpPr/>
            <p:nvPr/>
          </p:nvSpPr>
          <p:spPr>
            <a:xfrm flipH="1">
              <a:off x="2568887"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0" name="Freeform: Shape 159">
              <a:extLst>
                <a:ext uri="{FF2B5EF4-FFF2-40B4-BE49-F238E27FC236}">
                  <a16:creationId xmlns:a16="http://schemas.microsoft.com/office/drawing/2014/main" id="{CF7A6177-15E0-A801-755F-74F1F1F94C99}"/>
                </a:ext>
              </a:extLst>
            </p:cNvPr>
            <p:cNvSpPr/>
            <p:nvPr/>
          </p:nvSpPr>
          <p:spPr>
            <a:xfrm flipH="1">
              <a:off x="2207788" y="3642425"/>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1" name="Freeform: Shape 160">
              <a:extLst>
                <a:ext uri="{FF2B5EF4-FFF2-40B4-BE49-F238E27FC236}">
                  <a16:creationId xmlns:a16="http://schemas.microsoft.com/office/drawing/2014/main" id="{28841FA4-3385-60BD-28FB-AC8048C5A160}"/>
                </a:ext>
              </a:extLst>
            </p:cNvPr>
            <p:cNvSpPr/>
            <p:nvPr/>
          </p:nvSpPr>
          <p:spPr>
            <a:xfrm flipH="1">
              <a:off x="2578600"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2" name="Freeform: Shape 161">
              <a:extLst>
                <a:ext uri="{FF2B5EF4-FFF2-40B4-BE49-F238E27FC236}">
                  <a16:creationId xmlns:a16="http://schemas.microsoft.com/office/drawing/2014/main" id="{C2B0765F-B66B-3298-E148-D79FFD281AE6}"/>
                </a:ext>
              </a:extLst>
            </p:cNvPr>
            <p:cNvSpPr/>
            <p:nvPr/>
          </p:nvSpPr>
          <p:spPr>
            <a:xfrm flipH="1">
              <a:off x="2207788" y="2572240"/>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3" name="Freeform: Shape 162">
              <a:extLst>
                <a:ext uri="{FF2B5EF4-FFF2-40B4-BE49-F238E27FC236}">
                  <a16:creationId xmlns:a16="http://schemas.microsoft.com/office/drawing/2014/main" id="{5B862BB8-3529-B5E0-B14B-40075C459E0B}"/>
                </a:ext>
              </a:extLst>
            </p:cNvPr>
            <p:cNvSpPr/>
            <p:nvPr/>
          </p:nvSpPr>
          <p:spPr>
            <a:xfrm flipH="1">
              <a:off x="2568887"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4" name="Freeform: Shape 163">
              <a:extLst>
                <a:ext uri="{FF2B5EF4-FFF2-40B4-BE49-F238E27FC236}">
                  <a16:creationId xmlns:a16="http://schemas.microsoft.com/office/drawing/2014/main" id="{3C4045A5-D5C5-831F-5D5A-B6F7549F8ECE}"/>
                </a:ext>
              </a:extLst>
            </p:cNvPr>
            <p:cNvSpPr/>
            <p:nvPr/>
          </p:nvSpPr>
          <p:spPr>
            <a:xfrm flipH="1">
              <a:off x="2207788" y="2786296"/>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5" name="Freeform: Shape 164">
              <a:extLst>
                <a:ext uri="{FF2B5EF4-FFF2-40B4-BE49-F238E27FC236}">
                  <a16:creationId xmlns:a16="http://schemas.microsoft.com/office/drawing/2014/main" id="{7E1D4903-3F3C-7AB5-296F-9F196E6296F0}"/>
                </a:ext>
              </a:extLst>
            </p:cNvPr>
            <p:cNvSpPr/>
            <p:nvPr/>
          </p:nvSpPr>
          <p:spPr>
            <a:xfrm flipH="1">
              <a:off x="2578600"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6" name="Freeform: Shape 165">
              <a:extLst>
                <a:ext uri="{FF2B5EF4-FFF2-40B4-BE49-F238E27FC236}">
                  <a16:creationId xmlns:a16="http://schemas.microsoft.com/office/drawing/2014/main" id="{7D34EB17-14A9-DFDD-E174-D2E1516B38C2}"/>
                </a:ext>
              </a:extLst>
            </p:cNvPr>
            <p:cNvSpPr/>
            <p:nvPr/>
          </p:nvSpPr>
          <p:spPr>
            <a:xfrm flipH="1">
              <a:off x="2207788" y="1715819"/>
              <a:ext cx="741623" cy="856420"/>
            </a:xfrm>
            <a:custGeom>
              <a:avLst/>
              <a:gdLst>
                <a:gd name="connsiteX0" fmla="*/ 0 w 715953"/>
                <a:gd name="connsiteY0" fmla="*/ 620130 h 826777"/>
                <a:gd name="connsiteX1" fmla="*/ 357976 w 715953"/>
                <a:gd name="connsiteY1" fmla="*/ 826778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67" name="Freeform: Shape 166">
              <a:extLst>
                <a:ext uri="{FF2B5EF4-FFF2-40B4-BE49-F238E27FC236}">
                  <a16:creationId xmlns:a16="http://schemas.microsoft.com/office/drawing/2014/main" id="{EEACE51B-8ECD-EACB-9AD9-6FD4670888E5}"/>
                </a:ext>
              </a:extLst>
            </p:cNvPr>
            <p:cNvSpPr/>
            <p:nvPr/>
          </p:nvSpPr>
          <p:spPr>
            <a:xfrm flipH="1">
              <a:off x="2568887"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8" name="Freeform: Shape 167">
              <a:extLst>
                <a:ext uri="{FF2B5EF4-FFF2-40B4-BE49-F238E27FC236}">
                  <a16:creationId xmlns:a16="http://schemas.microsoft.com/office/drawing/2014/main" id="{AC3EA802-1114-2FB7-8371-5956EF6924C3}"/>
                </a:ext>
              </a:extLst>
            </p:cNvPr>
            <p:cNvSpPr/>
            <p:nvPr/>
          </p:nvSpPr>
          <p:spPr>
            <a:xfrm flipH="1">
              <a:off x="2207788" y="1929973"/>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69" name="Freeform: Shape 168">
              <a:extLst>
                <a:ext uri="{FF2B5EF4-FFF2-40B4-BE49-F238E27FC236}">
                  <a16:creationId xmlns:a16="http://schemas.microsoft.com/office/drawing/2014/main" id="{8A3B1880-4B0C-CC9B-2821-C816C326B0B1}"/>
                </a:ext>
              </a:extLst>
            </p:cNvPr>
            <p:cNvSpPr/>
            <p:nvPr/>
          </p:nvSpPr>
          <p:spPr>
            <a:xfrm flipH="1">
              <a:off x="2578600"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0" name="Freeform: Shape 169">
              <a:extLst>
                <a:ext uri="{FF2B5EF4-FFF2-40B4-BE49-F238E27FC236}">
                  <a16:creationId xmlns:a16="http://schemas.microsoft.com/office/drawing/2014/main" id="{8B4C0D0D-205D-DA4C-6BDF-52D36584DFC2}"/>
                </a:ext>
              </a:extLst>
            </p:cNvPr>
            <p:cNvSpPr/>
            <p:nvPr/>
          </p:nvSpPr>
          <p:spPr>
            <a:xfrm flipH="1">
              <a:off x="2207788" y="858719"/>
              <a:ext cx="741623" cy="856420"/>
            </a:xfrm>
            <a:custGeom>
              <a:avLst/>
              <a:gdLst>
                <a:gd name="connsiteX0" fmla="*/ 0 w 715953"/>
                <a:gd name="connsiteY0" fmla="*/ 620036 h 826777"/>
                <a:gd name="connsiteX1" fmla="*/ 357976 w 715953"/>
                <a:gd name="connsiteY1" fmla="*/ 826777 h 826777"/>
                <a:gd name="connsiteX2" fmla="*/ 715953 w 715953"/>
                <a:gd name="connsiteY2" fmla="*/ 620036 h 826777"/>
                <a:gd name="connsiteX3" fmla="*/ 715953 w 715953"/>
                <a:gd name="connsiteY3" fmla="*/ 206647 h 826777"/>
                <a:gd name="connsiteX4" fmla="*/ 357976 w 715953"/>
                <a:gd name="connsiteY4" fmla="*/ 0 h 826777"/>
                <a:gd name="connsiteX5" fmla="*/ 0 w 715953"/>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1" name="Freeform: Shape 170">
              <a:extLst>
                <a:ext uri="{FF2B5EF4-FFF2-40B4-BE49-F238E27FC236}">
                  <a16:creationId xmlns:a16="http://schemas.microsoft.com/office/drawing/2014/main" id="{06B48571-5051-2BCE-B5F2-FAD275664176}"/>
                </a:ext>
              </a:extLst>
            </p:cNvPr>
            <p:cNvSpPr/>
            <p:nvPr/>
          </p:nvSpPr>
          <p:spPr>
            <a:xfrm flipH="1">
              <a:off x="2568887"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2" name="Freeform: Shape 171">
              <a:extLst>
                <a:ext uri="{FF2B5EF4-FFF2-40B4-BE49-F238E27FC236}">
                  <a16:creationId xmlns:a16="http://schemas.microsoft.com/office/drawing/2014/main" id="{49A78795-F8FB-A3D4-C4AF-39B5A934A6FE}"/>
                </a:ext>
              </a:extLst>
            </p:cNvPr>
            <p:cNvSpPr/>
            <p:nvPr/>
          </p:nvSpPr>
          <p:spPr>
            <a:xfrm flipH="1">
              <a:off x="2207788" y="1072775"/>
              <a:ext cx="370811" cy="214153"/>
            </a:xfrm>
            <a:custGeom>
              <a:avLst/>
              <a:gdLst>
                <a:gd name="connsiteX0" fmla="*/ 357977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7"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3" name="Freeform: Shape 172">
              <a:extLst>
                <a:ext uri="{FF2B5EF4-FFF2-40B4-BE49-F238E27FC236}">
                  <a16:creationId xmlns:a16="http://schemas.microsoft.com/office/drawing/2014/main" id="{0CE04648-86B0-73A6-C734-D480577F68E0}"/>
                </a:ext>
              </a:extLst>
            </p:cNvPr>
            <p:cNvSpPr/>
            <p:nvPr/>
          </p:nvSpPr>
          <p:spPr>
            <a:xfrm flipH="1">
              <a:off x="2578600"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4" name="Freeform: Shape 173">
              <a:extLst>
                <a:ext uri="{FF2B5EF4-FFF2-40B4-BE49-F238E27FC236}">
                  <a16:creationId xmlns:a16="http://schemas.microsoft.com/office/drawing/2014/main" id="{F7160856-7EC3-5FD1-6A92-77FC05EAE1EE}"/>
                </a:ext>
              </a:extLst>
            </p:cNvPr>
            <p:cNvSpPr/>
            <p:nvPr/>
          </p:nvSpPr>
          <p:spPr>
            <a:xfrm flipH="1">
              <a:off x="2207788" y="2298"/>
              <a:ext cx="741623" cy="856420"/>
            </a:xfrm>
            <a:custGeom>
              <a:avLst/>
              <a:gdLst>
                <a:gd name="connsiteX0" fmla="*/ 0 w 715953"/>
                <a:gd name="connsiteY0" fmla="*/ 620130 h 826777"/>
                <a:gd name="connsiteX1" fmla="*/ 357976 w 715953"/>
                <a:gd name="connsiteY1" fmla="*/ 826777 h 826777"/>
                <a:gd name="connsiteX2" fmla="*/ 715953 w 715953"/>
                <a:gd name="connsiteY2" fmla="*/ 620130 h 826777"/>
                <a:gd name="connsiteX3" fmla="*/ 715953 w 715953"/>
                <a:gd name="connsiteY3" fmla="*/ 206741 h 826777"/>
                <a:gd name="connsiteX4" fmla="*/ 357976 w 715953"/>
                <a:gd name="connsiteY4" fmla="*/ 0 h 826777"/>
                <a:gd name="connsiteX5" fmla="*/ 0 w 715953"/>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3"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5" name="Freeform: Shape 174">
              <a:extLst>
                <a:ext uri="{FF2B5EF4-FFF2-40B4-BE49-F238E27FC236}">
                  <a16:creationId xmlns:a16="http://schemas.microsoft.com/office/drawing/2014/main" id="{FBF5E22F-8825-EF4A-B03A-890652F700A8}"/>
                </a:ext>
              </a:extLst>
            </p:cNvPr>
            <p:cNvSpPr/>
            <p:nvPr/>
          </p:nvSpPr>
          <p:spPr>
            <a:xfrm flipH="1">
              <a:off x="2568887"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6" name="Freeform: Shape 175">
              <a:extLst>
                <a:ext uri="{FF2B5EF4-FFF2-40B4-BE49-F238E27FC236}">
                  <a16:creationId xmlns:a16="http://schemas.microsoft.com/office/drawing/2014/main" id="{AC5815CE-2679-EB95-213C-C164AB6A87DA}"/>
                </a:ext>
              </a:extLst>
            </p:cNvPr>
            <p:cNvSpPr/>
            <p:nvPr/>
          </p:nvSpPr>
          <p:spPr>
            <a:xfrm flipH="1">
              <a:off x="2207788" y="216451"/>
              <a:ext cx="370811" cy="214056"/>
            </a:xfrm>
            <a:custGeom>
              <a:avLst/>
              <a:gdLst>
                <a:gd name="connsiteX0" fmla="*/ 357977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7"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7" name="Freeform: Shape 176">
              <a:extLst>
                <a:ext uri="{FF2B5EF4-FFF2-40B4-BE49-F238E27FC236}">
                  <a16:creationId xmlns:a16="http://schemas.microsoft.com/office/drawing/2014/main" id="{3BF3132D-2489-B001-8A49-440919F50464}"/>
                </a:ext>
              </a:extLst>
            </p:cNvPr>
            <p:cNvSpPr/>
            <p:nvPr/>
          </p:nvSpPr>
          <p:spPr>
            <a:xfrm flipH="1">
              <a:off x="2578600"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78" name="Freeform: Shape 177">
              <a:extLst>
                <a:ext uri="{FF2B5EF4-FFF2-40B4-BE49-F238E27FC236}">
                  <a16:creationId xmlns:a16="http://schemas.microsoft.com/office/drawing/2014/main" id="{701D3FE2-3191-C1FF-BF4E-AEF1C745FAAF}"/>
                </a:ext>
              </a:extLst>
            </p:cNvPr>
            <p:cNvSpPr/>
            <p:nvPr/>
          </p:nvSpPr>
          <p:spPr>
            <a:xfrm flipH="1">
              <a:off x="1466068" y="5998214"/>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2 h 826777"/>
                <a:gd name="connsiteX4" fmla="*/ 357976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79" name="Freeform: Shape 178">
              <a:extLst>
                <a:ext uri="{FF2B5EF4-FFF2-40B4-BE49-F238E27FC236}">
                  <a16:creationId xmlns:a16="http://schemas.microsoft.com/office/drawing/2014/main" id="{BA777E53-3B9B-9A17-6520-B17AA1D647DE}"/>
                </a:ext>
              </a:extLst>
            </p:cNvPr>
            <p:cNvSpPr/>
            <p:nvPr/>
          </p:nvSpPr>
          <p:spPr>
            <a:xfrm flipH="1">
              <a:off x="1827265"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0" name="Freeform: Shape 179">
              <a:extLst>
                <a:ext uri="{FF2B5EF4-FFF2-40B4-BE49-F238E27FC236}">
                  <a16:creationId xmlns:a16="http://schemas.microsoft.com/office/drawing/2014/main" id="{2AAFD148-1F56-5075-6A2A-C6941E872845}"/>
                </a:ext>
              </a:extLst>
            </p:cNvPr>
            <p:cNvSpPr/>
            <p:nvPr/>
          </p:nvSpPr>
          <p:spPr>
            <a:xfrm flipH="1">
              <a:off x="1466069" y="621236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1" name="Freeform: Shape 180">
              <a:extLst>
                <a:ext uri="{FF2B5EF4-FFF2-40B4-BE49-F238E27FC236}">
                  <a16:creationId xmlns:a16="http://schemas.microsoft.com/office/drawing/2014/main" id="{C3A08CEB-D4D6-6444-03E4-F2B7036BB619}"/>
                </a:ext>
              </a:extLst>
            </p:cNvPr>
            <p:cNvSpPr/>
            <p:nvPr/>
          </p:nvSpPr>
          <p:spPr>
            <a:xfrm flipH="1">
              <a:off x="1836978"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2" name="Freeform: Shape 181">
              <a:extLst>
                <a:ext uri="{FF2B5EF4-FFF2-40B4-BE49-F238E27FC236}">
                  <a16:creationId xmlns:a16="http://schemas.microsoft.com/office/drawing/2014/main" id="{F330A4E5-67E7-5644-45C8-407E3909F118}"/>
                </a:ext>
              </a:extLst>
            </p:cNvPr>
            <p:cNvSpPr/>
            <p:nvPr/>
          </p:nvSpPr>
          <p:spPr>
            <a:xfrm flipH="1">
              <a:off x="1466068" y="5141793"/>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3" name="Freeform: Shape 182">
              <a:extLst>
                <a:ext uri="{FF2B5EF4-FFF2-40B4-BE49-F238E27FC236}">
                  <a16:creationId xmlns:a16="http://schemas.microsoft.com/office/drawing/2014/main" id="{C3D1A0F1-6FC3-4B3F-1172-E58A0305DC41}"/>
                </a:ext>
              </a:extLst>
            </p:cNvPr>
            <p:cNvSpPr/>
            <p:nvPr/>
          </p:nvSpPr>
          <p:spPr>
            <a:xfrm flipH="1">
              <a:off x="1827265"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4" name="Freeform: Shape 183">
              <a:extLst>
                <a:ext uri="{FF2B5EF4-FFF2-40B4-BE49-F238E27FC236}">
                  <a16:creationId xmlns:a16="http://schemas.microsoft.com/office/drawing/2014/main" id="{F5357D02-EC0F-E0B5-F8E5-939A921CCDD2}"/>
                </a:ext>
              </a:extLst>
            </p:cNvPr>
            <p:cNvSpPr/>
            <p:nvPr/>
          </p:nvSpPr>
          <p:spPr>
            <a:xfrm flipH="1">
              <a:off x="1466069" y="5355947"/>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5" name="Freeform: Shape 184">
              <a:extLst>
                <a:ext uri="{FF2B5EF4-FFF2-40B4-BE49-F238E27FC236}">
                  <a16:creationId xmlns:a16="http://schemas.microsoft.com/office/drawing/2014/main" id="{C48AE8CE-BD7A-6F62-7610-83CC94C6BFD3}"/>
                </a:ext>
              </a:extLst>
            </p:cNvPr>
            <p:cNvSpPr/>
            <p:nvPr/>
          </p:nvSpPr>
          <p:spPr>
            <a:xfrm flipH="1">
              <a:off x="1836978"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6" name="Freeform: Shape 185">
              <a:extLst>
                <a:ext uri="{FF2B5EF4-FFF2-40B4-BE49-F238E27FC236}">
                  <a16:creationId xmlns:a16="http://schemas.microsoft.com/office/drawing/2014/main" id="{70877AAD-4F3B-1BF4-9661-6B986C73733B}"/>
                </a:ext>
              </a:extLst>
            </p:cNvPr>
            <p:cNvSpPr/>
            <p:nvPr/>
          </p:nvSpPr>
          <p:spPr>
            <a:xfrm flipH="1">
              <a:off x="1466068" y="4284692"/>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87" name="Freeform: Shape 186">
              <a:extLst>
                <a:ext uri="{FF2B5EF4-FFF2-40B4-BE49-F238E27FC236}">
                  <a16:creationId xmlns:a16="http://schemas.microsoft.com/office/drawing/2014/main" id="{90F5F410-CA91-A924-09FD-48BEBD000653}"/>
                </a:ext>
              </a:extLst>
            </p:cNvPr>
            <p:cNvSpPr/>
            <p:nvPr/>
          </p:nvSpPr>
          <p:spPr>
            <a:xfrm flipH="1">
              <a:off x="1827265"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8" name="Freeform: Shape 187">
              <a:extLst>
                <a:ext uri="{FF2B5EF4-FFF2-40B4-BE49-F238E27FC236}">
                  <a16:creationId xmlns:a16="http://schemas.microsoft.com/office/drawing/2014/main" id="{10268501-2373-E6BE-BD14-3A6DC9750023}"/>
                </a:ext>
              </a:extLst>
            </p:cNvPr>
            <p:cNvSpPr/>
            <p:nvPr/>
          </p:nvSpPr>
          <p:spPr>
            <a:xfrm flipH="1">
              <a:off x="1466069" y="4498846"/>
              <a:ext cx="370908" cy="214056"/>
            </a:xfrm>
            <a:custGeom>
              <a:avLst/>
              <a:gdLst>
                <a:gd name="connsiteX0" fmla="*/ 358070 w 358070"/>
                <a:gd name="connsiteY0" fmla="*/ 0 h 206647"/>
                <a:gd name="connsiteX1" fmla="*/ 0 w 358070"/>
                <a:gd name="connsiteY1" fmla="*/ 206648 h 206647"/>
              </a:gdLst>
              <a:ahLst/>
              <a:cxnLst>
                <a:cxn ang="0">
                  <a:pos x="connsiteX0" y="connsiteY0"/>
                </a:cxn>
                <a:cxn ang="0">
                  <a:pos x="connsiteX1" y="connsiteY1"/>
                </a:cxn>
              </a:cxnLst>
              <a:rect l="l" t="t" r="r" b="b"/>
              <a:pathLst>
                <a:path w="358070" h="206647">
                  <a:moveTo>
                    <a:pt x="358070"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89" name="Freeform: Shape 188">
              <a:extLst>
                <a:ext uri="{FF2B5EF4-FFF2-40B4-BE49-F238E27FC236}">
                  <a16:creationId xmlns:a16="http://schemas.microsoft.com/office/drawing/2014/main" id="{C8A818C4-5F7B-37E2-21EE-40E187B9CE2D}"/>
                </a:ext>
              </a:extLst>
            </p:cNvPr>
            <p:cNvSpPr/>
            <p:nvPr/>
          </p:nvSpPr>
          <p:spPr>
            <a:xfrm flipH="1">
              <a:off x="1836978"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0" name="Freeform: Shape 189">
              <a:extLst>
                <a:ext uri="{FF2B5EF4-FFF2-40B4-BE49-F238E27FC236}">
                  <a16:creationId xmlns:a16="http://schemas.microsoft.com/office/drawing/2014/main" id="{D7B3A34C-508A-5107-4420-567696404ED8}"/>
                </a:ext>
              </a:extLst>
            </p:cNvPr>
            <p:cNvSpPr/>
            <p:nvPr/>
          </p:nvSpPr>
          <p:spPr>
            <a:xfrm flipH="1">
              <a:off x="1466068" y="3428369"/>
              <a:ext cx="741719" cy="856323"/>
            </a:xfrm>
            <a:custGeom>
              <a:avLst/>
              <a:gdLst>
                <a:gd name="connsiteX0" fmla="*/ 0 w 716046"/>
                <a:gd name="connsiteY0" fmla="*/ 620036 h 826683"/>
                <a:gd name="connsiteX1" fmla="*/ 357976 w 716046"/>
                <a:gd name="connsiteY1" fmla="*/ 826684 h 826683"/>
                <a:gd name="connsiteX2" fmla="*/ 716047 w 716046"/>
                <a:gd name="connsiteY2" fmla="*/ 620036 h 826683"/>
                <a:gd name="connsiteX3" fmla="*/ 716047 w 716046"/>
                <a:gd name="connsiteY3" fmla="*/ 206648 h 826683"/>
                <a:gd name="connsiteX4" fmla="*/ 357976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7976" y="826684"/>
                  </a:lnTo>
                  <a:lnTo>
                    <a:pt x="716047" y="620036"/>
                  </a:lnTo>
                  <a:lnTo>
                    <a:pt x="716047"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1" name="Freeform: Shape 190">
              <a:extLst>
                <a:ext uri="{FF2B5EF4-FFF2-40B4-BE49-F238E27FC236}">
                  <a16:creationId xmlns:a16="http://schemas.microsoft.com/office/drawing/2014/main" id="{1E15C08B-3937-67DA-7247-EBFC5651CB31}"/>
                </a:ext>
              </a:extLst>
            </p:cNvPr>
            <p:cNvSpPr/>
            <p:nvPr/>
          </p:nvSpPr>
          <p:spPr>
            <a:xfrm flipH="1">
              <a:off x="1827265"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2" name="Freeform: Shape 191">
              <a:extLst>
                <a:ext uri="{FF2B5EF4-FFF2-40B4-BE49-F238E27FC236}">
                  <a16:creationId xmlns:a16="http://schemas.microsoft.com/office/drawing/2014/main" id="{349C87CC-76AF-98AC-05BB-F26C1C6B73C9}"/>
                </a:ext>
              </a:extLst>
            </p:cNvPr>
            <p:cNvSpPr/>
            <p:nvPr/>
          </p:nvSpPr>
          <p:spPr>
            <a:xfrm flipH="1">
              <a:off x="1466069" y="3642425"/>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3" name="Freeform: Shape 192">
              <a:extLst>
                <a:ext uri="{FF2B5EF4-FFF2-40B4-BE49-F238E27FC236}">
                  <a16:creationId xmlns:a16="http://schemas.microsoft.com/office/drawing/2014/main" id="{82D1FB1B-3711-1667-4EF2-C3FCE9AF95CC}"/>
                </a:ext>
              </a:extLst>
            </p:cNvPr>
            <p:cNvSpPr/>
            <p:nvPr/>
          </p:nvSpPr>
          <p:spPr>
            <a:xfrm flipH="1">
              <a:off x="1836978"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4" name="Freeform: Shape 193">
              <a:extLst>
                <a:ext uri="{FF2B5EF4-FFF2-40B4-BE49-F238E27FC236}">
                  <a16:creationId xmlns:a16="http://schemas.microsoft.com/office/drawing/2014/main" id="{FA47E30B-E21B-3688-9182-07FFBB612F18}"/>
                </a:ext>
              </a:extLst>
            </p:cNvPr>
            <p:cNvSpPr/>
            <p:nvPr/>
          </p:nvSpPr>
          <p:spPr>
            <a:xfrm flipH="1">
              <a:off x="1466068" y="2572240"/>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5" name="Freeform: Shape 194">
              <a:extLst>
                <a:ext uri="{FF2B5EF4-FFF2-40B4-BE49-F238E27FC236}">
                  <a16:creationId xmlns:a16="http://schemas.microsoft.com/office/drawing/2014/main" id="{8A83343F-2A37-681E-730E-D508E7C0653C}"/>
                </a:ext>
              </a:extLst>
            </p:cNvPr>
            <p:cNvSpPr/>
            <p:nvPr/>
          </p:nvSpPr>
          <p:spPr>
            <a:xfrm flipH="1">
              <a:off x="1827265"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6" name="Freeform: Shape 195">
              <a:extLst>
                <a:ext uri="{FF2B5EF4-FFF2-40B4-BE49-F238E27FC236}">
                  <a16:creationId xmlns:a16="http://schemas.microsoft.com/office/drawing/2014/main" id="{12933552-3E9C-6F36-3361-21B208ECCBED}"/>
                </a:ext>
              </a:extLst>
            </p:cNvPr>
            <p:cNvSpPr/>
            <p:nvPr/>
          </p:nvSpPr>
          <p:spPr>
            <a:xfrm flipH="1">
              <a:off x="1466069" y="2786296"/>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7" name="Freeform: Shape 196">
              <a:extLst>
                <a:ext uri="{FF2B5EF4-FFF2-40B4-BE49-F238E27FC236}">
                  <a16:creationId xmlns:a16="http://schemas.microsoft.com/office/drawing/2014/main" id="{AAD499CB-5323-D9B3-1827-597E4E63EBEF}"/>
                </a:ext>
              </a:extLst>
            </p:cNvPr>
            <p:cNvSpPr/>
            <p:nvPr/>
          </p:nvSpPr>
          <p:spPr>
            <a:xfrm flipH="1">
              <a:off x="1836978"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198" name="Freeform: Shape 197">
              <a:extLst>
                <a:ext uri="{FF2B5EF4-FFF2-40B4-BE49-F238E27FC236}">
                  <a16:creationId xmlns:a16="http://schemas.microsoft.com/office/drawing/2014/main" id="{129E4E87-768C-DF5E-A126-93C9111415C9}"/>
                </a:ext>
              </a:extLst>
            </p:cNvPr>
            <p:cNvSpPr/>
            <p:nvPr/>
          </p:nvSpPr>
          <p:spPr>
            <a:xfrm flipH="1">
              <a:off x="1466068" y="1715819"/>
              <a:ext cx="741719" cy="856420"/>
            </a:xfrm>
            <a:custGeom>
              <a:avLst/>
              <a:gdLst>
                <a:gd name="connsiteX0" fmla="*/ 0 w 716046"/>
                <a:gd name="connsiteY0" fmla="*/ 620130 h 826777"/>
                <a:gd name="connsiteX1" fmla="*/ 357976 w 716046"/>
                <a:gd name="connsiteY1" fmla="*/ 826778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8"/>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199" name="Freeform: Shape 198">
              <a:extLst>
                <a:ext uri="{FF2B5EF4-FFF2-40B4-BE49-F238E27FC236}">
                  <a16:creationId xmlns:a16="http://schemas.microsoft.com/office/drawing/2014/main" id="{1CE61938-B210-8AF1-E844-F2860D3B9B77}"/>
                </a:ext>
              </a:extLst>
            </p:cNvPr>
            <p:cNvSpPr/>
            <p:nvPr/>
          </p:nvSpPr>
          <p:spPr>
            <a:xfrm flipH="1">
              <a:off x="1827265"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0" name="Freeform: Shape 199">
              <a:extLst>
                <a:ext uri="{FF2B5EF4-FFF2-40B4-BE49-F238E27FC236}">
                  <a16:creationId xmlns:a16="http://schemas.microsoft.com/office/drawing/2014/main" id="{BDD9BFD1-A406-3579-4F79-46A12FDAF0A8}"/>
                </a:ext>
              </a:extLst>
            </p:cNvPr>
            <p:cNvSpPr/>
            <p:nvPr/>
          </p:nvSpPr>
          <p:spPr>
            <a:xfrm flipH="1">
              <a:off x="1466069" y="1929973"/>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1" name="Freeform: Shape 200">
              <a:extLst>
                <a:ext uri="{FF2B5EF4-FFF2-40B4-BE49-F238E27FC236}">
                  <a16:creationId xmlns:a16="http://schemas.microsoft.com/office/drawing/2014/main" id="{B21A4767-1495-92CB-5F41-2AAE85E0F048}"/>
                </a:ext>
              </a:extLst>
            </p:cNvPr>
            <p:cNvSpPr/>
            <p:nvPr/>
          </p:nvSpPr>
          <p:spPr>
            <a:xfrm flipH="1">
              <a:off x="1836978"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2" name="Freeform: Shape 201">
              <a:extLst>
                <a:ext uri="{FF2B5EF4-FFF2-40B4-BE49-F238E27FC236}">
                  <a16:creationId xmlns:a16="http://schemas.microsoft.com/office/drawing/2014/main" id="{FE179F74-C828-4F7F-2DB8-E2F31FFB730F}"/>
                </a:ext>
              </a:extLst>
            </p:cNvPr>
            <p:cNvSpPr/>
            <p:nvPr/>
          </p:nvSpPr>
          <p:spPr>
            <a:xfrm flipH="1">
              <a:off x="1466068" y="858719"/>
              <a:ext cx="741719" cy="856420"/>
            </a:xfrm>
            <a:custGeom>
              <a:avLst/>
              <a:gdLst>
                <a:gd name="connsiteX0" fmla="*/ 0 w 716046"/>
                <a:gd name="connsiteY0" fmla="*/ 620036 h 826777"/>
                <a:gd name="connsiteX1" fmla="*/ 357976 w 716046"/>
                <a:gd name="connsiteY1" fmla="*/ 826777 h 826777"/>
                <a:gd name="connsiteX2" fmla="*/ 716047 w 716046"/>
                <a:gd name="connsiteY2" fmla="*/ 620036 h 826777"/>
                <a:gd name="connsiteX3" fmla="*/ 716047 w 716046"/>
                <a:gd name="connsiteY3" fmla="*/ 206647 h 826777"/>
                <a:gd name="connsiteX4" fmla="*/ 357976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7976" y="826777"/>
                  </a:lnTo>
                  <a:lnTo>
                    <a:pt x="716047" y="620036"/>
                  </a:lnTo>
                  <a:lnTo>
                    <a:pt x="716047"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3" name="Freeform: Shape 202">
              <a:extLst>
                <a:ext uri="{FF2B5EF4-FFF2-40B4-BE49-F238E27FC236}">
                  <a16:creationId xmlns:a16="http://schemas.microsoft.com/office/drawing/2014/main" id="{658A8CD5-FCF2-AF2A-2308-7E643C7E4F51}"/>
                </a:ext>
              </a:extLst>
            </p:cNvPr>
            <p:cNvSpPr/>
            <p:nvPr/>
          </p:nvSpPr>
          <p:spPr>
            <a:xfrm flipH="1">
              <a:off x="1827265"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4" name="Freeform: Shape 203">
              <a:extLst>
                <a:ext uri="{FF2B5EF4-FFF2-40B4-BE49-F238E27FC236}">
                  <a16:creationId xmlns:a16="http://schemas.microsoft.com/office/drawing/2014/main" id="{085B1B65-F1B9-5A14-D8B6-70A1865C29AF}"/>
                </a:ext>
              </a:extLst>
            </p:cNvPr>
            <p:cNvSpPr/>
            <p:nvPr/>
          </p:nvSpPr>
          <p:spPr>
            <a:xfrm flipH="1">
              <a:off x="1466069" y="1072775"/>
              <a:ext cx="370908" cy="214153"/>
            </a:xfrm>
            <a:custGeom>
              <a:avLst/>
              <a:gdLst>
                <a:gd name="connsiteX0" fmla="*/ 358070 w 358070"/>
                <a:gd name="connsiteY0" fmla="*/ 0 h 206741"/>
                <a:gd name="connsiteX1" fmla="*/ 0 w 358070"/>
                <a:gd name="connsiteY1" fmla="*/ 206741 h 206741"/>
              </a:gdLst>
              <a:ahLst/>
              <a:cxnLst>
                <a:cxn ang="0">
                  <a:pos x="connsiteX0" y="connsiteY0"/>
                </a:cxn>
                <a:cxn ang="0">
                  <a:pos x="connsiteX1" y="connsiteY1"/>
                </a:cxn>
              </a:cxnLst>
              <a:rect l="l" t="t" r="r" b="b"/>
              <a:pathLst>
                <a:path w="358070" h="206741">
                  <a:moveTo>
                    <a:pt x="358070"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5" name="Freeform: Shape 204">
              <a:extLst>
                <a:ext uri="{FF2B5EF4-FFF2-40B4-BE49-F238E27FC236}">
                  <a16:creationId xmlns:a16="http://schemas.microsoft.com/office/drawing/2014/main" id="{DB25C994-3E05-D7CD-5BDE-FF8E9A86AB5D}"/>
                </a:ext>
              </a:extLst>
            </p:cNvPr>
            <p:cNvSpPr/>
            <p:nvPr/>
          </p:nvSpPr>
          <p:spPr>
            <a:xfrm flipH="1">
              <a:off x="1836978"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6" name="Freeform: Shape 205">
              <a:extLst>
                <a:ext uri="{FF2B5EF4-FFF2-40B4-BE49-F238E27FC236}">
                  <a16:creationId xmlns:a16="http://schemas.microsoft.com/office/drawing/2014/main" id="{86543480-2669-6878-434B-92540767011E}"/>
                </a:ext>
              </a:extLst>
            </p:cNvPr>
            <p:cNvSpPr/>
            <p:nvPr/>
          </p:nvSpPr>
          <p:spPr>
            <a:xfrm flipH="1">
              <a:off x="1466068" y="2298"/>
              <a:ext cx="741719" cy="856420"/>
            </a:xfrm>
            <a:custGeom>
              <a:avLst/>
              <a:gdLst>
                <a:gd name="connsiteX0" fmla="*/ 0 w 716046"/>
                <a:gd name="connsiteY0" fmla="*/ 620130 h 826777"/>
                <a:gd name="connsiteX1" fmla="*/ 357976 w 716046"/>
                <a:gd name="connsiteY1" fmla="*/ 826777 h 826777"/>
                <a:gd name="connsiteX2" fmla="*/ 716047 w 716046"/>
                <a:gd name="connsiteY2" fmla="*/ 620130 h 826777"/>
                <a:gd name="connsiteX3" fmla="*/ 716047 w 716046"/>
                <a:gd name="connsiteY3" fmla="*/ 206741 h 826777"/>
                <a:gd name="connsiteX4" fmla="*/ 357976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7976" y="826777"/>
                  </a:lnTo>
                  <a:lnTo>
                    <a:pt x="716047" y="620130"/>
                  </a:lnTo>
                  <a:lnTo>
                    <a:pt x="716047"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07" name="Freeform: Shape 206">
              <a:extLst>
                <a:ext uri="{FF2B5EF4-FFF2-40B4-BE49-F238E27FC236}">
                  <a16:creationId xmlns:a16="http://schemas.microsoft.com/office/drawing/2014/main" id="{65954D3B-065C-F89B-176D-5825AC007F68}"/>
                </a:ext>
              </a:extLst>
            </p:cNvPr>
            <p:cNvSpPr/>
            <p:nvPr/>
          </p:nvSpPr>
          <p:spPr>
            <a:xfrm flipH="1">
              <a:off x="1827265"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8" name="Freeform: Shape 207">
              <a:extLst>
                <a:ext uri="{FF2B5EF4-FFF2-40B4-BE49-F238E27FC236}">
                  <a16:creationId xmlns:a16="http://schemas.microsoft.com/office/drawing/2014/main" id="{6BC772F0-7BC2-4DEB-BA19-FF995B43DAAF}"/>
                </a:ext>
              </a:extLst>
            </p:cNvPr>
            <p:cNvSpPr/>
            <p:nvPr/>
          </p:nvSpPr>
          <p:spPr>
            <a:xfrm flipH="1">
              <a:off x="1466069" y="216451"/>
              <a:ext cx="370908" cy="214056"/>
            </a:xfrm>
            <a:custGeom>
              <a:avLst/>
              <a:gdLst>
                <a:gd name="connsiteX0" fmla="*/ 358070 w 358070"/>
                <a:gd name="connsiteY0" fmla="*/ 0 h 206647"/>
                <a:gd name="connsiteX1" fmla="*/ 0 w 358070"/>
                <a:gd name="connsiteY1" fmla="*/ 206647 h 206647"/>
              </a:gdLst>
              <a:ahLst/>
              <a:cxnLst>
                <a:cxn ang="0">
                  <a:pos x="connsiteX0" y="connsiteY0"/>
                </a:cxn>
                <a:cxn ang="0">
                  <a:pos x="connsiteX1" y="connsiteY1"/>
                </a:cxn>
              </a:cxnLst>
              <a:rect l="l" t="t" r="r" b="b"/>
              <a:pathLst>
                <a:path w="358070" h="206647">
                  <a:moveTo>
                    <a:pt x="358070"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09" name="Freeform: Shape 208">
              <a:extLst>
                <a:ext uri="{FF2B5EF4-FFF2-40B4-BE49-F238E27FC236}">
                  <a16:creationId xmlns:a16="http://schemas.microsoft.com/office/drawing/2014/main" id="{40BDB4E1-1405-BA8C-1C44-FDD389DE9483}"/>
                </a:ext>
              </a:extLst>
            </p:cNvPr>
            <p:cNvSpPr/>
            <p:nvPr/>
          </p:nvSpPr>
          <p:spPr>
            <a:xfrm flipH="1">
              <a:off x="1836978"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0" name="Freeform: Shape 209">
              <a:extLst>
                <a:ext uri="{FF2B5EF4-FFF2-40B4-BE49-F238E27FC236}">
                  <a16:creationId xmlns:a16="http://schemas.microsoft.com/office/drawing/2014/main" id="{CC49366E-39F2-4664-930D-4499391D611B}"/>
                </a:ext>
              </a:extLst>
            </p:cNvPr>
            <p:cNvSpPr/>
            <p:nvPr/>
          </p:nvSpPr>
          <p:spPr>
            <a:xfrm flipH="1">
              <a:off x="726972" y="5998214"/>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2 h 826777"/>
                <a:gd name="connsiteX4" fmla="*/ 357976 w 715952"/>
                <a:gd name="connsiteY4" fmla="*/ 0 h 826777"/>
                <a:gd name="connsiteX5" fmla="*/ 0 w 715952"/>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2"/>
                  </a:lnTo>
                  <a:lnTo>
                    <a:pt x="357976"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1" name="Freeform: Shape 210">
              <a:extLst>
                <a:ext uri="{FF2B5EF4-FFF2-40B4-BE49-F238E27FC236}">
                  <a16:creationId xmlns:a16="http://schemas.microsoft.com/office/drawing/2014/main" id="{508A5E8C-6CA9-5CC1-0DFE-927EC6E87E1D}"/>
                </a:ext>
              </a:extLst>
            </p:cNvPr>
            <p:cNvSpPr/>
            <p:nvPr/>
          </p:nvSpPr>
          <p:spPr>
            <a:xfrm flipH="1">
              <a:off x="1088071" y="6426423"/>
              <a:ext cx="9712" cy="428210"/>
            </a:xfrm>
            <a:custGeom>
              <a:avLst/>
              <a:gdLst>
                <a:gd name="connsiteX0" fmla="*/ 0 w 9376"/>
                <a:gd name="connsiteY0" fmla="*/ 0 h 413388"/>
                <a:gd name="connsiteX1" fmla="*/ 0 w 9376"/>
                <a:gd name="connsiteY1" fmla="*/ 413388 h 413388"/>
              </a:gdLst>
              <a:ahLst/>
              <a:cxnLst>
                <a:cxn ang="0">
                  <a:pos x="connsiteX0" y="connsiteY0"/>
                </a:cxn>
                <a:cxn ang="0">
                  <a:pos x="connsiteX1" y="connsiteY1"/>
                </a:cxn>
              </a:cxnLst>
              <a:rect l="l" t="t" r="r" b="b"/>
              <a:pathLst>
                <a:path w="9376" h="413388">
                  <a:moveTo>
                    <a:pt x="0" y="0"/>
                  </a:moveTo>
                  <a:lnTo>
                    <a:pt x="0"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2" name="Freeform: Shape 211">
              <a:extLst>
                <a:ext uri="{FF2B5EF4-FFF2-40B4-BE49-F238E27FC236}">
                  <a16:creationId xmlns:a16="http://schemas.microsoft.com/office/drawing/2014/main" id="{0BFF5B75-8457-A276-D19C-53BEF15DD65A}"/>
                </a:ext>
              </a:extLst>
            </p:cNvPr>
            <p:cNvSpPr/>
            <p:nvPr/>
          </p:nvSpPr>
          <p:spPr>
            <a:xfrm flipH="1">
              <a:off x="726972" y="621236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3" name="Freeform: Shape 212">
              <a:extLst>
                <a:ext uri="{FF2B5EF4-FFF2-40B4-BE49-F238E27FC236}">
                  <a16:creationId xmlns:a16="http://schemas.microsoft.com/office/drawing/2014/main" id="{01B10FE4-1AAA-0DA5-C6CE-CC1ADB8DDB3C}"/>
                </a:ext>
              </a:extLst>
            </p:cNvPr>
            <p:cNvSpPr/>
            <p:nvPr/>
          </p:nvSpPr>
          <p:spPr>
            <a:xfrm flipH="1">
              <a:off x="1097783" y="621236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4" name="Freeform: Shape 213">
              <a:extLst>
                <a:ext uri="{FF2B5EF4-FFF2-40B4-BE49-F238E27FC236}">
                  <a16:creationId xmlns:a16="http://schemas.microsoft.com/office/drawing/2014/main" id="{5166488E-7F8F-A5AD-FA02-4240995AF389}"/>
                </a:ext>
              </a:extLst>
            </p:cNvPr>
            <p:cNvSpPr/>
            <p:nvPr/>
          </p:nvSpPr>
          <p:spPr>
            <a:xfrm flipH="1">
              <a:off x="726972" y="5141793"/>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5" name="Freeform: Shape 214">
              <a:extLst>
                <a:ext uri="{FF2B5EF4-FFF2-40B4-BE49-F238E27FC236}">
                  <a16:creationId xmlns:a16="http://schemas.microsoft.com/office/drawing/2014/main" id="{156F9B7B-7920-C0D9-3B0F-A32A26F2AB80}"/>
                </a:ext>
              </a:extLst>
            </p:cNvPr>
            <p:cNvSpPr/>
            <p:nvPr/>
          </p:nvSpPr>
          <p:spPr>
            <a:xfrm flipH="1">
              <a:off x="1088071" y="55700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6" name="Freeform: Shape 215">
              <a:extLst>
                <a:ext uri="{FF2B5EF4-FFF2-40B4-BE49-F238E27FC236}">
                  <a16:creationId xmlns:a16="http://schemas.microsoft.com/office/drawing/2014/main" id="{F4998D7F-05A4-077E-6084-1FABF2A8A2C4}"/>
                </a:ext>
              </a:extLst>
            </p:cNvPr>
            <p:cNvSpPr/>
            <p:nvPr/>
          </p:nvSpPr>
          <p:spPr>
            <a:xfrm flipH="1">
              <a:off x="726972" y="5355947"/>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7" name="Freeform: Shape 216">
              <a:extLst>
                <a:ext uri="{FF2B5EF4-FFF2-40B4-BE49-F238E27FC236}">
                  <a16:creationId xmlns:a16="http://schemas.microsoft.com/office/drawing/2014/main" id="{86730699-3FCC-858C-6FDB-02F4BE49CEE3}"/>
                </a:ext>
              </a:extLst>
            </p:cNvPr>
            <p:cNvSpPr/>
            <p:nvPr/>
          </p:nvSpPr>
          <p:spPr>
            <a:xfrm flipH="1">
              <a:off x="1097783" y="5355947"/>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18" name="Freeform: Shape 217">
              <a:extLst>
                <a:ext uri="{FF2B5EF4-FFF2-40B4-BE49-F238E27FC236}">
                  <a16:creationId xmlns:a16="http://schemas.microsoft.com/office/drawing/2014/main" id="{4BC5DCB4-60CC-EF97-21F5-9FE8DAA77C6E}"/>
                </a:ext>
              </a:extLst>
            </p:cNvPr>
            <p:cNvSpPr/>
            <p:nvPr/>
          </p:nvSpPr>
          <p:spPr>
            <a:xfrm flipH="1">
              <a:off x="726972" y="4284692"/>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19" name="Freeform: Shape 218">
              <a:extLst>
                <a:ext uri="{FF2B5EF4-FFF2-40B4-BE49-F238E27FC236}">
                  <a16:creationId xmlns:a16="http://schemas.microsoft.com/office/drawing/2014/main" id="{5D2FACAA-C06A-0B9C-8EF0-B0D3A0165A47}"/>
                </a:ext>
              </a:extLst>
            </p:cNvPr>
            <p:cNvSpPr/>
            <p:nvPr/>
          </p:nvSpPr>
          <p:spPr>
            <a:xfrm flipH="1">
              <a:off x="1088071" y="4712903"/>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0" name="Freeform: Shape 219">
              <a:extLst>
                <a:ext uri="{FF2B5EF4-FFF2-40B4-BE49-F238E27FC236}">
                  <a16:creationId xmlns:a16="http://schemas.microsoft.com/office/drawing/2014/main" id="{F2CCD272-6914-7A50-92F9-92638E143F27}"/>
                </a:ext>
              </a:extLst>
            </p:cNvPr>
            <p:cNvSpPr/>
            <p:nvPr/>
          </p:nvSpPr>
          <p:spPr>
            <a:xfrm flipH="1">
              <a:off x="726972" y="4498846"/>
              <a:ext cx="370811" cy="214056"/>
            </a:xfrm>
            <a:custGeom>
              <a:avLst/>
              <a:gdLst>
                <a:gd name="connsiteX0" fmla="*/ 357976 w 357976"/>
                <a:gd name="connsiteY0" fmla="*/ 0 h 206647"/>
                <a:gd name="connsiteX1" fmla="*/ 0 w 357976"/>
                <a:gd name="connsiteY1" fmla="*/ 206648 h 206647"/>
              </a:gdLst>
              <a:ahLst/>
              <a:cxnLst>
                <a:cxn ang="0">
                  <a:pos x="connsiteX0" y="connsiteY0"/>
                </a:cxn>
                <a:cxn ang="0">
                  <a:pos x="connsiteX1" y="connsiteY1"/>
                </a:cxn>
              </a:cxnLst>
              <a:rect l="l" t="t" r="r" b="b"/>
              <a:pathLst>
                <a:path w="357976" h="206647">
                  <a:moveTo>
                    <a:pt x="357976" y="0"/>
                  </a:moveTo>
                  <a:lnTo>
                    <a:pt x="0"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1" name="Freeform: Shape 220">
              <a:extLst>
                <a:ext uri="{FF2B5EF4-FFF2-40B4-BE49-F238E27FC236}">
                  <a16:creationId xmlns:a16="http://schemas.microsoft.com/office/drawing/2014/main" id="{43AAD467-4DAC-AFB2-DECE-B64C0F389C28}"/>
                </a:ext>
              </a:extLst>
            </p:cNvPr>
            <p:cNvSpPr/>
            <p:nvPr/>
          </p:nvSpPr>
          <p:spPr>
            <a:xfrm flipH="1">
              <a:off x="1097783" y="4498846"/>
              <a:ext cx="370811" cy="214056"/>
            </a:xfrm>
            <a:custGeom>
              <a:avLst/>
              <a:gdLst>
                <a:gd name="connsiteX0" fmla="*/ 357976 w 357976"/>
                <a:gd name="connsiteY0" fmla="*/ 206648 h 206647"/>
                <a:gd name="connsiteX1" fmla="*/ 0 w 357976"/>
                <a:gd name="connsiteY1" fmla="*/ 0 h 206647"/>
              </a:gdLst>
              <a:ahLst/>
              <a:cxnLst>
                <a:cxn ang="0">
                  <a:pos x="connsiteX0" y="connsiteY0"/>
                </a:cxn>
                <a:cxn ang="0">
                  <a:pos x="connsiteX1" y="connsiteY1"/>
                </a:cxn>
              </a:cxnLst>
              <a:rect l="l" t="t" r="r" b="b"/>
              <a:pathLst>
                <a:path w="357976" h="206647">
                  <a:moveTo>
                    <a:pt x="357976"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2" name="Freeform: Shape 221">
              <a:extLst>
                <a:ext uri="{FF2B5EF4-FFF2-40B4-BE49-F238E27FC236}">
                  <a16:creationId xmlns:a16="http://schemas.microsoft.com/office/drawing/2014/main" id="{AC8E3A7C-7851-D347-E2C5-38271B2D2B40}"/>
                </a:ext>
              </a:extLst>
            </p:cNvPr>
            <p:cNvSpPr/>
            <p:nvPr/>
          </p:nvSpPr>
          <p:spPr>
            <a:xfrm flipH="1">
              <a:off x="726972" y="3428369"/>
              <a:ext cx="741622" cy="856323"/>
            </a:xfrm>
            <a:custGeom>
              <a:avLst/>
              <a:gdLst>
                <a:gd name="connsiteX0" fmla="*/ 0 w 715952"/>
                <a:gd name="connsiteY0" fmla="*/ 620036 h 826683"/>
                <a:gd name="connsiteX1" fmla="*/ 357976 w 715952"/>
                <a:gd name="connsiteY1" fmla="*/ 826684 h 826683"/>
                <a:gd name="connsiteX2" fmla="*/ 715953 w 715952"/>
                <a:gd name="connsiteY2" fmla="*/ 620036 h 826683"/>
                <a:gd name="connsiteX3" fmla="*/ 715953 w 715952"/>
                <a:gd name="connsiteY3" fmla="*/ 206648 h 826683"/>
                <a:gd name="connsiteX4" fmla="*/ 357976 w 715952"/>
                <a:gd name="connsiteY4" fmla="*/ 0 h 826683"/>
                <a:gd name="connsiteX5" fmla="*/ 0 w 715952"/>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683">
                  <a:moveTo>
                    <a:pt x="0" y="620036"/>
                  </a:moveTo>
                  <a:lnTo>
                    <a:pt x="357976" y="826684"/>
                  </a:lnTo>
                  <a:lnTo>
                    <a:pt x="715953" y="620036"/>
                  </a:lnTo>
                  <a:lnTo>
                    <a:pt x="715953" y="206648"/>
                  </a:lnTo>
                  <a:lnTo>
                    <a:pt x="357976"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3" name="Freeform: Shape 222">
              <a:extLst>
                <a:ext uri="{FF2B5EF4-FFF2-40B4-BE49-F238E27FC236}">
                  <a16:creationId xmlns:a16="http://schemas.microsoft.com/office/drawing/2014/main" id="{1176675B-C435-8AA0-8A59-350C5DEDF62C}"/>
                </a:ext>
              </a:extLst>
            </p:cNvPr>
            <p:cNvSpPr/>
            <p:nvPr/>
          </p:nvSpPr>
          <p:spPr>
            <a:xfrm flipH="1">
              <a:off x="1088071" y="3856482"/>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4" name="Freeform: Shape 223">
              <a:extLst>
                <a:ext uri="{FF2B5EF4-FFF2-40B4-BE49-F238E27FC236}">
                  <a16:creationId xmlns:a16="http://schemas.microsoft.com/office/drawing/2014/main" id="{31C9917C-FE1E-DC9C-3DD6-A8D5FDC575AA}"/>
                </a:ext>
              </a:extLst>
            </p:cNvPr>
            <p:cNvSpPr/>
            <p:nvPr/>
          </p:nvSpPr>
          <p:spPr>
            <a:xfrm flipH="1">
              <a:off x="726972" y="3642425"/>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5" name="Freeform: Shape 224">
              <a:extLst>
                <a:ext uri="{FF2B5EF4-FFF2-40B4-BE49-F238E27FC236}">
                  <a16:creationId xmlns:a16="http://schemas.microsoft.com/office/drawing/2014/main" id="{76749DD1-5A17-089E-79E9-1D2FBE6F1113}"/>
                </a:ext>
              </a:extLst>
            </p:cNvPr>
            <p:cNvSpPr/>
            <p:nvPr/>
          </p:nvSpPr>
          <p:spPr>
            <a:xfrm flipH="1">
              <a:off x="1097783" y="3642425"/>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6" name="Freeform: Shape 225">
              <a:extLst>
                <a:ext uri="{FF2B5EF4-FFF2-40B4-BE49-F238E27FC236}">
                  <a16:creationId xmlns:a16="http://schemas.microsoft.com/office/drawing/2014/main" id="{D2470FD3-1745-DE55-A94F-8C28EACC5E89}"/>
                </a:ext>
              </a:extLst>
            </p:cNvPr>
            <p:cNvSpPr/>
            <p:nvPr/>
          </p:nvSpPr>
          <p:spPr>
            <a:xfrm flipH="1">
              <a:off x="726972" y="2572240"/>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27" name="Freeform: Shape 226">
              <a:extLst>
                <a:ext uri="{FF2B5EF4-FFF2-40B4-BE49-F238E27FC236}">
                  <a16:creationId xmlns:a16="http://schemas.microsoft.com/office/drawing/2014/main" id="{84E22C75-ED0A-AA92-02DC-1713E3177946}"/>
                </a:ext>
              </a:extLst>
            </p:cNvPr>
            <p:cNvSpPr/>
            <p:nvPr/>
          </p:nvSpPr>
          <p:spPr>
            <a:xfrm flipH="1">
              <a:off x="1088071" y="3000451"/>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8" name="Freeform: Shape 227">
              <a:extLst>
                <a:ext uri="{FF2B5EF4-FFF2-40B4-BE49-F238E27FC236}">
                  <a16:creationId xmlns:a16="http://schemas.microsoft.com/office/drawing/2014/main" id="{DD7E4075-6AE4-304B-D6B0-EAD0A895CA82}"/>
                </a:ext>
              </a:extLst>
            </p:cNvPr>
            <p:cNvSpPr/>
            <p:nvPr/>
          </p:nvSpPr>
          <p:spPr>
            <a:xfrm flipH="1">
              <a:off x="726972" y="2786296"/>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29" name="Freeform: Shape 228">
              <a:extLst>
                <a:ext uri="{FF2B5EF4-FFF2-40B4-BE49-F238E27FC236}">
                  <a16:creationId xmlns:a16="http://schemas.microsoft.com/office/drawing/2014/main" id="{ED1C104F-5660-7CD2-0B19-EFCA80B7D640}"/>
                </a:ext>
              </a:extLst>
            </p:cNvPr>
            <p:cNvSpPr/>
            <p:nvPr/>
          </p:nvSpPr>
          <p:spPr>
            <a:xfrm flipH="1">
              <a:off x="1097783" y="2786296"/>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0" name="Freeform: Shape 229">
              <a:extLst>
                <a:ext uri="{FF2B5EF4-FFF2-40B4-BE49-F238E27FC236}">
                  <a16:creationId xmlns:a16="http://schemas.microsoft.com/office/drawing/2014/main" id="{A17B50E7-233F-2C64-6918-CD04130527F9}"/>
                </a:ext>
              </a:extLst>
            </p:cNvPr>
            <p:cNvSpPr/>
            <p:nvPr/>
          </p:nvSpPr>
          <p:spPr>
            <a:xfrm flipH="1">
              <a:off x="726972" y="1715819"/>
              <a:ext cx="741622" cy="856420"/>
            </a:xfrm>
            <a:custGeom>
              <a:avLst/>
              <a:gdLst>
                <a:gd name="connsiteX0" fmla="*/ 0 w 715952"/>
                <a:gd name="connsiteY0" fmla="*/ 620130 h 826777"/>
                <a:gd name="connsiteX1" fmla="*/ 357976 w 715952"/>
                <a:gd name="connsiteY1" fmla="*/ 826778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8"/>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1" name="Freeform: Shape 230">
              <a:extLst>
                <a:ext uri="{FF2B5EF4-FFF2-40B4-BE49-F238E27FC236}">
                  <a16:creationId xmlns:a16="http://schemas.microsoft.com/office/drawing/2014/main" id="{15C3B861-FF46-D2EE-56AC-3E2CB1710245}"/>
                </a:ext>
              </a:extLst>
            </p:cNvPr>
            <p:cNvSpPr/>
            <p:nvPr/>
          </p:nvSpPr>
          <p:spPr>
            <a:xfrm flipH="1">
              <a:off x="1088071" y="21440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2" name="Freeform: Shape 231">
              <a:extLst>
                <a:ext uri="{FF2B5EF4-FFF2-40B4-BE49-F238E27FC236}">
                  <a16:creationId xmlns:a16="http://schemas.microsoft.com/office/drawing/2014/main" id="{FBBCD643-D40B-EC60-3F15-0466C208827A}"/>
                </a:ext>
              </a:extLst>
            </p:cNvPr>
            <p:cNvSpPr/>
            <p:nvPr/>
          </p:nvSpPr>
          <p:spPr>
            <a:xfrm flipH="1">
              <a:off x="726972" y="1929973"/>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3" name="Freeform: Shape 232">
              <a:extLst>
                <a:ext uri="{FF2B5EF4-FFF2-40B4-BE49-F238E27FC236}">
                  <a16:creationId xmlns:a16="http://schemas.microsoft.com/office/drawing/2014/main" id="{09FFCBAC-077C-A2D1-D0FC-189054F47F6D}"/>
                </a:ext>
              </a:extLst>
            </p:cNvPr>
            <p:cNvSpPr/>
            <p:nvPr/>
          </p:nvSpPr>
          <p:spPr>
            <a:xfrm flipH="1">
              <a:off x="1097783" y="1929973"/>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4" name="Freeform: Shape 233">
              <a:extLst>
                <a:ext uri="{FF2B5EF4-FFF2-40B4-BE49-F238E27FC236}">
                  <a16:creationId xmlns:a16="http://schemas.microsoft.com/office/drawing/2014/main" id="{A0791A16-B3D6-D619-9D3F-CFA06D8D8531}"/>
                </a:ext>
              </a:extLst>
            </p:cNvPr>
            <p:cNvSpPr/>
            <p:nvPr/>
          </p:nvSpPr>
          <p:spPr>
            <a:xfrm flipH="1">
              <a:off x="726972" y="858719"/>
              <a:ext cx="741622" cy="856420"/>
            </a:xfrm>
            <a:custGeom>
              <a:avLst/>
              <a:gdLst>
                <a:gd name="connsiteX0" fmla="*/ 0 w 715952"/>
                <a:gd name="connsiteY0" fmla="*/ 620036 h 826777"/>
                <a:gd name="connsiteX1" fmla="*/ 357976 w 715952"/>
                <a:gd name="connsiteY1" fmla="*/ 826777 h 826777"/>
                <a:gd name="connsiteX2" fmla="*/ 715953 w 715952"/>
                <a:gd name="connsiteY2" fmla="*/ 620036 h 826777"/>
                <a:gd name="connsiteX3" fmla="*/ 715953 w 715952"/>
                <a:gd name="connsiteY3" fmla="*/ 206647 h 826777"/>
                <a:gd name="connsiteX4" fmla="*/ 357976 w 715952"/>
                <a:gd name="connsiteY4" fmla="*/ 0 h 826777"/>
                <a:gd name="connsiteX5" fmla="*/ 0 w 715952"/>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036"/>
                  </a:moveTo>
                  <a:lnTo>
                    <a:pt x="357976" y="826777"/>
                  </a:lnTo>
                  <a:lnTo>
                    <a:pt x="715953" y="620036"/>
                  </a:lnTo>
                  <a:lnTo>
                    <a:pt x="715953" y="206647"/>
                  </a:lnTo>
                  <a:lnTo>
                    <a:pt x="357976"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5" name="Freeform: Shape 234">
              <a:extLst>
                <a:ext uri="{FF2B5EF4-FFF2-40B4-BE49-F238E27FC236}">
                  <a16:creationId xmlns:a16="http://schemas.microsoft.com/office/drawing/2014/main" id="{B8D74154-2090-0B0A-2D68-532409EF54B6}"/>
                </a:ext>
              </a:extLst>
            </p:cNvPr>
            <p:cNvSpPr/>
            <p:nvPr/>
          </p:nvSpPr>
          <p:spPr>
            <a:xfrm flipH="1">
              <a:off x="1088071" y="128692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6" name="Freeform: Shape 235">
              <a:extLst>
                <a:ext uri="{FF2B5EF4-FFF2-40B4-BE49-F238E27FC236}">
                  <a16:creationId xmlns:a16="http://schemas.microsoft.com/office/drawing/2014/main" id="{F4436DB2-7FA6-261D-2CAA-754355F1EFD4}"/>
                </a:ext>
              </a:extLst>
            </p:cNvPr>
            <p:cNvSpPr/>
            <p:nvPr/>
          </p:nvSpPr>
          <p:spPr>
            <a:xfrm flipH="1">
              <a:off x="726972" y="1072775"/>
              <a:ext cx="370811" cy="214153"/>
            </a:xfrm>
            <a:custGeom>
              <a:avLst/>
              <a:gdLst>
                <a:gd name="connsiteX0" fmla="*/ 357976 w 357976"/>
                <a:gd name="connsiteY0" fmla="*/ 0 h 206741"/>
                <a:gd name="connsiteX1" fmla="*/ 0 w 357976"/>
                <a:gd name="connsiteY1" fmla="*/ 206741 h 206741"/>
              </a:gdLst>
              <a:ahLst/>
              <a:cxnLst>
                <a:cxn ang="0">
                  <a:pos x="connsiteX0" y="connsiteY0"/>
                </a:cxn>
                <a:cxn ang="0">
                  <a:pos x="connsiteX1" y="connsiteY1"/>
                </a:cxn>
              </a:cxnLst>
              <a:rect l="l" t="t" r="r" b="b"/>
              <a:pathLst>
                <a:path w="357976" h="206741">
                  <a:moveTo>
                    <a:pt x="357976" y="0"/>
                  </a:moveTo>
                  <a:lnTo>
                    <a:pt x="0"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7" name="Freeform: Shape 236">
              <a:extLst>
                <a:ext uri="{FF2B5EF4-FFF2-40B4-BE49-F238E27FC236}">
                  <a16:creationId xmlns:a16="http://schemas.microsoft.com/office/drawing/2014/main" id="{03F01010-B60E-C087-F080-A9B7078DA41B}"/>
                </a:ext>
              </a:extLst>
            </p:cNvPr>
            <p:cNvSpPr/>
            <p:nvPr/>
          </p:nvSpPr>
          <p:spPr>
            <a:xfrm flipH="1">
              <a:off x="1097783" y="1072775"/>
              <a:ext cx="370811" cy="214153"/>
            </a:xfrm>
            <a:custGeom>
              <a:avLst/>
              <a:gdLst>
                <a:gd name="connsiteX0" fmla="*/ 357976 w 357976"/>
                <a:gd name="connsiteY0" fmla="*/ 206741 h 206741"/>
                <a:gd name="connsiteX1" fmla="*/ 0 w 357976"/>
                <a:gd name="connsiteY1" fmla="*/ 0 h 206741"/>
              </a:gdLst>
              <a:ahLst/>
              <a:cxnLst>
                <a:cxn ang="0">
                  <a:pos x="connsiteX0" y="connsiteY0"/>
                </a:cxn>
                <a:cxn ang="0">
                  <a:pos x="connsiteX1" y="connsiteY1"/>
                </a:cxn>
              </a:cxnLst>
              <a:rect l="l" t="t" r="r" b="b"/>
              <a:pathLst>
                <a:path w="357976" h="206741">
                  <a:moveTo>
                    <a:pt x="357976"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38" name="Freeform: Shape 237">
              <a:extLst>
                <a:ext uri="{FF2B5EF4-FFF2-40B4-BE49-F238E27FC236}">
                  <a16:creationId xmlns:a16="http://schemas.microsoft.com/office/drawing/2014/main" id="{712E8BE9-C8FB-BE9D-D8DF-6B5FEE3FA836}"/>
                </a:ext>
              </a:extLst>
            </p:cNvPr>
            <p:cNvSpPr/>
            <p:nvPr/>
          </p:nvSpPr>
          <p:spPr>
            <a:xfrm flipH="1">
              <a:off x="726972" y="2298"/>
              <a:ext cx="741622" cy="856420"/>
            </a:xfrm>
            <a:custGeom>
              <a:avLst/>
              <a:gdLst>
                <a:gd name="connsiteX0" fmla="*/ 0 w 715952"/>
                <a:gd name="connsiteY0" fmla="*/ 620130 h 826777"/>
                <a:gd name="connsiteX1" fmla="*/ 357976 w 715952"/>
                <a:gd name="connsiteY1" fmla="*/ 826777 h 826777"/>
                <a:gd name="connsiteX2" fmla="*/ 715953 w 715952"/>
                <a:gd name="connsiteY2" fmla="*/ 620130 h 826777"/>
                <a:gd name="connsiteX3" fmla="*/ 715953 w 715952"/>
                <a:gd name="connsiteY3" fmla="*/ 206741 h 826777"/>
                <a:gd name="connsiteX4" fmla="*/ 357976 w 715952"/>
                <a:gd name="connsiteY4" fmla="*/ 0 h 826777"/>
                <a:gd name="connsiteX5" fmla="*/ 0 w 715952"/>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5952" h="826777">
                  <a:moveTo>
                    <a:pt x="0" y="620130"/>
                  </a:moveTo>
                  <a:lnTo>
                    <a:pt x="357976" y="826777"/>
                  </a:lnTo>
                  <a:lnTo>
                    <a:pt x="715953" y="620130"/>
                  </a:lnTo>
                  <a:lnTo>
                    <a:pt x="715953" y="206741"/>
                  </a:lnTo>
                  <a:lnTo>
                    <a:pt x="357976"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39" name="Freeform: Shape 238">
              <a:extLst>
                <a:ext uri="{FF2B5EF4-FFF2-40B4-BE49-F238E27FC236}">
                  <a16:creationId xmlns:a16="http://schemas.microsoft.com/office/drawing/2014/main" id="{7578CE52-759C-CCF4-C763-89428EC5FD89}"/>
                </a:ext>
              </a:extLst>
            </p:cNvPr>
            <p:cNvSpPr/>
            <p:nvPr/>
          </p:nvSpPr>
          <p:spPr>
            <a:xfrm flipH="1">
              <a:off x="1088071" y="430509"/>
              <a:ext cx="9712" cy="428210"/>
            </a:xfrm>
            <a:custGeom>
              <a:avLst/>
              <a:gdLst>
                <a:gd name="connsiteX0" fmla="*/ 0 w 9376"/>
                <a:gd name="connsiteY0" fmla="*/ 0 h 413388"/>
                <a:gd name="connsiteX1" fmla="*/ 0 w 9376"/>
                <a:gd name="connsiteY1" fmla="*/ 413389 h 413388"/>
              </a:gdLst>
              <a:ahLst/>
              <a:cxnLst>
                <a:cxn ang="0">
                  <a:pos x="connsiteX0" y="connsiteY0"/>
                </a:cxn>
                <a:cxn ang="0">
                  <a:pos x="connsiteX1" y="connsiteY1"/>
                </a:cxn>
              </a:cxnLst>
              <a:rect l="l" t="t" r="r" b="b"/>
              <a:pathLst>
                <a:path w="9376" h="413388">
                  <a:moveTo>
                    <a:pt x="0" y="0"/>
                  </a:moveTo>
                  <a:lnTo>
                    <a:pt x="0"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0" name="Freeform: Shape 239">
              <a:extLst>
                <a:ext uri="{FF2B5EF4-FFF2-40B4-BE49-F238E27FC236}">
                  <a16:creationId xmlns:a16="http://schemas.microsoft.com/office/drawing/2014/main" id="{1CB9C579-B442-B9C6-C2E0-7A59FC1D43AD}"/>
                </a:ext>
              </a:extLst>
            </p:cNvPr>
            <p:cNvSpPr/>
            <p:nvPr/>
          </p:nvSpPr>
          <p:spPr>
            <a:xfrm flipH="1">
              <a:off x="726972" y="216451"/>
              <a:ext cx="370811" cy="214056"/>
            </a:xfrm>
            <a:custGeom>
              <a:avLst/>
              <a:gdLst>
                <a:gd name="connsiteX0" fmla="*/ 357976 w 357976"/>
                <a:gd name="connsiteY0" fmla="*/ 0 h 206647"/>
                <a:gd name="connsiteX1" fmla="*/ 0 w 357976"/>
                <a:gd name="connsiteY1" fmla="*/ 206647 h 206647"/>
              </a:gdLst>
              <a:ahLst/>
              <a:cxnLst>
                <a:cxn ang="0">
                  <a:pos x="connsiteX0" y="connsiteY0"/>
                </a:cxn>
                <a:cxn ang="0">
                  <a:pos x="connsiteX1" y="connsiteY1"/>
                </a:cxn>
              </a:cxnLst>
              <a:rect l="l" t="t" r="r" b="b"/>
              <a:pathLst>
                <a:path w="357976" h="206647">
                  <a:moveTo>
                    <a:pt x="357976" y="0"/>
                  </a:moveTo>
                  <a:lnTo>
                    <a:pt x="0"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1" name="Freeform: Shape 240">
              <a:extLst>
                <a:ext uri="{FF2B5EF4-FFF2-40B4-BE49-F238E27FC236}">
                  <a16:creationId xmlns:a16="http://schemas.microsoft.com/office/drawing/2014/main" id="{01208B2C-B173-BF24-C8DB-7D0C5267C808}"/>
                </a:ext>
              </a:extLst>
            </p:cNvPr>
            <p:cNvSpPr/>
            <p:nvPr/>
          </p:nvSpPr>
          <p:spPr>
            <a:xfrm flipH="1">
              <a:off x="1097783" y="216451"/>
              <a:ext cx="370811" cy="214056"/>
            </a:xfrm>
            <a:custGeom>
              <a:avLst/>
              <a:gdLst>
                <a:gd name="connsiteX0" fmla="*/ 357976 w 357976"/>
                <a:gd name="connsiteY0" fmla="*/ 206647 h 206647"/>
                <a:gd name="connsiteX1" fmla="*/ 0 w 357976"/>
                <a:gd name="connsiteY1" fmla="*/ 0 h 206647"/>
              </a:gdLst>
              <a:ahLst/>
              <a:cxnLst>
                <a:cxn ang="0">
                  <a:pos x="connsiteX0" y="connsiteY0"/>
                </a:cxn>
                <a:cxn ang="0">
                  <a:pos x="connsiteX1" y="connsiteY1"/>
                </a:cxn>
              </a:cxnLst>
              <a:rect l="l" t="t" r="r" b="b"/>
              <a:pathLst>
                <a:path w="357976" h="206647">
                  <a:moveTo>
                    <a:pt x="357976"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2" name="Freeform: Shape 241">
              <a:extLst>
                <a:ext uri="{FF2B5EF4-FFF2-40B4-BE49-F238E27FC236}">
                  <a16:creationId xmlns:a16="http://schemas.microsoft.com/office/drawing/2014/main" id="{3E86E5FF-C66E-AD84-7558-DB84A0B01B26}"/>
                </a:ext>
              </a:extLst>
            </p:cNvPr>
            <p:cNvSpPr/>
            <p:nvPr/>
          </p:nvSpPr>
          <p:spPr>
            <a:xfrm flipH="1">
              <a:off x="-14748" y="5998214"/>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2 h 826777"/>
                <a:gd name="connsiteX4" fmla="*/ 358070 w 716046"/>
                <a:gd name="connsiteY4" fmla="*/ 0 h 826777"/>
                <a:gd name="connsiteX5" fmla="*/ 0 w 716046"/>
                <a:gd name="connsiteY5" fmla="*/ 206742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2"/>
                  </a:lnTo>
                  <a:lnTo>
                    <a:pt x="358070" y="0"/>
                  </a:lnTo>
                  <a:lnTo>
                    <a:pt x="0" y="206742"/>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3" name="Freeform: Shape 242">
              <a:extLst>
                <a:ext uri="{FF2B5EF4-FFF2-40B4-BE49-F238E27FC236}">
                  <a16:creationId xmlns:a16="http://schemas.microsoft.com/office/drawing/2014/main" id="{D15CC3C1-3735-DCDB-D463-DF77941ACBF2}"/>
                </a:ext>
              </a:extLst>
            </p:cNvPr>
            <p:cNvSpPr/>
            <p:nvPr/>
          </p:nvSpPr>
          <p:spPr>
            <a:xfrm flipH="1">
              <a:off x="346351" y="6426423"/>
              <a:ext cx="9712" cy="428210"/>
            </a:xfrm>
            <a:custGeom>
              <a:avLst/>
              <a:gdLst>
                <a:gd name="connsiteX0" fmla="*/ -1 w 9376"/>
                <a:gd name="connsiteY0" fmla="*/ 0 h 413388"/>
                <a:gd name="connsiteX1" fmla="*/ -1 w 9376"/>
                <a:gd name="connsiteY1" fmla="*/ 413388 h 413388"/>
              </a:gdLst>
              <a:ahLst/>
              <a:cxnLst>
                <a:cxn ang="0">
                  <a:pos x="connsiteX0" y="connsiteY0"/>
                </a:cxn>
                <a:cxn ang="0">
                  <a:pos x="connsiteX1" y="connsiteY1"/>
                </a:cxn>
              </a:cxnLst>
              <a:rect l="l" t="t" r="r" b="b"/>
              <a:pathLst>
                <a:path w="9376" h="413388">
                  <a:moveTo>
                    <a:pt x="-1" y="0"/>
                  </a:moveTo>
                  <a:lnTo>
                    <a:pt x="-1" y="41338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4" name="Freeform: Shape 243">
              <a:extLst>
                <a:ext uri="{FF2B5EF4-FFF2-40B4-BE49-F238E27FC236}">
                  <a16:creationId xmlns:a16="http://schemas.microsoft.com/office/drawing/2014/main" id="{7C015C27-C2A6-56AA-2174-203189EE01B8}"/>
                </a:ext>
              </a:extLst>
            </p:cNvPr>
            <p:cNvSpPr/>
            <p:nvPr/>
          </p:nvSpPr>
          <p:spPr>
            <a:xfrm flipH="1">
              <a:off x="-14748" y="621236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5" name="Freeform: Shape 244">
              <a:extLst>
                <a:ext uri="{FF2B5EF4-FFF2-40B4-BE49-F238E27FC236}">
                  <a16:creationId xmlns:a16="http://schemas.microsoft.com/office/drawing/2014/main" id="{5FBC794C-A87D-9B50-D5AA-62F5456E9F10}"/>
                </a:ext>
              </a:extLst>
            </p:cNvPr>
            <p:cNvSpPr/>
            <p:nvPr/>
          </p:nvSpPr>
          <p:spPr>
            <a:xfrm flipH="1">
              <a:off x="356063" y="621236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6" name="Freeform: Shape 245">
              <a:extLst>
                <a:ext uri="{FF2B5EF4-FFF2-40B4-BE49-F238E27FC236}">
                  <a16:creationId xmlns:a16="http://schemas.microsoft.com/office/drawing/2014/main" id="{014FFC80-97FD-F123-A30A-23A9E7A011AE}"/>
                </a:ext>
              </a:extLst>
            </p:cNvPr>
            <p:cNvSpPr/>
            <p:nvPr/>
          </p:nvSpPr>
          <p:spPr>
            <a:xfrm flipH="1">
              <a:off x="-14748" y="5141793"/>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47" name="Freeform: Shape 246">
              <a:extLst>
                <a:ext uri="{FF2B5EF4-FFF2-40B4-BE49-F238E27FC236}">
                  <a16:creationId xmlns:a16="http://schemas.microsoft.com/office/drawing/2014/main" id="{DEAE515D-702A-80E4-357C-14CEF3B50434}"/>
                </a:ext>
              </a:extLst>
            </p:cNvPr>
            <p:cNvSpPr/>
            <p:nvPr/>
          </p:nvSpPr>
          <p:spPr>
            <a:xfrm flipH="1">
              <a:off x="346351" y="55700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8" name="Freeform: Shape 247">
              <a:extLst>
                <a:ext uri="{FF2B5EF4-FFF2-40B4-BE49-F238E27FC236}">
                  <a16:creationId xmlns:a16="http://schemas.microsoft.com/office/drawing/2014/main" id="{8FAADDB1-30EB-4ED7-30B7-3F9D336EDB25}"/>
                </a:ext>
              </a:extLst>
            </p:cNvPr>
            <p:cNvSpPr/>
            <p:nvPr/>
          </p:nvSpPr>
          <p:spPr>
            <a:xfrm flipH="1">
              <a:off x="-14748" y="5355947"/>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49" name="Freeform: Shape 248">
              <a:extLst>
                <a:ext uri="{FF2B5EF4-FFF2-40B4-BE49-F238E27FC236}">
                  <a16:creationId xmlns:a16="http://schemas.microsoft.com/office/drawing/2014/main" id="{8BD5E610-A38F-7FF5-4610-FF72FAB45FD3}"/>
                </a:ext>
              </a:extLst>
            </p:cNvPr>
            <p:cNvSpPr/>
            <p:nvPr/>
          </p:nvSpPr>
          <p:spPr>
            <a:xfrm flipH="1">
              <a:off x="356063" y="5355947"/>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0" name="Freeform: Shape 249">
              <a:extLst>
                <a:ext uri="{FF2B5EF4-FFF2-40B4-BE49-F238E27FC236}">
                  <a16:creationId xmlns:a16="http://schemas.microsoft.com/office/drawing/2014/main" id="{A592AF9A-07CE-26D2-5D55-DAF5947C6F2C}"/>
                </a:ext>
              </a:extLst>
            </p:cNvPr>
            <p:cNvSpPr/>
            <p:nvPr/>
          </p:nvSpPr>
          <p:spPr>
            <a:xfrm flipH="1">
              <a:off x="-14748" y="4284692"/>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1" name="Freeform: Shape 250">
              <a:extLst>
                <a:ext uri="{FF2B5EF4-FFF2-40B4-BE49-F238E27FC236}">
                  <a16:creationId xmlns:a16="http://schemas.microsoft.com/office/drawing/2014/main" id="{318B4426-341A-9300-877E-552D11D80A53}"/>
                </a:ext>
              </a:extLst>
            </p:cNvPr>
            <p:cNvSpPr/>
            <p:nvPr/>
          </p:nvSpPr>
          <p:spPr>
            <a:xfrm flipH="1">
              <a:off x="346351" y="4712903"/>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2" name="Freeform: Shape 251">
              <a:extLst>
                <a:ext uri="{FF2B5EF4-FFF2-40B4-BE49-F238E27FC236}">
                  <a16:creationId xmlns:a16="http://schemas.microsoft.com/office/drawing/2014/main" id="{20CD79B9-84E7-AA2E-EBEB-E02D0A9F6AFA}"/>
                </a:ext>
              </a:extLst>
            </p:cNvPr>
            <p:cNvSpPr/>
            <p:nvPr/>
          </p:nvSpPr>
          <p:spPr>
            <a:xfrm flipH="1">
              <a:off x="-14748" y="4498846"/>
              <a:ext cx="370811" cy="214056"/>
            </a:xfrm>
            <a:custGeom>
              <a:avLst/>
              <a:gdLst>
                <a:gd name="connsiteX0" fmla="*/ 357976 w 357976"/>
                <a:gd name="connsiteY0" fmla="*/ 0 h 206647"/>
                <a:gd name="connsiteX1" fmla="*/ -1 w 357976"/>
                <a:gd name="connsiteY1" fmla="*/ 206648 h 206647"/>
              </a:gdLst>
              <a:ahLst/>
              <a:cxnLst>
                <a:cxn ang="0">
                  <a:pos x="connsiteX0" y="connsiteY0"/>
                </a:cxn>
                <a:cxn ang="0">
                  <a:pos x="connsiteX1" y="connsiteY1"/>
                </a:cxn>
              </a:cxnLst>
              <a:rect l="l" t="t" r="r" b="b"/>
              <a:pathLst>
                <a:path w="357976" h="206647">
                  <a:moveTo>
                    <a:pt x="357976" y="0"/>
                  </a:moveTo>
                  <a:lnTo>
                    <a:pt x="-1" y="206648"/>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3" name="Freeform: Shape 252">
              <a:extLst>
                <a:ext uri="{FF2B5EF4-FFF2-40B4-BE49-F238E27FC236}">
                  <a16:creationId xmlns:a16="http://schemas.microsoft.com/office/drawing/2014/main" id="{B75C8333-4899-933D-EE71-D6C52A70B865}"/>
                </a:ext>
              </a:extLst>
            </p:cNvPr>
            <p:cNvSpPr/>
            <p:nvPr/>
          </p:nvSpPr>
          <p:spPr>
            <a:xfrm flipH="1">
              <a:off x="356063" y="4498846"/>
              <a:ext cx="370908" cy="214056"/>
            </a:xfrm>
            <a:custGeom>
              <a:avLst/>
              <a:gdLst>
                <a:gd name="connsiteX0" fmla="*/ 358070 w 358070"/>
                <a:gd name="connsiteY0" fmla="*/ 206648 h 206647"/>
                <a:gd name="connsiteX1" fmla="*/ 0 w 358070"/>
                <a:gd name="connsiteY1" fmla="*/ 0 h 206647"/>
              </a:gdLst>
              <a:ahLst/>
              <a:cxnLst>
                <a:cxn ang="0">
                  <a:pos x="connsiteX0" y="connsiteY0"/>
                </a:cxn>
                <a:cxn ang="0">
                  <a:pos x="connsiteX1" y="connsiteY1"/>
                </a:cxn>
              </a:cxnLst>
              <a:rect l="l" t="t" r="r" b="b"/>
              <a:pathLst>
                <a:path w="358070" h="206647">
                  <a:moveTo>
                    <a:pt x="358070" y="206648"/>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4" name="Freeform: Shape 253">
              <a:extLst>
                <a:ext uri="{FF2B5EF4-FFF2-40B4-BE49-F238E27FC236}">
                  <a16:creationId xmlns:a16="http://schemas.microsoft.com/office/drawing/2014/main" id="{7668571D-BDC5-805A-56A5-82C92B5587F0}"/>
                </a:ext>
              </a:extLst>
            </p:cNvPr>
            <p:cNvSpPr/>
            <p:nvPr/>
          </p:nvSpPr>
          <p:spPr>
            <a:xfrm flipH="1">
              <a:off x="-14748" y="3428369"/>
              <a:ext cx="741719" cy="856323"/>
            </a:xfrm>
            <a:custGeom>
              <a:avLst/>
              <a:gdLst>
                <a:gd name="connsiteX0" fmla="*/ 0 w 716046"/>
                <a:gd name="connsiteY0" fmla="*/ 620036 h 826683"/>
                <a:gd name="connsiteX1" fmla="*/ 358070 w 716046"/>
                <a:gd name="connsiteY1" fmla="*/ 826684 h 826683"/>
                <a:gd name="connsiteX2" fmla="*/ 716047 w 716046"/>
                <a:gd name="connsiteY2" fmla="*/ 620036 h 826683"/>
                <a:gd name="connsiteX3" fmla="*/ 716047 w 716046"/>
                <a:gd name="connsiteY3" fmla="*/ 206648 h 826683"/>
                <a:gd name="connsiteX4" fmla="*/ 358070 w 716046"/>
                <a:gd name="connsiteY4" fmla="*/ 0 h 826683"/>
                <a:gd name="connsiteX5" fmla="*/ 0 w 716046"/>
                <a:gd name="connsiteY5" fmla="*/ 206648 h 82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683">
                  <a:moveTo>
                    <a:pt x="0" y="620036"/>
                  </a:moveTo>
                  <a:lnTo>
                    <a:pt x="358070" y="826684"/>
                  </a:lnTo>
                  <a:lnTo>
                    <a:pt x="716047" y="620036"/>
                  </a:lnTo>
                  <a:lnTo>
                    <a:pt x="716047" y="206648"/>
                  </a:lnTo>
                  <a:lnTo>
                    <a:pt x="358070" y="0"/>
                  </a:lnTo>
                  <a:lnTo>
                    <a:pt x="0" y="206648"/>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5" name="Freeform: Shape 254">
              <a:extLst>
                <a:ext uri="{FF2B5EF4-FFF2-40B4-BE49-F238E27FC236}">
                  <a16:creationId xmlns:a16="http://schemas.microsoft.com/office/drawing/2014/main" id="{6A1B4E7E-A80D-A993-01F4-796C196A09A1}"/>
                </a:ext>
              </a:extLst>
            </p:cNvPr>
            <p:cNvSpPr/>
            <p:nvPr/>
          </p:nvSpPr>
          <p:spPr>
            <a:xfrm flipH="1">
              <a:off x="346351" y="3856482"/>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6" name="Freeform: Shape 255">
              <a:extLst>
                <a:ext uri="{FF2B5EF4-FFF2-40B4-BE49-F238E27FC236}">
                  <a16:creationId xmlns:a16="http://schemas.microsoft.com/office/drawing/2014/main" id="{F06728A5-5440-6879-8F40-E5EAEE125FA9}"/>
                </a:ext>
              </a:extLst>
            </p:cNvPr>
            <p:cNvSpPr/>
            <p:nvPr/>
          </p:nvSpPr>
          <p:spPr>
            <a:xfrm flipH="1">
              <a:off x="-14748" y="3642425"/>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7" name="Freeform: Shape 256">
              <a:extLst>
                <a:ext uri="{FF2B5EF4-FFF2-40B4-BE49-F238E27FC236}">
                  <a16:creationId xmlns:a16="http://schemas.microsoft.com/office/drawing/2014/main" id="{1C540166-028C-5921-4527-638A5E50C75F}"/>
                </a:ext>
              </a:extLst>
            </p:cNvPr>
            <p:cNvSpPr/>
            <p:nvPr/>
          </p:nvSpPr>
          <p:spPr>
            <a:xfrm flipH="1">
              <a:off x="356063" y="3642425"/>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58" name="Freeform: Shape 257">
              <a:extLst>
                <a:ext uri="{FF2B5EF4-FFF2-40B4-BE49-F238E27FC236}">
                  <a16:creationId xmlns:a16="http://schemas.microsoft.com/office/drawing/2014/main" id="{C5E197FD-0DB1-A690-2C22-7B22AD934A69}"/>
                </a:ext>
              </a:extLst>
            </p:cNvPr>
            <p:cNvSpPr/>
            <p:nvPr/>
          </p:nvSpPr>
          <p:spPr>
            <a:xfrm flipH="1">
              <a:off x="-14748" y="2572240"/>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59" name="Freeform: Shape 258">
              <a:extLst>
                <a:ext uri="{FF2B5EF4-FFF2-40B4-BE49-F238E27FC236}">
                  <a16:creationId xmlns:a16="http://schemas.microsoft.com/office/drawing/2014/main" id="{2AFA887C-BF52-8FBA-A0DA-C7FB2F27C96B}"/>
                </a:ext>
              </a:extLst>
            </p:cNvPr>
            <p:cNvSpPr/>
            <p:nvPr/>
          </p:nvSpPr>
          <p:spPr>
            <a:xfrm flipH="1">
              <a:off x="346351" y="3000451"/>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0" name="Freeform: Shape 259">
              <a:extLst>
                <a:ext uri="{FF2B5EF4-FFF2-40B4-BE49-F238E27FC236}">
                  <a16:creationId xmlns:a16="http://schemas.microsoft.com/office/drawing/2014/main" id="{6274FAC2-ECAF-20AC-E7F2-9551A2210968}"/>
                </a:ext>
              </a:extLst>
            </p:cNvPr>
            <p:cNvSpPr/>
            <p:nvPr/>
          </p:nvSpPr>
          <p:spPr>
            <a:xfrm flipH="1">
              <a:off x="-14748" y="2786296"/>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1" name="Freeform: Shape 260">
              <a:extLst>
                <a:ext uri="{FF2B5EF4-FFF2-40B4-BE49-F238E27FC236}">
                  <a16:creationId xmlns:a16="http://schemas.microsoft.com/office/drawing/2014/main" id="{35AAE8ED-C14A-A018-10C6-654E46311AC5}"/>
                </a:ext>
              </a:extLst>
            </p:cNvPr>
            <p:cNvSpPr/>
            <p:nvPr/>
          </p:nvSpPr>
          <p:spPr>
            <a:xfrm flipH="1">
              <a:off x="356063" y="2786296"/>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2" name="Freeform: Shape 261">
              <a:extLst>
                <a:ext uri="{FF2B5EF4-FFF2-40B4-BE49-F238E27FC236}">
                  <a16:creationId xmlns:a16="http://schemas.microsoft.com/office/drawing/2014/main" id="{CD7C74A6-5B86-F66B-F96D-31D8F9729FB9}"/>
                </a:ext>
              </a:extLst>
            </p:cNvPr>
            <p:cNvSpPr/>
            <p:nvPr/>
          </p:nvSpPr>
          <p:spPr>
            <a:xfrm flipH="1">
              <a:off x="-14748" y="1715819"/>
              <a:ext cx="741719" cy="856420"/>
            </a:xfrm>
            <a:custGeom>
              <a:avLst/>
              <a:gdLst>
                <a:gd name="connsiteX0" fmla="*/ 0 w 716046"/>
                <a:gd name="connsiteY0" fmla="*/ 620130 h 826777"/>
                <a:gd name="connsiteX1" fmla="*/ 358070 w 716046"/>
                <a:gd name="connsiteY1" fmla="*/ 826778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8"/>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3" name="Freeform: Shape 262">
              <a:extLst>
                <a:ext uri="{FF2B5EF4-FFF2-40B4-BE49-F238E27FC236}">
                  <a16:creationId xmlns:a16="http://schemas.microsoft.com/office/drawing/2014/main" id="{5E9232AA-FF8C-A729-11DC-B2B73E9B9EFD}"/>
                </a:ext>
              </a:extLst>
            </p:cNvPr>
            <p:cNvSpPr/>
            <p:nvPr/>
          </p:nvSpPr>
          <p:spPr>
            <a:xfrm flipH="1">
              <a:off x="346351" y="21440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4" name="Freeform: Shape 263">
              <a:extLst>
                <a:ext uri="{FF2B5EF4-FFF2-40B4-BE49-F238E27FC236}">
                  <a16:creationId xmlns:a16="http://schemas.microsoft.com/office/drawing/2014/main" id="{898EF19B-9570-78F2-84AD-388D43DE5553}"/>
                </a:ext>
              </a:extLst>
            </p:cNvPr>
            <p:cNvSpPr/>
            <p:nvPr/>
          </p:nvSpPr>
          <p:spPr>
            <a:xfrm flipH="1">
              <a:off x="-14748" y="1929973"/>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5" name="Freeform: Shape 264">
              <a:extLst>
                <a:ext uri="{FF2B5EF4-FFF2-40B4-BE49-F238E27FC236}">
                  <a16:creationId xmlns:a16="http://schemas.microsoft.com/office/drawing/2014/main" id="{CF283D04-74DE-12D9-470C-C9725739327A}"/>
                </a:ext>
              </a:extLst>
            </p:cNvPr>
            <p:cNvSpPr/>
            <p:nvPr/>
          </p:nvSpPr>
          <p:spPr>
            <a:xfrm flipH="1">
              <a:off x="356063" y="1929973"/>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6" name="Freeform: Shape 265">
              <a:extLst>
                <a:ext uri="{FF2B5EF4-FFF2-40B4-BE49-F238E27FC236}">
                  <a16:creationId xmlns:a16="http://schemas.microsoft.com/office/drawing/2014/main" id="{F0D53435-FE5E-DECE-4522-AFC6390D8A9B}"/>
                </a:ext>
              </a:extLst>
            </p:cNvPr>
            <p:cNvSpPr/>
            <p:nvPr/>
          </p:nvSpPr>
          <p:spPr>
            <a:xfrm flipH="1">
              <a:off x="-14748" y="858719"/>
              <a:ext cx="741719" cy="856420"/>
            </a:xfrm>
            <a:custGeom>
              <a:avLst/>
              <a:gdLst>
                <a:gd name="connsiteX0" fmla="*/ 0 w 716046"/>
                <a:gd name="connsiteY0" fmla="*/ 620036 h 826777"/>
                <a:gd name="connsiteX1" fmla="*/ 358070 w 716046"/>
                <a:gd name="connsiteY1" fmla="*/ 826777 h 826777"/>
                <a:gd name="connsiteX2" fmla="*/ 716047 w 716046"/>
                <a:gd name="connsiteY2" fmla="*/ 620036 h 826777"/>
                <a:gd name="connsiteX3" fmla="*/ 716047 w 716046"/>
                <a:gd name="connsiteY3" fmla="*/ 206647 h 826777"/>
                <a:gd name="connsiteX4" fmla="*/ 358070 w 716046"/>
                <a:gd name="connsiteY4" fmla="*/ 0 h 826777"/>
                <a:gd name="connsiteX5" fmla="*/ 0 w 716046"/>
                <a:gd name="connsiteY5" fmla="*/ 206647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036"/>
                  </a:moveTo>
                  <a:lnTo>
                    <a:pt x="358070" y="826777"/>
                  </a:lnTo>
                  <a:lnTo>
                    <a:pt x="716047" y="620036"/>
                  </a:lnTo>
                  <a:lnTo>
                    <a:pt x="716047" y="206647"/>
                  </a:lnTo>
                  <a:lnTo>
                    <a:pt x="358070" y="0"/>
                  </a:lnTo>
                  <a:lnTo>
                    <a:pt x="0" y="206647"/>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67" name="Freeform: Shape 266">
              <a:extLst>
                <a:ext uri="{FF2B5EF4-FFF2-40B4-BE49-F238E27FC236}">
                  <a16:creationId xmlns:a16="http://schemas.microsoft.com/office/drawing/2014/main" id="{0B7038DB-129E-D563-A1E8-07B16A948F19}"/>
                </a:ext>
              </a:extLst>
            </p:cNvPr>
            <p:cNvSpPr/>
            <p:nvPr/>
          </p:nvSpPr>
          <p:spPr>
            <a:xfrm flipH="1">
              <a:off x="346351" y="128692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8" name="Freeform: Shape 267">
              <a:extLst>
                <a:ext uri="{FF2B5EF4-FFF2-40B4-BE49-F238E27FC236}">
                  <a16:creationId xmlns:a16="http://schemas.microsoft.com/office/drawing/2014/main" id="{8F25D13E-6731-5277-2571-C8C31A33B09B}"/>
                </a:ext>
              </a:extLst>
            </p:cNvPr>
            <p:cNvSpPr/>
            <p:nvPr/>
          </p:nvSpPr>
          <p:spPr>
            <a:xfrm flipH="1">
              <a:off x="-14748" y="1072775"/>
              <a:ext cx="370811" cy="214153"/>
            </a:xfrm>
            <a:custGeom>
              <a:avLst/>
              <a:gdLst>
                <a:gd name="connsiteX0" fmla="*/ 357976 w 357976"/>
                <a:gd name="connsiteY0" fmla="*/ 0 h 206741"/>
                <a:gd name="connsiteX1" fmla="*/ -1 w 357976"/>
                <a:gd name="connsiteY1" fmla="*/ 206741 h 206741"/>
              </a:gdLst>
              <a:ahLst/>
              <a:cxnLst>
                <a:cxn ang="0">
                  <a:pos x="connsiteX0" y="connsiteY0"/>
                </a:cxn>
                <a:cxn ang="0">
                  <a:pos x="connsiteX1" y="connsiteY1"/>
                </a:cxn>
              </a:cxnLst>
              <a:rect l="l" t="t" r="r" b="b"/>
              <a:pathLst>
                <a:path w="357976" h="206741">
                  <a:moveTo>
                    <a:pt x="357976" y="0"/>
                  </a:moveTo>
                  <a:lnTo>
                    <a:pt x="-1" y="206741"/>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69" name="Freeform: Shape 268">
              <a:extLst>
                <a:ext uri="{FF2B5EF4-FFF2-40B4-BE49-F238E27FC236}">
                  <a16:creationId xmlns:a16="http://schemas.microsoft.com/office/drawing/2014/main" id="{19C75B2D-7C31-2E08-3BF4-FEAEBEF4A413}"/>
                </a:ext>
              </a:extLst>
            </p:cNvPr>
            <p:cNvSpPr/>
            <p:nvPr/>
          </p:nvSpPr>
          <p:spPr>
            <a:xfrm flipH="1">
              <a:off x="356063" y="1072775"/>
              <a:ext cx="370908" cy="214153"/>
            </a:xfrm>
            <a:custGeom>
              <a:avLst/>
              <a:gdLst>
                <a:gd name="connsiteX0" fmla="*/ 358070 w 358070"/>
                <a:gd name="connsiteY0" fmla="*/ 206741 h 206741"/>
                <a:gd name="connsiteX1" fmla="*/ 0 w 358070"/>
                <a:gd name="connsiteY1" fmla="*/ 0 h 206741"/>
              </a:gdLst>
              <a:ahLst/>
              <a:cxnLst>
                <a:cxn ang="0">
                  <a:pos x="connsiteX0" y="connsiteY0"/>
                </a:cxn>
                <a:cxn ang="0">
                  <a:pos x="connsiteX1" y="connsiteY1"/>
                </a:cxn>
              </a:cxnLst>
              <a:rect l="l" t="t" r="r" b="b"/>
              <a:pathLst>
                <a:path w="358070" h="206741">
                  <a:moveTo>
                    <a:pt x="358070" y="206741"/>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0" name="Freeform: Shape 269">
              <a:extLst>
                <a:ext uri="{FF2B5EF4-FFF2-40B4-BE49-F238E27FC236}">
                  <a16:creationId xmlns:a16="http://schemas.microsoft.com/office/drawing/2014/main" id="{7E357C14-8C84-7D27-E978-B9236CA47100}"/>
                </a:ext>
              </a:extLst>
            </p:cNvPr>
            <p:cNvSpPr/>
            <p:nvPr/>
          </p:nvSpPr>
          <p:spPr>
            <a:xfrm flipH="1">
              <a:off x="-14748" y="2298"/>
              <a:ext cx="741719" cy="856420"/>
            </a:xfrm>
            <a:custGeom>
              <a:avLst/>
              <a:gdLst>
                <a:gd name="connsiteX0" fmla="*/ 0 w 716046"/>
                <a:gd name="connsiteY0" fmla="*/ 620130 h 826777"/>
                <a:gd name="connsiteX1" fmla="*/ 358070 w 716046"/>
                <a:gd name="connsiteY1" fmla="*/ 826777 h 826777"/>
                <a:gd name="connsiteX2" fmla="*/ 716047 w 716046"/>
                <a:gd name="connsiteY2" fmla="*/ 620130 h 826777"/>
                <a:gd name="connsiteX3" fmla="*/ 716047 w 716046"/>
                <a:gd name="connsiteY3" fmla="*/ 206741 h 826777"/>
                <a:gd name="connsiteX4" fmla="*/ 358070 w 716046"/>
                <a:gd name="connsiteY4" fmla="*/ 0 h 826777"/>
                <a:gd name="connsiteX5" fmla="*/ 0 w 716046"/>
                <a:gd name="connsiteY5" fmla="*/ 206741 h 82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6046" h="826777">
                  <a:moveTo>
                    <a:pt x="0" y="620130"/>
                  </a:moveTo>
                  <a:lnTo>
                    <a:pt x="358070" y="826777"/>
                  </a:lnTo>
                  <a:lnTo>
                    <a:pt x="716047" y="620130"/>
                  </a:lnTo>
                  <a:lnTo>
                    <a:pt x="716047" y="206741"/>
                  </a:lnTo>
                  <a:lnTo>
                    <a:pt x="358070" y="0"/>
                  </a:lnTo>
                  <a:lnTo>
                    <a:pt x="0" y="206741"/>
                  </a:lnTo>
                </a:path>
              </a:pathLst>
            </a:custGeom>
            <a:noFill/>
            <a:ln w="3175" cap="flat">
              <a:solidFill>
                <a:schemeClr val="tx2">
                  <a:lumMod val="60000"/>
                  <a:lumOff val="40000"/>
                </a:schemeClr>
              </a:solidFill>
              <a:prstDash val="solid"/>
              <a:miter/>
            </a:ln>
          </p:spPr>
          <p:txBody>
            <a:bodyPr rtlCol="0" anchor="ctr"/>
            <a:lstStyle/>
            <a:p>
              <a:endParaRPr lang="en-IN" sz="1350"/>
            </a:p>
          </p:txBody>
        </p:sp>
        <p:sp>
          <p:nvSpPr>
            <p:cNvPr id="271" name="Freeform: Shape 270">
              <a:extLst>
                <a:ext uri="{FF2B5EF4-FFF2-40B4-BE49-F238E27FC236}">
                  <a16:creationId xmlns:a16="http://schemas.microsoft.com/office/drawing/2014/main" id="{09808EE0-165F-3521-8424-DB4363DFB786}"/>
                </a:ext>
              </a:extLst>
            </p:cNvPr>
            <p:cNvSpPr/>
            <p:nvPr/>
          </p:nvSpPr>
          <p:spPr>
            <a:xfrm flipH="1">
              <a:off x="346351" y="430509"/>
              <a:ext cx="9712" cy="428210"/>
            </a:xfrm>
            <a:custGeom>
              <a:avLst/>
              <a:gdLst>
                <a:gd name="connsiteX0" fmla="*/ -1 w 9376"/>
                <a:gd name="connsiteY0" fmla="*/ 0 h 413388"/>
                <a:gd name="connsiteX1" fmla="*/ -1 w 9376"/>
                <a:gd name="connsiteY1" fmla="*/ 413389 h 413388"/>
              </a:gdLst>
              <a:ahLst/>
              <a:cxnLst>
                <a:cxn ang="0">
                  <a:pos x="connsiteX0" y="connsiteY0"/>
                </a:cxn>
                <a:cxn ang="0">
                  <a:pos x="connsiteX1" y="connsiteY1"/>
                </a:cxn>
              </a:cxnLst>
              <a:rect l="l" t="t" r="r" b="b"/>
              <a:pathLst>
                <a:path w="9376" h="413388">
                  <a:moveTo>
                    <a:pt x="-1" y="0"/>
                  </a:moveTo>
                  <a:lnTo>
                    <a:pt x="-1" y="413389"/>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2" name="Freeform: Shape 271">
              <a:extLst>
                <a:ext uri="{FF2B5EF4-FFF2-40B4-BE49-F238E27FC236}">
                  <a16:creationId xmlns:a16="http://schemas.microsoft.com/office/drawing/2014/main" id="{2B406726-8A7F-A6A5-4C6A-7DE757E05C7C}"/>
                </a:ext>
              </a:extLst>
            </p:cNvPr>
            <p:cNvSpPr/>
            <p:nvPr/>
          </p:nvSpPr>
          <p:spPr>
            <a:xfrm flipH="1">
              <a:off x="-14748" y="216451"/>
              <a:ext cx="370811" cy="214056"/>
            </a:xfrm>
            <a:custGeom>
              <a:avLst/>
              <a:gdLst>
                <a:gd name="connsiteX0" fmla="*/ 357976 w 357976"/>
                <a:gd name="connsiteY0" fmla="*/ 0 h 206647"/>
                <a:gd name="connsiteX1" fmla="*/ -1 w 357976"/>
                <a:gd name="connsiteY1" fmla="*/ 206647 h 206647"/>
              </a:gdLst>
              <a:ahLst/>
              <a:cxnLst>
                <a:cxn ang="0">
                  <a:pos x="connsiteX0" y="connsiteY0"/>
                </a:cxn>
                <a:cxn ang="0">
                  <a:pos x="connsiteX1" y="connsiteY1"/>
                </a:cxn>
              </a:cxnLst>
              <a:rect l="l" t="t" r="r" b="b"/>
              <a:pathLst>
                <a:path w="357976" h="206647">
                  <a:moveTo>
                    <a:pt x="357976" y="0"/>
                  </a:moveTo>
                  <a:lnTo>
                    <a:pt x="-1" y="206647"/>
                  </a:lnTo>
                </a:path>
              </a:pathLst>
            </a:custGeom>
            <a:ln w="3175" cap="flat">
              <a:solidFill>
                <a:schemeClr val="tx2">
                  <a:lumMod val="60000"/>
                  <a:lumOff val="40000"/>
                </a:schemeClr>
              </a:solidFill>
              <a:prstDash val="solid"/>
              <a:miter/>
            </a:ln>
          </p:spPr>
          <p:txBody>
            <a:bodyPr rtlCol="0" anchor="ctr"/>
            <a:lstStyle/>
            <a:p>
              <a:endParaRPr lang="en-IN" sz="1350"/>
            </a:p>
          </p:txBody>
        </p:sp>
        <p:sp>
          <p:nvSpPr>
            <p:cNvPr id="273" name="Freeform: Shape 272">
              <a:extLst>
                <a:ext uri="{FF2B5EF4-FFF2-40B4-BE49-F238E27FC236}">
                  <a16:creationId xmlns:a16="http://schemas.microsoft.com/office/drawing/2014/main" id="{3879B1B7-B341-A2E0-D53A-D955AB01910B}"/>
                </a:ext>
              </a:extLst>
            </p:cNvPr>
            <p:cNvSpPr/>
            <p:nvPr/>
          </p:nvSpPr>
          <p:spPr>
            <a:xfrm flipH="1">
              <a:off x="356063" y="216451"/>
              <a:ext cx="370908" cy="214056"/>
            </a:xfrm>
            <a:custGeom>
              <a:avLst/>
              <a:gdLst>
                <a:gd name="connsiteX0" fmla="*/ 358070 w 358070"/>
                <a:gd name="connsiteY0" fmla="*/ 206647 h 206647"/>
                <a:gd name="connsiteX1" fmla="*/ 0 w 358070"/>
                <a:gd name="connsiteY1" fmla="*/ 0 h 206647"/>
              </a:gdLst>
              <a:ahLst/>
              <a:cxnLst>
                <a:cxn ang="0">
                  <a:pos x="connsiteX0" y="connsiteY0"/>
                </a:cxn>
                <a:cxn ang="0">
                  <a:pos x="connsiteX1" y="connsiteY1"/>
                </a:cxn>
              </a:cxnLst>
              <a:rect l="l" t="t" r="r" b="b"/>
              <a:pathLst>
                <a:path w="358070" h="206647">
                  <a:moveTo>
                    <a:pt x="358070" y="206647"/>
                  </a:moveTo>
                  <a:lnTo>
                    <a:pt x="0" y="0"/>
                  </a:lnTo>
                </a:path>
              </a:pathLst>
            </a:custGeom>
            <a:ln w="3175" cap="flat">
              <a:solidFill>
                <a:schemeClr val="tx2">
                  <a:lumMod val="60000"/>
                  <a:lumOff val="40000"/>
                </a:schemeClr>
              </a:solidFill>
              <a:prstDash val="solid"/>
              <a:miter/>
            </a:ln>
          </p:spPr>
          <p:txBody>
            <a:bodyPr rtlCol="0" anchor="ctr"/>
            <a:lstStyle/>
            <a:p>
              <a:endParaRPr lang="en-IN" sz="1350"/>
            </a:p>
          </p:txBody>
        </p:sp>
      </p:grpSp>
      <p:sp>
        <p:nvSpPr>
          <p:cNvPr id="142" name="Rectangle 141">
            <a:extLst>
              <a:ext uri="{FF2B5EF4-FFF2-40B4-BE49-F238E27FC236}">
                <a16:creationId xmlns:a16="http://schemas.microsoft.com/office/drawing/2014/main" id="{292C7F84-3091-F0B5-9A21-47F098756C6A}"/>
              </a:ext>
            </a:extLst>
          </p:cNvPr>
          <p:cNvSpPr/>
          <p:nvPr/>
        </p:nvSpPr>
        <p:spPr>
          <a:xfrm>
            <a:off x="6943786" y="0"/>
            <a:ext cx="2225620" cy="5143500"/>
          </a:xfrm>
          <a:prstGeom prst="rect">
            <a:avLst/>
          </a:prstGeom>
          <a:gradFill flip="none" rotWithShape="1">
            <a:gsLst>
              <a:gs pos="25000">
                <a:schemeClr val="accent1"/>
              </a:gs>
              <a:gs pos="100000">
                <a:schemeClr val="accent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4" name="Rectangle 273">
            <a:extLst>
              <a:ext uri="{FF2B5EF4-FFF2-40B4-BE49-F238E27FC236}">
                <a16:creationId xmlns:a16="http://schemas.microsoft.com/office/drawing/2014/main" id="{B858FAD4-3B59-40B9-9425-B2C42408D63F}"/>
              </a:ext>
            </a:extLst>
          </p:cNvPr>
          <p:cNvSpPr/>
          <p:nvPr userDrawn="1"/>
        </p:nvSpPr>
        <p:spPr>
          <a:xfrm>
            <a:off x="844615"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5" name="Rectangle 274">
            <a:extLst>
              <a:ext uri="{FF2B5EF4-FFF2-40B4-BE49-F238E27FC236}">
                <a16:creationId xmlns:a16="http://schemas.microsoft.com/office/drawing/2014/main" id="{6ECAA8A9-CB54-B54E-4343-EFD8253E442D}"/>
              </a:ext>
            </a:extLst>
          </p:cNvPr>
          <p:cNvSpPr/>
          <p:nvPr userDrawn="1"/>
        </p:nvSpPr>
        <p:spPr>
          <a:xfrm>
            <a:off x="3387356"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8" name="Rectangle 277">
            <a:extLst>
              <a:ext uri="{FF2B5EF4-FFF2-40B4-BE49-F238E27FC236}">
                <a16:creationId xmlns:a16="http://schemas.microsoft.com/office/drawing/2014/main" id="{56A0A585-44B6-F244-9CBB-FED74A3A2E4C}"/>
              </a:ext>
            </a:extLst>
          </p:cNvPr>
          <p:cNvSpPr/>
          <p:nvPr userDrawn="1"/>
        </p:nvSpPr>
        <p:spPr>
          <a:xfrm>
            <a:off x="5928017" y="2409732"/>
            <a:ext cx="2267211" cy="2260902"/>
          </a:xfrm>
          <a:prstGeom prst="rect">
            <a:avLst/>
          </a:prstGeom>
          <a:solidFill>
            <a:srgbClr val="F57D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85" name="Picture Placeholder 284">
            <a:extLst>
              <a:ext uri="{FF2B5EF4-FFF2-40B4-BE49-F238E27FC236}">
                <a16:creationId xmlns:a16="http://schemas.microsoft.com/office/drawing/2014/main" id="{964C5CD1-869D-98F0-DA33-5E6BE1EF8959}"/>
              </a:ext>
            </a:extLst>
          </p:cNvPr>
          <p:cNvSpPr>
            <a:spLocks noGrp="1"/>
          </p:cNvSpPr>
          <p:nvPr userDrawn="1">
            <p:ph type="pic" sz="quarter" idx="13"/>
          </p:nvPr>
        </p:nvSpPr>
        <p:spPr>
          <a:xfrm>
            <a:off x="844615"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4" name="Picture Placeholder 283">
            <a:extLst>
              <a:ext uri="{FF2B5EF4-FFF2-40B4-BE49-F238E27FC236}">
                <a16:creationId xmlns:a16="http://schemas.microsoft.com/office/drawing/2014/main" id="{79B765C4-5FA7-1687-4423-A9E76E9E623A}"/>
              </a:ext>
            </a:extLst>
          </p:cNvPr>
          <p:cNvSpPr>
            <a:spLocks noGrp="1"/>
          </p:cNvSpPr>
          <p:nvPr userDrawn="1">
            <p:ph type="pic" sz="quarter" idx="14"/>
          </p:nvPr>
        </p:nvSpPr>
        <p:spPr>
          <a:xfrm>
            <a:off x="3387356"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
        <p:nvSpPr>
          <p:cNvPr id="283" name="Picture Placeholder 282">
            <a:extLst>
              <a:ext uri="{FF2B5EF4-FFF2-40B4-BE49-F238E27FC236}">
                <a16:creationId xmlns:a16="http://schemas.microsoft.com/office/drawing/2014/main" id="{BFB745FC-3021-1718-8F12-5652F49B5BD9}"/>
              </a:ext>
            </a:extLst>
          </p:cNvPr>
          <p:cNvSpPr>
            <a:spLocks noGrp="1"/>
          </p:cNvSpPr>
          <p:nvPr userDrawn="1">
            <p:ph type="pic" sz="quarter" idx="15"/>
          </p:nvPr>
        </p:nvSpPr>
        <p:spPr>
          <a:xfrm>
            <a:off x="5928017" y="465516"/>
            <a:ext cx="2267211" cy="2160240"/>
          </a:xfrm>
          <a:custGeom>
            <a:avLst/>
            <a:gdLst>
              <a:gd name="connsiteX0" fmla="*/ 0 w 3022161"/>
              <a:gd name="connsiteY0" fmla="*/ 0 h 2880320"/>
              <a:gd name="connsiteX1" fmla="*/ 3022161 w 3022161"/>
              <a:gd name="connsiteY1" fmla="*/ 0 h 2880320"/>
              <a:gd name="connsiteX2" fmla="*/ 3022161 w 3022161"/>
              <a:gd name="connsiteY2" fmla="*/ 2880320 h 2880320"/>
              <a:gd name="connsiteX3" fmla="*/ 0 w 3022161"/>
              <a:gd name="connsiteY3" fmla="*/ 2880320 h 2880320"/>
            </a:gdLst>
            <a:ahLst/>
            <a:cxnLst>
              <a:cxn ang="0">
                <a:pos x="connsiteX0" y="connsiteY0"/>
              </a:cxn>
              <a:cxn ang="0">
                <a:pos x="connsiteX1" y="connsiteY1"/>
              </a:cxn>
              <a:cxn ang="0">
                <a:pos x="connsiteX2" y="connsiteY2"/>
              </a:cxn>
              <a:cxn ang="0">
                <a:pos x="connsiteX3" y="connsiteY3"/>
              </a:cxn>
            </a:cxnLst>
            <a:rect l="l" t="t" r="r" b="b"/>
            <a:pathLst>
              <a:path w="3022161" h="2880320">
                <a:moveTo>
                  <a:pt x="0" y="0"/>
                </a:moveTo>
                <a:lnTo>
                  <a:pt x="3022161" y="0"/>
                </a:lnTo>
                <a:lnTo>
                  <a:pt x="3022161" y="2880320"/>
                </a:lnTo>
                <a:lnTo>
                  <a:pt x="0" y="2880320"/>
                </a:lnTo>
                <a:close/>
              </a:path>
            </a:pathLst>
          </a:custGeom>
        </p:spPr>
        <p:txBody>
          <a:bodyPr wrap="square" anchor="ctr">
            <a:noAutofit/>
          </a:bodyPr>
          <a:lstStyle>
            <a:lvl1pPr marL="0" indent="0" algn="ctr">
              <a:buFontTx/>
              <a:buNone/>
              <a:defRPr>
                <a:solidFill>
                  <a:schemeClr val="bg1"/>
                </a:solidFill>
              </a:defRPr>
            </a:lvl1pPr>
          </a:lstStyle>
          <a:p>
            <a:endParaRPr lang="en-IN"/>
          </a:p>
        </p:txBody>
      </p:sp>
    </p:spTree>
    <p:extLst>
      <p:ext uri="{BB962C8B-B14F-4D97-AF65-F5344CB8AC3E}">
        <p14:creationId xmlns:p14="http://schemas.microsoft.com/office/powerpoint/2010/main" val="1678083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esson 1">
    <p:spTree>
      <p:nvGrpSpPr>
        <p:cNvPr id="1" name=""/>
        <p:cNvGrpSpPr/>
        <p:nvPr/>
      </p:nvGrpSpPr>
      <p:grpSpPr>
        <a:xfrm>
          <a:off x="0" y="0"/>
          <a:ext cx="0" cy="0"/>
          <a:chOff x="0" y="0"/>
          <a:chExt cx="0" cy="0"/>
        </a:xfrm>
      </p:grpSpPr>
      <p:sp>
        <p:nvSpPr>
          <p:cNvPr id="33" name="Text Placeholder 28">
            <a:extLst>
              <a:ext uri="{FF2B5EF4-FFF2-40B4-BE49-F238E27FC236}">
                <a16:creationId xmlns:a16="http://schemas.microsoft.com/office/drawing/2014/main" id="{1F693764-D452-5E3C-8672-7D31D8E432E4}"/>
              </a:ext>
            </a:extLst>
          </p:cNvPr>
          <p:cNvSpPr>
            <a:spLocks noGrp="1"/>
          </p:cNvSpPr>
          <p:nvPr>
            <p:ph type="body" sz="quarter" idx="11" hasCustomPrompt="1"/>
          </p:nvPr>
        </p:nvSpPr>
        <p:spPr>
          <a:xfrm>
            <a:off x="626843" y="195262"/>
            <a:ext cx="3396561" cy="1033463"/>
          </a:xfrm>
        </p:spPr>
        <p:txBody>
          <a:bodyPr anchor="b">
            <a:noAutofit/>
          </a:bodyPr>
          <a:lstStyle>
            <a:lvl1pPr marL="0" indent="0">
              <a:buFontTx/>
              <a:buNone/>
              <a:defRPr sz="4050">
                <a:solidFill>
                  <a:schemeClr val="accent2"/>
                </a:solidFill>
                <a:latin typeface="Segoe UI Black" panose="020B0A02040204020203" pitchFamily="34" charset="0"/>
                <a:ea typeface="Segoe UI Black" panose="020B0A02040204020203" pitchFamily="34" charset="0"/>
              </a:defRPr>
            </a:lvl1pPr>
            <a:lvl2pPr marL="457121" indent="0">
              <a:buFontTx/>
              <a:buNone/>
              <a:defRPr/>
            </a:lvl2pPr>
            <a:lvl3pPr marL="914240" indent="0">
              <a:buFontTx/>
              <a:buNone/>
              <a:defRPr/>
            </a:lvl3pPr>
            <a:lvl4pPr marL="1371360" indent="0">
              <a:buFontTx/>
              <a:buNone/>
              <a:defRPr/>
            </a:lvl4pPr>
            <a:lvl5pPr marL="1828480" indent="0">
              <a:buFontTx/>
              <a:buNone/>
              <a:defRPr/>
            </a:lvl5pPr>
          </a:lstStyle>
          <a:p>
            <a:pPr lvl="0"/>
            <a:r>
              <a:rPr lang="en-US" dirty="0"/>
              <a:t>CLICK TO EDIT</a:t>
            </a:r>
            <a:endParaRPr lang="en-IN" dirty="0"/>
          </a:p>
        </p:txBody>
      </p:sp>
      <p:sp>
        <p:nvSpPr>
          <p:cNvPr id="34" name="Text Placeholder 28">
            <a:extLst>
              <a:ext uri="{FF2B5EF4-FFF2-40B4-BE49-F238E27FC236}">
                <a16:creationId xmlns:a16="http://schemas.microsoft.com/office/drawing/2014/main" id="{51E75FA9-473A-52CC-A291-A793787847EE}"/>
              </a:ext>
            </a:extLst>
          </p:cNvPr>
          <p:cNvSpPr>
            <a:spLocks noGrp="1"/>
          </p:cNvSpPr>
          <p:nvPr>
            <p:ph type="body" sz="quarter" idx="12"/>
          </p:nvPr>
        </p:nvSpPr>
        <p:spPr>
          <a:xfrm>
            <a:off x="626843" y="1371599"/>
            <a:ext cx="3396561" cy="1064174"/>
          </a:xfrm>
        </p:spPr>
        <p:txBody>
          <a:bodyPr>
            <a:normAutofit/>
          </a:bodyPr>
          <a:lstStyle>
            <a:lvl1pPr marL="0" indent="0">
              <a:buFontTx/>
              <a:buNone/>
              <a:defRPr sz="3000" b="1">
                <a:solidFill>
                  <a:schemeClr val="tx2"/>
                </a:solidFill>
                <a:latin typeface="Segoe UI Black" panose="020B0A02040204020203" pitchFamily="34" charset="0"/>
                <a:ea typeface="Segoe UI Black" panose="020B0A02040204020203" pitchFamily="34" charset="0"/>
              </a:defRPr>
            </a:lvl1pPr>
            <a:lvl2pPr marL="457121" indent="0">
              <a:buFontTx/>
              <a:buNone/>
              <a:defRPr/>
            </a:lvl2pPr>
            <a:lvl3pPr marL="914240" indent="0">
              <a:buFontTx/>
              <a:buNone/>
              <a:defRPr/>
            </a:lvl3pPr>
            <a:lvl4pPr marL="1371360" indent="0">
              <a:buFontTx/>
              <a:buNone/>
              <a:defRPr/>
            </a:lvl4pPr>
            <a:lvl5pPr marL="1828480" indent="0">
              <a:buFontTx/>
              <a:buNone/>
              <a:defRPr/>
            </a:lvl5pPr>
          </a:lstStyle>
          <a:p>
            <a:pPr lvl="0"/>
            <a:r>
              <a:rPr lang="en-US" dirty="0"/>
              <a:t>Click to edit</a:t>
            </a:r>
            <a:endParaRPr lang="en-IN" dirty="0"/>
          </a:p>
        </p:txBody>
      </p:sp>
      <p:sp>
        <p:nvSpPr>
          <p:cNvPr id="35" name="Text Placeholder 28">
            <a:extLst>
              <a:ext uri="{FF2B5EF4-FFF2-40B4-BE49-F238E27FC236}">
                <a16:creationId xmlns:a16="http://schemas.microsoft.com/office/drawing/2014/main" id="{7534DC2A-DAB0-0C0A-C5E0-68296A9A2FB3}"/>
              </a:ext>
            </a:extLst>
          </p:cNvPr>
          <p:cNvSpPr>
            <a:spLocks noGrp="1"/>
          </p:cNvSpPr>
          <p:nvPr>
            <p:ph type="body" sz="quarter" idx="13"/>
          </p:nvPr>
        </p:nvSpPr>
        <p:spPr>
          <a:xfrm>
            <a:off x="626843" y="2600818"/>
            <a:ext cx="3396561" cy="1969154"/>
          </a:xfrm>
        </p:spPr>
        <p:txBody>
          <a:bodyPr>
            <a:normAutofit/>
          </a:bodyPr>
          <a:lstStyle>
            <a:lvl1pPr marL="0" indent="0">
              <a:lnSpc>
                <a:spcPct val="110000"/>
              </a:lnSpc>
              <a:spcBef>
                <a:spcPts val="0"/>
              </a:spcBef>
              <a:buFontTx/>
              <a:buNone/>
              <a:defRPr sz="1050">
                <a:solidFill>
                  <a:schemeClr val="tx1">
                    <a:lumMod val="65000"/>
                    <a:lumOff val="35000"/>
                  </a:schemeClr>
                </a:solidFill>
                <a:latin typeface="+mn-lt"/>
                <a:ea typeface="Segoe UI Black" panose="020B0A02040204020203" pitchFamily="34" charset="0"/>
              </a:defRPr>
            </a:lvl1pPr>
            <a:lvl2pPr marL="457121" indent="0">
              <a:buFontTx/>
              <a:buNone/>
              <a:defRPr/>
            </a:lvl2pPr>
            <a:lvl3pPr marL="914240" indent="0">
              <a:buFontTx/>
              <a:buNone/>
              <a:defRPr/>
            </a:lvl3pPr>
            <a:lvl4pPr marL="1371360" indent="0">
              <a:buFontTx/>
              <a:buNone/>
              <a:defRPr/>
            </a:lvl4pPr>
            <a:lvl5pPr marL="1828480"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3166894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22137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lumMod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010959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9170445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bg1">
                    <a:lumMod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6404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1"/>
            <a:ext cx="7123771" cy="228599"/>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a:extLst>
              <a:ext uri="{FF2B5EF4-FFF2-40B4-BE49-F238E27FC236}">
                <a16:creationId xmlns:a16="http://schemas.microsoft.com/office/drawing/2014/main" id="{55B91A17-D079-5E46-B369-A0A0672DB64E}"/>
              </a:ext>
            </a:extLst>
          </p:cNvPr>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6" name="Rectangle 5">
            <a:extLst>
              <a:ext uri="{FF2B5EF4-FFF2-40B4-BE49-F238E27FC236}">
                <a16:creationId xmlns:a16="http://schemas.microsoft.com/office/drawing/2014/main" id="{3C710CEE-2CC3-D5E6-835A-291E13955781}"/>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8147827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033473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7696065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75000"/>
                  </a:schemeClr>
                </a:solidFill>
              </a:defRPr>
            </a:lvl1pPr>
          </a:lstStyle>
          <a:p>
            <a:pPr lvl="0"/>
            <a:r>
              <a:rPr lang="en-US" dirty="0"/>
              <a:t>Subtitle</a:t>
            </a:r>
          </a:p>
        </p:txBody>
      </p:sp>
    </p:spTree>
    <p:extLst>
      <p:ext uri="{BB962C8B-B14F-4D97-AF65-F5344CB8AC3E}">
        <p14:creationId xmlns:p14="http://schemas.microsoft.com/office/powerpoint/2010/main" val="22087834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81775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137459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4829" y="514349"/>
            <a:ext cx="4456772" cy="1055862"/>
          </a:xfrm>
          <a:noFill/>
        </p:spPr>
        <p:txBody>
          <a:bodyPr lIns="0" tIns="0" rIns="0" bIns="0" anchor="b" anchorCtr="0">
            <a:noAutofit/>
          </a:bodyPr>
          <a:lstStyle>
            <a:lvl1pPr>
              <a:defRPr sz="3200" b="1" i="0">
                <a:solidFill>
                  <a:schemeClr val="accent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24829" y="4629150"/>
            <a:ext cx="7123771" cy="228600"/>
          </a:xfrm>
        </p:spPr>
        <p:txBody>
          <a:bodyPr vert="horz" lIns="0" tIns="0" rIns="0" bIns="0" rtlCol="0">
            <a:noAutofit/>
          </a:bodyPr>
          <a:lstStyle>
            <a:lvl1pPr>
              <a:defRPr lang="en-US" sz="12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 SUBTITLE STYLE</a:t>
            </a:r>
          </a:p>
        </p:txBody>
      </p:sp>
      <p:sp>
        <p:nvSpPr>
          <p:cNvPr id="12" name="Content Placeholder 11">
            <a:extLst>
              <a:ext uri="{FF2B5EF4-FFF2-40B4-BE49-F238E27FC236}">
                <a16:creationId xmlns:a16="http://schemas.microsoft.com/office/drawing/2014/main" id="{55B91A17-D079-5E46-B369-A0A0672DB64E}"/>
              </a:ext>
            </a:extLst>
          </p:cNvPr>
          <p:cNvSpPr>
            <a:spLocks noGrp="1"/>
          </p:cNvSpPr>
          <p:nvPr>
            <p:ph sz="quarter" idx="12" hasCustomPrompt="1"/>
          </p:nvPr>
        </p:nvSpPr>
        <p:spPr>
          <a:xfrm>
            <a:off x="724829"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6" name="Content Placeholder 11">
            <a:extLst>
              <a:ext uri="{FF2B5EF4-FFF2-40B4-BE49-F238E27FC236}">
                <a16:creationId xmlns:a16="http://schemas.microsoft.com/office/drawing/2014/main" id="{D8F1B577-EF79-DD41-BEB0-F206FB7567C7}"/>
              </a:ext>
            </a:extLst>
          </p:cNvPr>
          <p:cNvSpPr>
            <a:spLocks noGrp="1"/>
          </p:cNvSpPr>
          <p:nvPr>
            <p:ph sz="quarter" idx="13" hasCustomPrompt="1"/>
          </p:nvPr>
        </p:nvSpPr>
        <p:spPr>
          <a:xfrm>
            <a:off x="4415883" y="1811937"/>
            <a:ext cx="3048000" cy="2362548"/>
          </a:xfrm>
        </p:spPr>
        <p:txBody>
          <a:bodyPr lIns="0" tIns="0" rIns="0" bIns="0">
            <a:normAutofit/>
          </a:bodyPr>
          <a:lstStyle>
            <a:lvl1pPr marL="0" indent="0">
              <a:buNone/>
              <a:defRPr sz="1500">
                <a:latin typeface="Segoe UI" panose="020B0502040204020203" pitchFamily="34" charset="0"/>
                <a:cs typeface="Segoe UI" panose="020B0502040204020203" pitchFamily="34" charset="0"/>
              </a:defRPr>
            </a:lvl1pPr>
            <a:lvl2pPr>
              <a:defRPr sz="1400">
                <a:latin typeface="Segoe UI" panose="020B0502040204020203" pitchFamily="34" charset="0"/>
                <a:cs typeface="Segoe UI" panose="020B0502040204020203" pitchFamily="34" charset="0"/>
              </a:defRPr>
            </a:lvl2pPr>
            <a:lvl3pPr>
              <a:defRPr sz="1400">
                <a:latin typeface="Segoe UI" panose="020B0502040204020203" pitchFamily="34" charset="0"/>
                <a:cs typeface="Segoe UI" panose="020B0502040204020203" pitchFamily="34" charset="0"/>
              </a:defRPr>
            </a:lvl3pPr>
            <a:lvl4pPr>
              <a:defRPr sz="1400">
                <a:latin typeface="Segoe UI" panose="020B0502040204020203" pitchFamily="34" charset="0"/>
                <a:cs typeface="Segoe UI" panose="020B0502040204020203" pitchFamily="34" charset="0"/>
              </a:defRPr>
            </a:lvl4pPr>
            <a:lvl5pPr>
              <a:defRPr sz="1400">
                <a:latin typeface="Segoe UI" panose="020B0502040204020203" pitchFamily="34" charset="0"/>
                <a:cs typeface="Segoe UI" panose="020B0502040204020203" pitchFamily="34" charset="0"/>
              </a:defRPr>
            </a:lvl5pPr>
          </a:lstStyle>
          <a:p>
            <a:pPr lvl="0"/>
            <a:r>
              <a:rPr lang="en-US" dirty="0"/>
              <a:t>You can edit this text here. Click here to edit this text.</a:t>
            </a:r>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a:p>
            <a:pPr lvl="0"/>
            <a:endParaRPr lang="en-US" dirty="0"/>
          </a:p>
          <a:p>
            <a:pPr marL="0" marR="0" lvl="0" indent="0" algn="l"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You can edit this text here. Click here to edit this text.</a:t>
            </a:r>
            <a:endParaRPr lang="en-BR" dirty="0"/>
          </a:p>
        </p:txBody>
      </p:sp>
      <p:sp>
        <p:nvSpPr>
          <p:cNvPr id="5" name="Rectangle 4">
            <a:extLst>
              <a:ext uri="{FF2B5EF4-FFF2-40B4-BE49-F238E27FC236}">
                <a16:creationId xmlns:a16="http://schemas.microsoft.com/office/drawing/2014/main" id="{D68DF210-7CBB-ED4F-E872-95DE22531EEA}"/>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260990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21396"/>
            <a:ext cx="5791200" cy="476249"/>
          </a:xfrm>
          <a:noFill/>
        </p:spPr>
        <p:txBody>
          <a:bodyPr vert="horz" lIns="0" tIns="0" rIns="0" bIns="0" rtlCol="0" anchor="b" anchorCtr="0">
            <a:noAutofit/>
          </a:bodyPr>
          <a:lstStyle>
            <a:lvl1pPr>
              <a:defRPr lang="en-US" sz="3200" b="1" i="0" dirty="0">
                <a:solidFill>
                  <a:schemeClr val="accent2"/>
                </a:solidFill>
                <a:latin typeface="Segoe UI" panose="020B0502040204020203" pitchFamily="34" charset="0"/>
                <a:cs typeface="Segoe UI" panose="020B0502040204020203" pitchFamily="34" charset="0"/>
              </a:defRPr>
            </a:lvl1pPr>
          </a:lstStyle>
          <a:p>
            <a:pPr marL="0" lvl="0"/>
            <a:r>
              <a:rPr lang="en-US" dirty="0"/>
              <a:t>Click to edit Master title style</a:t>
            </a:r>
          </a:p>
        </p:txBody>
      </p:sp>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3" name="Rectangle 12">
            <a:extLst>
              <a:ext uri="{FF2B5EF4-FFF2-40B4-BE49-F238E27FC236}">
                <a16:creationId xmlns:a16="http://schemas.microsoft.com/office/drawing/2014/main" id="{89954C48-7057-BE48-83D2-79A31F02722C}"/>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
        <p:nvSpPr>
          <p:cNvPr id="15" name="Rectangle 14">
            <a:extLst>
              <a:ext uri="{FF2B5EF4-FFF2-40B4-BE49-F238E27FC236}">
                <a16:creationId xmlns:a16="http://schemas.microsoft.com/office/drawing/2014/main" id="{0AAFF8B8-A5F4-174F-8FF1-3A5D823E6644}"/>
              </a:ext>
            </a:extLst>
          </p:cNvPr>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Tree>
    <p:extLst>
      <p:ext uri="{BB962C8B-B14F-4D97-AF65-F5344CB8AC3E}">
        <p14:creationId xmlns:p14="http://schemas.microsoft.com/office/powerpoint/2010/main" val="264479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rot="16200000">
            <a:off x="7364779" y="2834772"/>
            <a:ext cx="3026658" cy="152403"/>
          </a:xfrm>
        </p:spPr>
        <p:txBody>
          <a:bodyPr vert="horz" lIns="0" tIns="0" rIns="0" bIns="0" rtlCol="0">
            <a:noAutofit/>
          </a:bodyPr>
          <a:lstStyle>
            <a:lvl1pPr>
              <a:defRPr lang="en-US" sz="1000" b="0" i="0" spc="600" dirty="0">
                <a:solidFill>
                  <a:schemeClr val="accent2"/>
                </a:solidFill>
                <a:latin typeface="Segoe UI" panose="020B0502040204020203" pitchFamily="34" charset="0"/>
                <a:cs typeface="Segoe UI" panose="020B0502040204020203" pitchFamily="34" charset="0"/>
              </a:defRPr>
            </a:lvl1pPr>
          </a:lstStyle>
          <a:p>
            <a:pPr marL="0" lvl="0" indent="0">
              <a:buNone/>
            </a:pPr>
            <a:r>
              <a:rPr lang="en-US" dirty="0"/>
              <a:t>CLICK TO EDIT MASTER</a:t>
            </a:r>
          </a:p>
        </p:txBody>
      </p:sp>
      <p:sp>
        <p:nvSpPr>
          <p:cNvPr id="15" name="Rectangle 14">
            <a:extLst>
              <a:ext uri="{FF2B5EF4-FFF2-40B4-BE49-F238E27FC236}">
                <a16:creationId xmlns:a16="http://schemas.microsoft.com/office/drawing/2014/main" id="{0AAFF8B8-A5F4-174F-8FF1-3A5D823E6644}"/>
              </a:ext>
            </a:extLst>
          </p:cNvPr>
          <p:cNvSpPr/>
          <p:nvPr userDrawn="1"/>
        </p:nvSpPr>
        <p:spPr>
          <a:xfrm>
            <a:off x="8799450" y="4552950"/>
            <a:ext cx="152401" cy="590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4" name="Rectangle 3">
            <a:extLst>
              <a:ext uri="{FF2B5EF4-FFF2-40B4-BE49-F238E27FC236}">
                <a16:creationId xmlns:a16="http://schemas.microsoft.com/office/drawing/2014/main" id="{FB6AF6F3-B038-D54B-3776-F1159ED80F11}"/>
              </a:ext>
            </a:extLst>
          </p:cNvPr>
          <p:cNvSpPr/>
          <p:nvPr userDrawn="1"/>
        </p:nvSpPr>
        <p:spPr>
          <a:xfrm rot="5400000">
            <a:off x="4429124" y="-4429125"/>
            <a:ext cx="285749" cy="9144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BR"/>
          </a:p>
        </p:txBody>
      </p:sp>
    </p:spTree>
    <p:extLst>
      <p:ext uri="{BB962C8B-B14F-4D97-AF65-F5344CB8AC3E}">
        <p14:creationId xmlns:p14="http://schemas.microsoft.com/office/powerpoint/2010/main" val="61678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pPr/>
              <a:t>6/2/2023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713" r:id="rId3"/>
    <p:sldLayoutId id="2147483714" r:id="rId4"/>
    <p:sldLayoutId id="2147483684" r:id="rId5"/>
    <p:sldLayoutId id="2147483715"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711" r:id="rId24"/>
    <p:sldLayoutId id="2147483712" r:id="rId25"/>
  </p:sldLayoutIdLst>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pPr/>
              <a:t>6/2/2023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285454476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700" r:id="rId6"/>
    <p:sldLayoutId id="2147483701" r:id="rId7"/>
    <p:sldLayoutId id="2147483702" r:id="rId8"/>
    <p:sldLayoutId id="2147483710" r:id="rId9"/>
  </p:sldLayoutIdLst>
  <p:txStyles>
    <p:titleStyle>
      <a:lvl1pPr algn="l" defTabSz="914362" rtl="0" eaLnBrk="1" latinLnBrk="0" hangingPunct="1">
        <a:spcBef>
          <a:spcPct val="0"/>
        </a:spcBef>
        <a:buNone/>
        <a:defRPr sz="2400" kern="1200">
          <a:solidFill>
            <a:schemeClr val="bg1"/>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bg1">
              <a:lumMod val="75000"/>
            </a:schemeClr>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bg1">
              <a:lumMod val="75000"/>
            </a:schemeClr>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bg1">
              <a:lumMod val="75000"/>
            </a:schemeClr>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bg1">
              <a:lumMod val="75000"/>
            </a:schemeClr>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bg1">
              <a:lumMod val="75000"/>
            </a:schemeClr>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5">
            <a:extLst>
              <a:ext uri="{FF2B5EF4-FFF2-40B4-BE49-F238E27FC236}">
                <a16:creationId xmlns:a16="http://schemas.microsoft.com/office/drawing/2014/main" id="{DD48D187-9667-F56B-2E1B-EE36F6A03A9A}"/>
              </a:ext>
            </a:extLst>
          </p:cNvPr>
          <p:cNvGrpSpPr/>
          <p:nvPr/>
        </p:nvGrpSpPr>
        <p:grpSpPr>
          <a:xfrm>
            <a:off x="3009130" y="-571375"/>
            <a:ext cx="7091026" cy="4605351"/>
            <a:chOff x="3624467" y="-322522"/>
            <a:chExt cx="5860352" cy="3806075"/>
          </a:xfrm>
        </p:grpSpPr>
        <p:sp>
          <p:nvSpPr>
            <p:cNvPr id="4" name="Freeform 90">
              <a:extLst>
                <a:ext uri="{FF2B5EF4-FFF2-40B4-BE49-F238E27FC236}">
                  <a16:creationId xmlns:a16="http://schemas.microsoft.com/office/drawing/2014/main" id="{700FBD1F-47FE-EAE9-08AB-77379CDE5F5E}"/>
                </a:ext>
              </a:extLst>
            </p:cNvPr>
            <p:cNvSpPr/>
            <p:nvPr/>
          </p:nvSpPr>
          <p:spPr>
            <a:xfrm>
              <a:off x="3624467" y="1317088"/>
              <a:ext cx="835390" cy="954173"/>
            </a:xfrm>
            <a:custGeom>
              <a:avLst/>
              <a:gdLst>
                <a:gd name="connsiteX0" fmla="*/ 417695 w 835390"/>
                <a:gd name="connsiteY0" fmla="*/ 0 h 954173"/>
                <a:gd name="connsiteX1" fmla="*/ 0 w 835390"/>
                <a:gd name="connsiteY1" fmla="*/ 240202 h 954173"/>
                <a:gd name="connsiteX2" fmla="*/ 0 w 835390"/>
                <a:gd name="connsiteY2" fmla="*/ 713307 h 954173"/>
                <a:gd name="connsiteX3" fmla="*/ 417695 w 835390"/>
                <a:gd name="connsiteY3" fmla="*/ 954173 h 954173"/>
                <a:gd name="connsiteX4" fmla="*/ 835391 w 835390"/>
                <a:gd name="connsiteY4" fmla="*/ 713307 h 954173"/>
                <a:gd name="connsiteX5" fmla="*/ 835391 w 835390"/>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90" h="954173">
                  <a:moveTo>
                    <a:pt x="417695" y="0"/>
                  </a:moveTo>
                  <a:lnTo>
                    <a:pt x="0" y="240202"/>
                  </a:lnTo>
                  <a:lnTo>
                    <a:pt x="0" y="713307"/>
                  </a:lnTo>
                  <a:lnTo>
                    <a:pt x="417695" y="954173"/>
                  </a:lnTo>
                  <a:lnTo>
                    <a:pt x="835391" y="713307"/>
                  </a:lnTo>
                  <a:lnTo>
                    <a:pt x="835391"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dirty="0"/>
            </a:p>
          </p:txBody>
        </p:sp>
        <p:sp>
          <p:nvSpPr>
            <p:cNvPr id="6" name="Freeform 91">
              <a:extLst>
                <a:ext uri="{FF2B5EF4-FFF2-40B4-BE49-F238E27FC236}">
                  <a16:creationId xmlns:a16="http://schemas.microsoft.com/office/drawing/2014/main" id="{63196A2D-9C49-8ED6-606B-FC3AE8CDFF89}"/>
                </a:ext>
              </a:extLst>
            </p:cNvPr>
            <p:cNvSpPr/>
            <p:nvPr/>
          </p:nvSpPr>
          <p:spPr>
            <a:xfrm>
              <a:off x="4713529" y="1913613"/>
              <a:ext cx="834726" cy="954173"/>
            </a:xfrm>
            <a:custGeom>
              <a:avLst/>
              <a:gdLst>
                <a:gd name="connsiteX0" fmla="*/ 417695 w 834726"/>
                <a:gd name="connsiteY0" fmla="*/ 0 h 954173"/>
                <a:gd name="connsiteX1" fmla="*/ 0 w 834726"/>
                <a:gd name="connsiteY1" fmla="*/ 240202 h 954173"/>
                <a:gd name="connsiteX2" fmla="*/ 0 w 834726"/>
                <a:gd name="connsiteY2" fmla="*/ 713307 h 954173"/>
                <a:gd name="connsiteX3" fmla="*/ 417695 w 834726"/>
                <a:gd name="connsiteY3" fmla="*/ 954173 h 954173"/>
                <a:gd name="connsiteX4" fmla="*/ 834727 w 834726"/>
                <a:gd name="connsiteY4" fmla="*/ 713307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5" y="0"/>
                  </a:moveTo>
                  <a:lnTo>
                    <a:pt x="0" y="240202"/>
                  </a:lnTo>
                  <a:lnTo>
                    <a:pt x="0" y="713307"/>
                  </a:lnTo>
                  <a:lnTo>
                    <a:pt x="417695" y="954173"/>
                  </a:lnTo>
                  <a:lnTo>
                    <a:pt x="834727" y="713307"/>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7" name="Freeform 92">
              <a:extLst>
                <a:ext uri="{FF2B5EF4-FFF2-40B4-BE49-F238E27FC236}">
                  <a16:creationId xmlns:a16="http://schemas.microsoft.com/office/drawing/2014/main" id="{6DDAC3D4-DF86-12B0-0799-7099202F958F}"/>
                </a:ext>
              </a:extLst>
            </p:cNvPr>
            <p:cNvSpPr/>
            <p:nvPr/>
          </p:nvSpPr>
          <p:spPr>
            <a:xfrm>
              <a:off x="5815873" y="2529379"/>
              <a:ext cx="834726" cy="954173"/>
            </a:xfrm>
            <a:custGeom>
              <a:avLst/>
              <a:gdLst>
                <a:gd name="connsiteX0" fmla="*/ 417695 w 834726"/>
                <a:gd name="connsiteY0" fmla="*/ 0 h 954173"/>
                <a:gd name="connsiteX1" fmla="*/ 0 w 834726"/>
                <a:gd name="connsiteY1" fmla="*/ 240202 h 954173"/>
                <a:gd name="connsiteX2" fmla="*/ 0 w 834726"/>
                <a:gd name="connsiteY2" fmla="*/ 713971 h 954173"/>
                <a:gd name="connsiteX3" fmla="*/ 417695 w 834726"/>
                <a:gd name="connsiteY3" fmla="*/ 954173 h 954173"/>
                <a:gd name="connsiteX4" fmla="*/ 834727 w 834726"/>
                <a:gd name="connsiteY4" fmla="*/ 713971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5" y="0"/>
                  </a:moveTo>
                  <a:lnTo>
                    <a:pt x="0" y="240202"/>
                  </a:lnTo>
                  <a:lnTo>
                    <a:pt x="0" y="713971"/>
                  </a:lnTo>
                  <a:lnTo>
                    <a:pt x="417695" y="954173"/>
                  </a:lnTo>
                  <a:lnTo>
                    <a:pt x="834727" y="713971"/>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8" name="Freeform 93">
              <a:extLst>
                <a:ext uri="{FF2B5EF4-FFF2-40B4-BE49-F238E27FC236}">
                  <a16:creationId xmlns:a16="http://schemas.microsoft.com/office/drawing/2014/main" id="{1B730B64-72FF-DB56-E51D-7474D78B05E3}"/>
                </a:ext>
              </a:extLst>
            </p:cNvPr>
            <p:cNvSpPr/>
            <p:nvPr/>
          </p:nvSpPr>
          <p:spPr>
            <a:xfrm>
              <a:off x="6118686" y="1110727"/>
              <a:ext cx="835390" cy="954836"/>
            </a:xfrm>
            <a:custGeom>
              <a:avLst/>
              <a:gdLst>
                <a:gd name="connsiteX0" fmla="*/ 417696 w 835390"/>
                <a:gd name="connsiteY0" fmla="*/ 0 h 954836"/>
                <a:gd name="connsiteX1" fmla="*/ 0 w 835390"/>
                <a:gd name="connsiteY1" fmla="*/ 240866 h 954836"/>
                <a:gd name="connsiteX2" fmla="*/ 0 w 835390"/>
                <a:gd name="connsiteY2" fmla="*/ 713971 h 954836"/>
                <a:gd name="connsiteX3" fmla="*/ 417696 w 835390"/>
                <a:gd name="connsiteY3" fmla="*/ 954837 h 954836"/>
                <a:gd name="connsiteX4" fmla="*/ 835391 w 835390"/>
                <a:gd name="connsiteY4" fmla="*/ 713971 h 954836"/>
                <a:gd name="connsiteX5" fmla="*/ 835391 w 835390"/>
                <a:gd name="connsiteY5" fmla="*/ 240866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390" h="954836">
                  <a:moveTo>
                    <a:pt x="417696" y="0"/>
                  </a:moveTo>
                  <a:lnTo>
                    <a:pt x="0" y="240866"/>
                  </a:lnTo>
                  <a:lnTo>
                    <a:pt x="0" y="713971"/>
                  </a:lnTo>
                  <a:lnTo>
                    <a:pt x="417696" y="954837"/>
                  </a:lnTo>
                  <a:lnTo>
                    <a:pt x="835391" y="713971"/>
                  </a:lnTo>
                  <a:lnTo>
                    <a:pt x="835391" y="240866"/>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9" name="Freeform 94">
              <a:extLst>
                <a:ext uri="{FF2B5EF4-FFF2-40B4-BE49-F238E27FC236}">
                  <a16:creationId xmlns:a16="http://schemas.microsoft.com/office/drawing/2014/main" id="{E5E83567-14C0-CF5A-BD34-7213E738ED75}"/>
                </a:ext>
              </a:extLst>
            </p:cNvPr>
            <p:cNvSpPr/>
            <p:nvPr/>
          </p:nvSpPr>
          <p:spPr>
            <a:xfrm>
              <a:off x="5067475" y="493633"/>
              <a:ext cx="834726" cy="954836"/>
            </a:xfrm>
            <a:custGeom>
              <a:avLst/>
              <a:gdLst>
                <a:gd name="connsiteX0" fmla="*/ 417031 w 834726"/>
                <a:gd name="connsiteY0" fmla="*/ 0 h 954836"/>
                <a:gd name="connsiteX1" fmla="*/ 0 w 834726"/>
                <a:gd name="connsiteY1" fmla="*/ 240866 h 954836"/>
                <a:gd name="connsiteX2" fmla="*/ 0 w 834726"/>
                <a:gd name="connsiteY2" fmla="*/ 713971 h 954836"/>
                <a:gd name="connsiteX3" fmla="*/ 417031 w 834726"/>
                <a:gd name="connsiteY3" fmla="*/ 954837 h 954836"/>
                <a:gd name="connsiteX4" fmla="*/ 834727 w 834726"/>
                <a:gd name="connsiteY4" fmla="*/ 713971 h 954836"/>
                <a:gd name="connsiteX5" fmla="*/ 834727 w 834726"/>
                <a:gd name="connsiteY5" fmla="*/ 240866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836">
                  <a:moveTo>
                    <a:pt x="417031" y="0"/>
                  </a:moveTo>
                  <a:lnTo>
                    <a:pt x="0" y="240866"/>
                  </a:lnTo>
                  <a:lnTo>
                    <a:pt x="0" y="713971"/>
                  </a:lnTo>
                  <a:lnTo>
                    <a:pt x="417031" y="954837"/>
                  </a:lnTo>
                  <a:lnTo>
                    <a:pt x="834727" y="713971"/>
                  </a:lnTo>
                  <a:lnTo>
                    <a:pt x="834727" y="240866"/>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0" name="Freeform 95">
              <a:extLst>
                <a:ext uri="{FF2B5EF4-FFF2-40B4-BE49-F238E27FC236}">
                  <a16:creationId xmlns:a16="http://schemas.microsoft.com/office/drawing/2014/main" id="{743566A2-D456-72FC-72F3-56F5B5E5F0F1}"/>
                </a:ext>
              </a:extLst>
            </p:cNvPr>
            <p:cNvSpPr/>
            <p:nvPr/>
          </p:nvSpPr>
          <p:spPr>
            <a:xfrm>
              <a:off x="7207748" y="1707251"/>
              <a:ext cx="834726" cy="954173"/>
            </a:xfrm>
            <a:custGeom>
              <a:avLst/>
              <a:gdLst>
                <a:gd name="connsiteX0" fmla="*/ 417696 w 834726"/>
                <a:gd name="connsiteY0" fmla="*/ 0 h 954173"/>
                <a:gd name="connsiteX1" fmla="*/ 0 w 834726"/>
                <a:gd name="connsiteY1" fmla="*/ 240202 h 954173"/>
                <a:gd name="connsiteX2" fmla="*/ 0 w 834726"/>
                <a:gd name="connsiteY2" fmla="*/ 713971 h 954173"/>
                <a:gd name="connsiteX3" fmla="*/ 417696 w 834726"/>
                <a:gd name="connsiteY3" fmla="*/ 954173 h 954173"/>
                <a:gd name="connsiteX4" fmla="*/ 834727 w 834726"/>
                <a:gd name="connsiteY4" fmla="*/ 713971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6" y="0"/>
                  </a:moveTo>
                  <a:lnTo>
                    <a:pt x="0" y="240202"/>
                  </a:lnTo>
                  <a:lnTo>
                    <a:pt x="0" y="713971"/>
                  </a:lnTo>
                  <a:lnTo>
                    <a:pt x="417696" y="954173"/>
                  </a:lnTo>
                  <a:lnTo>
                    <a:pt x="834727" y="713971"/>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2" name="Freeform 96">
              <a:extLst>
                <a:ext uri="{FF2B5EF4-FFF2-40B4-BE49-F238E27FC236}">
                  <a16:creationId xmlns:a16="http://schemas.microsoft.com/office/drawing/2014/main" id="{C5BD9D91-B9A7-A492-80A7-851831D48213}"/>
                </a:ext>
              </a:extLst>
            </p:cNvPr>
            <p:cNvSpPr/>
            <p:nvPr/>
          </p:nvSpPr>
          <p:spPr>
            <a:xfrm>
              <a:off x="7562358" y="292580"/>
              <a:ext cx="834726" cy="954836"/>
            </a:xfrm>
            <a:custGeom>
              <a:avLst/>
              <a:gdLst>
                <a:gd name="connsiteX0" fmla="*/ 417695 w 834726"/>
                <a:gd name="connsiteY0" fmla="*/ 0 h 954836"/>
                <a:gd name="connsiteX1" fmla="*/ 0 w 834726"/>
                <a:gd name="connsiteY1" fmla="*/ 240202 h 954836"/>
                <a:gd name="connsiteX2" fmla="*/ 0 w 834726"/>
                <a:gd name="connsiteY2" fmla="*/ 713971 h 954836"/>
                <a:gd name="connsiteX3" fmla="*/ 417695 w 834726"/>
                <a:gd name="connsiteY3" fmla="*/ 954837 h 954836"/>
                <a:gd name="connsiteX4" fmla="*/ 834727 w 834726"/>
                <a:gd name="connsiteY4" fmla="*/ 713971 h 954836"/>
                <a:gd name="connsiteX5" fmla="*/ 834727 w 834726"/>
                <a:gd name="connsiteY5" fmla="*/ 240202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836">
                  <a:moveTo>
                    <a:pt x="417695" y="0"/>
                  </a:moveTo>
                  <a:lnTo>
                    <a:pt x="0" y="240202"/>
                  </a:lnTo>
                  <a:lnTo>
                    <a:pt x="0" y="713971"/>
                  </a:lnTo>
                  <a:lnTo>
                    <a:pt x="417695" y="954837"/>
                  </a:lnTo>
                  <a:lnTo>
                    <a:pt x="834727" y="713971"/>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3" name="Freeform 97">
              <a:extLst>
                <a:ext uri="{FF2B5EF4-FFF2-40B4-BE49-F238E27FC236}">
                  <a16:creationId xmlns:a16="http://schemas.microsoft.com/office/drawing/2014/main" id="{17258E3D-976E-938B-56C3-E3455C6BB05C}"/>
                </a:ext>
              </a:extLst>
            </p:cNvPr>
            <p:cNvSpPr/>
            <p:nvPr/>
          </p:nvSpPr>
          <p:spPr>
            <a:xfrm>
              <a:off x="6509819" y="-318541"/>
              <a:ext cx="834726" cy="954173"/>
            </a:xfrm>
            <a:custGeom>
              <a:avLst/>
              <a:gdLst>
                <a:gd name="connsiteX0" fmla="*/ 417695 w 834726"/>
                <a:gd name="connsiteY0" fmla="*/ 0 h 954173"/>
                <a:gd name="connsiteX1" fmla="*/ 0 w 834726"/>
                <a:gd name="connsiteY1" fmla="*/ 240202 h 954173"/>
                <a:gd name="connsiteX2" fmla="*/ 0 w 834726"/>
                <a:gd name="connsiteY2" fmla="*/ 713307 h 954173"/>
                <a:gd name="connsiteX3" fmla="*/ 417695 w 834726"/>
                <a:gd name="connsiteY3" fmla="*/ 954173 h 954173"/>
                <a:gd name="connsiteX4" fmla="*/ 834727 w 834726"/>
                <a:gd name="connsiteY4" fmla="*/ 713307 h 954173"/>
                <a:gd name="connsiteX5" fmla="*/ 834727 w 834726"/>
                <a:gd name="connsiteY5" fmla="*/ 240202 h 954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173">
                  <a:moveTo>
                    <a:pt x="417695" y="0"/>
                  </a:moveTo>
                  <a:lnTo>
                    <a:pt x="0" y="240202"/>
                  </a:lnTo>
                  <a:lnTo>
                    <a:pt x="0" y="713307"/>
                  </a:lnTo>
                  <a:lnTo>
                    <a:pt x="417695" y="954173"/>
                  </a:lnTo>
                  <a:lnTo>
                    <a:pt x="834727" y="713307"/>
                  </a:lnTo>
                  <a:lnTo>
                    <a:pt x="834727" y="240202"/>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sp>
          <p:nvSpPr>
            <p:cNvPr id="14" name="Freeform 98">
              <a:extLst>
                <a:ext uri="{FF2B5EF4-FFF2-40B4-BE49-F238E27FC236}">
                  <a16:creationId xmlns:a16="http://schemas.microsoft.com/office/drawing/2014/main" id="{A40D28FB-D1D0-7000-E3A2-3FA838B9FFC4}"/>
                </a:ext>
              </a:extLst>
            </p:cNvPr>
            <p:cNvSpPr/>
            <p:nvPr/>
          </p:nvSpPr>
          <p:spPr>
            <a:xfrm>
              <a:off x="8650093" y="891758"/>
              <a:ext cx="834726" cy="954836"/>
            </a:xfrm>
            <a:custGeom>
              <a:avLst/>
              <a:gdLst>
                <a:gd name="connsiteX0" fmla="*/ 417696 w 834726"/>
                <a:gd name="connsiteY0" fmla="*/ 0 h 954836"/>
                <a:gd name="connsiteX1" fmla="*/ 0 w 834726"/>
                <a:gd name="connsiteY1" fmla="*/ 240866 h 954836"/>
                <a:gd name="connsiteX2" fmla="*/ 0 w 834726"/>
                <a:gd name="connsiteY2" fmla="*/ 713971 h 954836"/>
                <a:gd name="connsiteX3" fmla="*/ 417696 w 834726"/>
                <a:gd name="connsiteY3" fmla="*/ 954837 h 954836"/>
                <a:gd name="connsiteX4" fmla="*/ 834727 w 834726"/>
                <a:gd name="connsiteY4" fmla="*/ 713971 h 954836"/>
                <a:gd name="connsiteX5" fmla="*/ 834727 w 834726"/>
                <a:gd name="connsiteY5" fmla="*/ 240866 h 95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4726" h="954836">
                  <a:moveTo>
                    <a:pt x="417696" y="0"/>
                  </a:moveTo>
                  <a:lnTo>
                    <a:pt x="0" y="240866"/>
                  </a:lnTo>
                  <a:lnTo>
                    <a:pt x="0" y="713971"/>
                  </a:lnTo>
                  <a:lnTo>
                    <a:pt x="417696" y="954837"/>
                  </a:lnTo>
                  <a:lnTo>
                    <a:pt x="834727" y="713971"/>
                  </a:lnTo>
                  <a:lnTo>
                    <a:pt x="834727" y="240866"/>
                  </a:lnTo>
                  <a:close/>
                </a:path>
              </a:pathLst>
            </a:custGeom>
            <a:gradFill>
              <a:gsLst>
                <a:gs pos="0">
                  <a:schemeClr val="accent1"/>
                </a:gs>
                <a:gs pos="100000">
                  <a:schemeClr val="tx2"/>
                </a:gs>
              </a:gsLst>
              <a:lin ang="13800000" scaled="0"/>
            </a:gradFill>
            <a:ln w="6634" cap="flat">
              <a:noFill/>
              <a:prstDash val="solid"/>
              <a:miter/>
            </a:ln>
          </p:spPr>
          <p:txBody>
            <a:bodyPr rtlCol="0" anchor="ctr"/>
            <a:lstStyle/>
            <a:p>
              <a:endParaRPr lang="en-BR"/>
            </a:p>
          </p:txBody>
        </p:sp>
        <p:grpSp>
          <p:nvGrpSpPr>
            <p:cNvPr id="15" name="Graphic 5">
              <a:extLst>
                <a:ext uri="{FF2B5EF4-FFF2-40B4-BE49-F238E27FC236}">
                  <a16:creationId xmlns:a16="http://schemas.microsoft.com/office/drawing/2014/main" id="{61BC292C-B76C-302E-EB36-23C49141DDBE}"/>
                </a:ext>
              </a:extLst>
            </p:cNvPr>
            <p:cNvGrpSpPr/>
            <p:nvPr/>
          </p:nvGrpSpPr>
          <p:grpSpPr>
            <a:xfrm>
              <a:off x="3624467" y="-322522"/>
              <a:ext cx="5860352" cy="3806075"/>
              <a:chOff x="3624467" y="-322522"/>
              <a:chExt cx="5860352" cy="3806075"/>
            </a:xfrm>
          </p:grpSpPr>
          <p:grpSp>
            <p:nvGrpSpPr>
              <p:cNvPr id="16" name="Graphic 5">
                <a:extLst>
                  <a:ext uri="{FF2B5EF4-FFF2-40B4-BE49-F238E27FC236}">
                    <a16:creationId xmlns:a16="http://schemas.microsoft.com/office/drawing/2014/main" id="{B2FD5A2A-218E-3048-5BCA-5B8AEE44D298}"/>
                  </a:ext>
                </a:extLst>
              </p:cNvPr>
              <p:cNvGrpSpPr/>
              <p:nvPr/>
            </p:nvGrpSpPr>
            <p:grpSpPr>
              <a:xfrm>
                <a:off x="3624467" y="-322522"/>
                <a:ext cx="5860352" cy="3806075"/>
                <a:chOff x="3624467" y="-322522"/>
                <a:chExt cx="5860352" cy="3806075"/>
              </a:xfrm>
              <a:noFill/>
            </p:grpSpPr>
            <p:grpSp>
              <p:nvGrpSpPr>
                <p:cNvPr id="53" name="Graphic 5">
                  <a:extLst>
                    <a:ext uri="{FF2B5EF4-FFF2-40B4-BE49-F238E27FC236}">
                      <a16:creationId xmlns:a16="http://schemas.microsoft.com/office/drawing/2014/main" id="{EEB0A978-B5D2-ECC7-5543-DFC66ACDA5C6}"/>
                    </a:ext>
                  </a:extLst>
                </p:cNvPr>
                <p:cNvGrpSpPr/>
                <p:nvPr/>
              </p:nvGrpSpPr>
              <p:grpSpPr>
                <a:xfrm>
                  <a:off x="4713529" y="1914276"/>
                  <a:ext cx="834726" cy="954173"/>
                  <a:chOff x="4713529" y="1914276"/>
                  <a:chExt cx="834726" cy="954173"/>
                </a:xfrm>
                <a:noFill/>
              </p:grpSpPr>
              <p:sp>
                <p:nvSpPr>
                  <p:cNvPr id="86" name="Freeform 102">
                    <a:extLst>
                      <a:ext uri="{FF2B5EF4-FFF2-40B4-BE49-F238E27FC236}">
                        <a16:creationId xmlns:a16="http://schemas.microsoft.com/office/drawing/2014/main" id="{A252F22C-2212-4890-36C6-83C7B81111C3}"/>
                      </a:ext>
                    </a:extLst>
                  </p:cNvPr>
                  <p:cNvSpPr/>
                  <p:nvPr/>
                </p:nvSpPr>
                <p:spPr>
                  <a:xfrm>
                    <a:off x="4713529" y="2154478"/>
                    <a:ext cx="417695" cy="713971"/>
                  </a:xfrm>
                  <a:custGeom>
                    <a:avLst/>
                    <a:gdLst>
                      <a:gd name="connsiteX0" fmla="*/ 417695 w 417695"/>
                      <a:gd name="connsiteY0" fmla="*/ 713971 h 713971"/>
                      <a:gd name="connsiteX1" fmla="*/ 0 w 417695"/>
                      <a:gd name="connsiteY1" fmla="*/ 473769 h 713971"/>
                      <a:gd name="connsiteX2" fmla="*/ 0 w 417695"/>
                      <a:gd name="connsiteY2" fmla="*/ 0 h 713971"/>
                      <a:gd name="connsiteX3" fmla="*/ 417695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5" y="713971"/>
                        </a:moveTo>
                        <a:lnTo>
                          <a:pt x="0" y="473769"/>
                        </a:lnTo>
                        <a:lnTo>
                          <a:pt x="0" y="0"/>
                        </a:lnTo>
                        <a:lnTo>
                          <a:pt x="417695" y="240866"/>
                        </a:lnTo>
                        <a:close/>
                      </a:path>
                    </a:pathLst>
                  </a:custGeom>
                  <a:noFill/>
                  <a:ln w="3317" cap="rnd">
                    <a:solidFill>
                      <a:schemeClr val="bg2"/>
                    </a:solidFill>
                    <a:prstDash val="solid"/>
                    <a:round/>
                  </a:ln>
                </p:spPr>
                <p:txBody>
                  <a:bodyPr rtlCol="0" anchor="ctr"/>
                  <a:lstStyle/>
                  <a:p>
                    <a:endParaRPr lang="en-BR"/>
                  </a:p>
                </p:txBody>
              </p:sp>
              <p:sp>
                <p:nvSpPr>
                  <p:cNvPr id="87" name="Freeform 103">
                    <a:extLst>
                      <a:ext uri="{FF2B5EF4-FFF2-40B4-BE49-F238E27FC236}">
                        <a16:creationId xmlns:a16="http://schemas.microsoft.com/office/drawing/2014/main" id="{ED4D8388-56FA-30E7-CCFA-3C3ADF2760D0}"/>
                      </a:ext>
                    </a:extLst>
                  </p:cNvPr>
                  <p:cNvSpPr/>
                  <p:nvPr/>
                </p:nvSpPr>
                <p:spPr>
                  <a:xfrm>
                    <a:off x="5131225" y="2154478"/>
                    <a:ext cx="417031" cy="713971"/>
                  </a:xfrm>
                  <a:custGeom>
                    <a:avLst/>
                    <a:gdLst>
                      <a:gd name="connsiteX0" fmla="*/ 0 w 417031"/>
                      <a:gd name="connsiteY0" fmla="*/ 713971 h 713971"/>
                      <a:gd name="connsiteX1" fmla="*/ 417031 w 417031"/>
                      <a:gd name="connsiteY1" fmla="*/ 473769 h 713971"/>
                      <a:gd name="connsiteX2" fmla="*/ 417031 w 417031"/>
                      <a:gd name="connsiteY2" fmla="*/ 0 h 713971"/>
                      <a:gd name="connsiteX3" fmla="*/ 0 w 417031"/>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031" h="713971">
                        <a:moveTo>
                          <a:pt x="0" y="713971"/>
                        </a:moveTo>
                        <a:lnTo>
                          <a:pt x="417031" y="473769"/>
                        </a:lnTo>
                        <a:lnTo>
                          <a:pt x="417031" y="0"/>
                        </a:lnTo>
                        <a:lnTo>
                          <a:pt x="0" y="240866"/>
                        </a:lnTo>
                        <a:close/>
                      </a:path>
                    </a:pathLst>
                  </a:custGeom>
                  <a:noFill/>
                  <a:ln w="3317" cap="rnd">
                    <a:solidFill>
                      <a:schemeClr val="bg2"/>
                    </a:solidFill>
                    <a:prstDash val="solid"/>
                    <a:round/>
                  </a:ln>
                </p:spPr>
                <p:txBody>
                  <a:bodyPr rtlCol="0" anchor="ctr"/>
                  <a:lstStyle/>
                  <a:p>
                    <a:endParaRPr lang="en-BR"/>
                  </a:p>
                </p:txBody>
              </p:sp>
              <p:sp>
                <p:nvSpPr>
                  <p:cNvPr id="88" name="Freeform 104">
                    <a:extLst>
                      <a:ext uri="{FF2B5EF4-FFF2-40B4-BE49-F238E27FC236}">
                        <a16:creationId xmlns:a16="http://schemas.microsoft.com/office/drawing/2014/main" id="{F09FCACA-E25E-1D55-9D1A-C097810171F7}"/>
                      </a:ext>
                    </a:extLst>
                  </p:cNvPr>
                  <p:cNvSpPr/>
                  <p:nvPr/>
                </p:nvSpPr>
                <p:spPr>
                  <a:xfrm>
                    <a:off x="4713529" y="1914276"/>
                    <a:ext cx="834726" cy="480404"/>
                  </a:xfrm>
                  <a:custGeom>
                    <a:avLst/>
                    <a:gdLst>
                      <a:gd name="connsiteX0" fmla="*/ 834727 w 834726"/>
                      <a:gd name="connsiteY0" fmla="*/ 240202 h 480404"/>
                      <a:gd name="connsiteX1" fmla="*/ 417695 w 834726"/>
                      <a:gd name="connsiteY1" fmla="*/ 480404 h 480404"/>
                      <a:gd name="connsiteX2" fmla="*/ 0 w 834726"/>
                      <a:gd name="connsiteY2" fmla="*/ 240202 h 480404"/>
                      <a:gd name="connsiteX3" fmla="*/ 417695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695" y="480404"/>
                        </a:lnTo>
                        <a:lnTo>
                          <a:pt x="0" y="240202"/>
                        </a:lnTo>
                        <a:lnTo>
                          <a:pt x="417695" y="0"/>
                        </a:lnTo>
                        <a:close/>
                      </a:path>
                    </a:pathLst>
                  </a:custGeom>
                  <a:noFill/>
                  <a:ln w="3317" cap="rnd">
                    <a:solidFill>
                      <a:schemeClr val="bg2"/>
                    </a:solidFill>
                    <a:prstDash val="solid"/>
                    <a:round/>
                  </a:ln>
                </p:spPr>
                <p:txBody>
                  <a:bodyPr rtlCol="0" anchor="ctr"/>
                  <a:lstStyle/>
                  <a:p>
                    <a:endParaRPr lang="en-BR"/>
                  </a:p>
                </p:txBody>
              </p:sp>
            </p:grpSp>
            <p:grpSp>
              <p:nvGrpSpPr>
                <p:cNvPr id="54" name="Graphic 5">
                  <a:extLst>
                    <a:ext uri="{FF2B5EF4-FFF2-40B4-BE49-F238E27FC236}">
                      <a16:creationId xmlns:a16="http://schemas.microsoft.com/office/drawing/2014/main" id="{CB71988B-B5B1-5967-ADE5-0FF257C0A432}"/>
                    </a:ext>
                  </a:extLst>
                </p:cNvPr>
                <p:cNvGrpSpPr/>
                <p:nvPr/>
              </p:nvGrpSpPr>
              <p:grpSpPr>
                <a:xfrm>
                  <a:off x="5816537" y="2528716"/>
                  <a:ext cx="834726" cy="954836"/>
                  <a:chOff x="5816537" y="2528716"/>
                  <a:chExt cx="834726" cy="954836"/>
                </a:xfrm>
                <a:noFill/>
              </p:grpSpPr>
              <p:sp>
                <p:nvSpPr>
                  <p:cNvPr id="83" name="Freeform 106">
                    <a:extLst>
                      <a:ext uri="{FF2B5EF4-FFF2-40B4-BE49-F238E27FC236}">
                        <a16:creationId xmlns:a16="http://schemas.microsoft.com/office/drawing/2014/main" id="{6176E026-0EBD-97D1-85E1-F1A5C5F7F5BF}"/>
                      </a:ext>
                    </a:extLst>
                  </p:cNvPr>
                  <p:cNvSpPr/>
                  <p:nvPr/>
                </p:nvSpPr>
                <p:spPr>
                  <a:xfrm>
                    <a:off x="5816537" y="2769582"/>
                    <a:ext cx="417031" cy="713970"/>
                  </a:xfrm>
                  <a:custGeom>
                    <a:avLst/>
                    <a:gdLst>
                      <a:gd name="connsiteX0" fmla="*/ 417031 w 417031"/>
                      <a:gd name="connsiteY0" fmla="*/ 713971 h 713970"/>
                      <a:gd name="connsiteX1" fmla="*/ 0 w 417031"/>
                      <a:gd name="connsiteY1" fmla="*/ 473105 h 713970"/>
                      <a:gd name="connsiteX2" fmla="*/ 0 w 417031"/>
                      <a:gd name="connsiteY2" fmla="*/ 0 h 713970"/>
                      <a:gd name="connsiteX3" fmla="*/ 417031 w 417031"/>
                      <a:gd name="connsiteY3" fmla="*/ 240202 h 713970"/>
                    </a:gdLst>
                    <a:ahLst/>
                    <a:cxnLst>
                      <a:cxn ang="0">
                        <a:pos x="connsiteX0" y="connsiteY0"/>
                      </a:cxn>
                      <a:cxn ang="0">
                        <a:pos x="connsiteX1" y="connsiteY1"/>
                      </a:cxn>
                      <a:cxn ang="0">
                        <a:pos x="connsiteX2" y="connsiteY2"/>
                      </a:cxn>
                      <a:cxn ang="0">
                        <a:pos x="connsiteX3" y="connsiteY3"/>
                      </a:cxn>
                    </a:cxnLst>
                    <a:rect l="l" t="t" r="r" b="b"/>
                    <a:pathLst>
                      <a:path w="417031" h="713970">
                        <a:moveTo>
                          <a:pt x="417031" y="713971"/>
                        </a:moveTo>
                        <a:lnTo>
                          <a:pt x="0" y="473105"/>
                        </a:lnTo>
                        <a:lnTo>
                          <a:pt x="0" y="0"/>
                        </a:lnTo>
                        <a:lnTo>
                          <a:pt x="417031" y="240202"/>
                        </a:lnTo>
                        <a:close/>
                      </a:path>
                    </a:pathLst>
                  </a:custGeom>
                  <a:noFill/>
                  <a:ln w="3317" cap="rnd">
                    <a:solidFill>
                      <a:schemeClr val="bg2"/>
                    </a:solidFill>
                    <a:prstDash val="solid"/>
                    <a:round/>
                  </a:ln>
                </p:spPr>
                <p:txBody>
                  <a:bodyPr rtlCol="0" anchor="ctr"/>
                  <a:lstStyle/>
                  <a:p>
                    <a:endParaRPr lang="en-BR"/>
                  </a:p>
                </p:txBody>
              </p:sp>
              <p:sp>
                <p:nvSpPr>
                  <p:cNvPr id="84" name="Freeform 107">
                    <a:extLst>
                      <a:ext uri="{FF2B5EF4-FFF2-40B4-BE49-F238E27FC236}">
                        <a16:creationId xmlns:a16="http://schemas.microsoft.com/office/drawing/2014/main" id="{0EBE6E96-CD00-AA11-67DC-48C80E22A65E}"/>
                      </a:ext>
                    </a:extLst>
                  </p:cNvPr>
                  <p:cNvSpPr/>
                  <p:nvPr/>
                </p:nvSpPr>
                <p:spPr>
                  <a:xfrm>
                    <a:off x="6233569" y="2769582"/>
                    <a:ext cx="417695" cy="713970"/>
                  </a:xfrm>
                  <a:custGeom>
                    <a:avLst/>
                    <a:gdLst>
                      <a:gd name="connsiteX0" fmla="*/ 0 w 417695"/>
                      <a:gd name="connsiteY0" fmla="*/ 713971 h 713970"/>
                      <a:gd name="connsiteX1" fmla="*/ 417695 w 417695"/>
                      <a:gd name="connsiteY1" fmla="*/ 473105 h 713970"/>
                      <a:gd name="connsiteX2" fmla="*/ 417695 w 417695"/>
                      <a:gd name="connsiteY2" fmla="*/ 0 h 713970"/>
                      <a:gd name="connsiteX3" fmla="*/ 0 w 417695"/>
                      <a:gd name="connsiteY3" fmla="*/ 240202 h 713970"/>
                    </a:gdLst>
                    <a:ahLst/>
                    <a:cxnLst>
                      <a:cxn ang="0">
                        <a:pos x="connsiteX0" y="connsiteY0"/>
                      </a:cxn>
                      <a:cxn ang="0">
                        <a:pos x="connsiteX1" y="connsiteY1"/>
                      </a:cxn>
                      <a:cxn ang="0">
                        <a:pos x="connsiteX2" y="connsiteY2"/>
                      </a:cxn>
                      <a:cxn ang="0">
                        <a:pos x="connsiteX3" y="connsiteY3"/>
                      </a:cxn>
                    </a:cxnLst>
                    <a:rect l="l" t="t" r="r" b="b"/>
                    <a:pathLst>
                      <a:path w="417695" h="713970">
                        <a:moveTo>
                          <a:pt x="0" y="713971"/>
                        </a:moveTo>
                        <a:lnTo>
                          <a:pt x="417695" y="473105"/>
                        </a:lnTo>
                        <a:lnTo>
                          <a:pt x="417695" y="0"/>
                        </a:lnTo>
                        <a:lnTo>
                          <a:pt x="0" y="240202"/>
                        </a:lnTo>
                        <a:close/>
                      </a:path>
                    </a:pathLst>
                  </a:custGeom>
                  <a:noFill/>
                  <a:ln w="3317" cap="rnd">
                    <a:solidFill>
                      <a:schemeClr val="bg2"/>
                    </a:solidFill>
                    <a:prstDash val="solid"/>
                    <a:round/>
                  </a:ln>
                </p:spPr>
                <p:txBody>
                  <a:bodyPr rtlCol="0" anchor="ctr"/>
                  <a:lstStyle/>
                  <a:p>
                    <a:endParaRPr lang="en-BR"/>
                  </a:p>
                </p:txBody>
              </p:sp>
              <p:sp>
                <p:nvSpPr>
                  <p:cNvPr id="85" name="Freeform 108">
                    <a:extLst>
                      <a:ext uri="{FF2B5EF4-FFF2-40B4-BE49-F238E27FC236}">
                        <a16:creationId xmlns:a16="http://schemas.microsoft.com/office/drawing/2014/main" id="{677A085F-2F2D-6589-7483-3F4F8408E36E}"/>
                      </a:ext>
                    </a:extLst>
                  </p:cNvPr>
                  <p:cNvSpPr/>
                  <p:nvPr/>
                </p:nvSpPr>
                <p:spPr>
                  <a:xfrm>
                    <a:off x="5816537" y="2528716"/>
                    <a:ext cx="834726" cy="481067"/>
                  </a:xfrm>
                  <a:custGeom>
                    <a:avLst/>
                    <a:gdLst>
                      <a:gd name="connsiteX0" fmla="*/ 834727 w 834726"/>
                      <a:gd name="connsiteY0" fmla="*/ 240866 h 481067"/>
                      <a:gd name="connsiteX1" fmla="*/ 417031 w 834726"/>
                      <a:gd name="connsiteY1" fmla="*/ 481068 h 481067"/>
                      <a:gd name="connsiteX2" fmla="*/ 0 w 834726"/>
                      <a:gd name="connsiteY2" fmla="*/ 240866 h 481067"/>
                      <a:gd name="connsiteX3" fmla="*/ 417031 w 834726"/>
                      <a:gd name="connsiteY3" fmla="*/ 0 h 481067"/>
                    </a:gdLst>
                    <a:ahLst/>
                    <a:cxnLst>
                      <a:cxn ang="0">
                        <a:pos x="connsiteX0" y="connsiteY0"/>
                      </a:cxn>
                      <a:cxn ang="0">
                        <a:pos x="connsiteX1" y="connsiteY1"/>
                      </a:cxn>
                      <a:cxn ang="0">
                        <a:pos x="connsiteX2" y="connsiteY2"/>
                      </a:cxn>
                      <a:cxn ang="0">
                        <a:pos x="connsiteX3" y="connsiteY3"/>
                      </a:cxn>
                    </a:cxnLst>
                    <a:rect l="l" t="t" r="r" b="b"/>
                    <a:pathLst>
                      <a:path w="834726" h="481067">
                        <a:moveTo>
                          <a:pt x="834727" y="240866"/>
                        </a:moveTo>
                        <a:lnTo>
                          <a:pt x="417031" y="481068"/>
                        </a:lnTo>
                        <a:lnTo>
                          <a:pt x="0" y="240866"/>
                        </a:lnTo>
                        <a:lnTo>
                          <a:pt x="417031" y="0"/>
                        </a:lnTo>
                        <a:close/>
                      </a:path>
                    </a:pathLst>
                  </a:custGeom>
                  <a:noFill/>
                  <a:ln w="3317" cap="rnd">
                    <a:solidFill>
                      <a:schemeClr val="bg2"/>
                    </a:solidFill>
                    <a:prstDash val="solid"/>
                    <a:round/>
                  </a:ln>
                </p:spPr>
                <p:txBody>
                  <a:bodyPr rtlCol="0" anchor="ctr"/>
                  <a:lstStyle/>
                  <a:p>
                    <a:endParaRPr lang="en-BR"/>
                  </a:p>
                </p:txBody>
              </p:sp>
            </p:grpSp>
            <p:grpSp>
              <p:nvGrpSpPr>
                <p:cNvPr id="55" name="Graphic 5">
                  <a:extLst>
                    <a:ext uri="{FF2B5EF4-FFF2-40B4-BE49-F238E27FC236}">
                      <a16:creationId xmlns:a16="http://schemas.microsoft.com/office/drawing/2014/main" id="{107CECB4-9F29-5628-3525-10D89A43966C}"/>
                    </a:ext>
                  </a:extLst>
                </p:cNvPr>
                <p:cNvGrpSpPr/>
                <p:nvPr/>
              </p:nvGrpSpPr>
              <p:grpSpPr>
                <a:xfrm>
                  <a:off x="6118686" y="1110063"/>
                  <a:ext cx="835390" cy="954173"/>
                  <a:chOff x="6118686" y="1110063"/>
                  <a:chExt cx="835390" cy="954173"/>
                </a:xfrm>
                <a:noFill/>
              </p:grpSpPr>
              <p:sp>
                <p:nvSpPr>
                  <p:cNvPr id="80" name="Freeform 110">
                    <a:extLst>
                      <a:ext uri="{FF2B5EF4-FFF2-40B4-BE49-F238E27FC236}">
                        <a16:creationId xmlns:a16="http://schemas.microsoft.com/office/drawing/2014/main" id="{8D2DA875-8C62-825D-8965-14065566C4E6}"/>
                      </a:ext>
                    </a:extLst>
                  </p:cNvPr>
                  <p:cNvSpPr/>
                  <p:nvPr/>
                </p:nvSpPr>
                <p:spPr>
                  <a:xfrm>
                    <a:off x="6118686" y="1350266"/>
                    <a:ext cx="417695" cy="713970"/>
                  </a:xfrm>
                  <a:custGeom>
                    <a:avLst/>
                    <a:gdLst>
                      <a:gd name="connsiteX0" fmla="*/ 417696 w 417695"/>
                      <a:gd name="connsiteY0" fmla="*/ 713971 h 713970"/>
                      <a:gd name="connsiteX1" fmla="*/ 0 w 417695"/>
                      <a:gd name="connsiteY1" fmla="*/ 473769 h 713970"/>
                      <a:gd name="connsiteX2" fmla="*/ 0 w 417695"/>
                      <a:gd name="connsiteY2" fmla="*/ 0 h 713970"/>
                      <a:gd name="connsiteX3" fmla="*/ 417696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417696" y="713971"/>
                        </a:moveTo>
                        <a:lnTo>
                          <a:pt x="0" y="473769"/>
                        </a:lnTo>
                        <a:lnTo>
                          <a:pt x="0" y="0"/>
                        </a:lnTo>
                        <a:lnTo>
                          <a:pt x="417696" y="240866"/>
                        </a:lnTo>
                        <a:close/>
                      </a:path>
                    </a:pathLst>
                  </a:custGeom>
                  <a:noFill/>
                  <a:ln w="3317" cap="rnd">
                    <a:solidFill>
                      <a:schemeClr val="bg2"/>
                    </a:solidFill>
                    <a:prstDash val="solid"/>
                    <a:round/>
                  </a:ln>
                </p:spPr>
                <p:txBody>
                  <a:bodyPr rtlCol="0" anchor="ctr"/>
                  <a:lstStyle/>
                  <a:p>
                    <a:endParaRPr lang="en-BR"/>
                  </a:p>
                </p:txBody>
              </p:sp>
              <p:sp>
                <p:nvSpPr>
                  <p:cNvPr id="81" name="Freeform 111">
                    <a:extLst>
                      <a:ext uri="{FF2B5EF4-FFF2-40B4-BE49-F238E27FC236}">
                        <a16:creationId xmlns:a16="http://schemas.microsoft.com/office/drawing/2014/main" id="{FF637AD6-BA41-B5FB-AA72-7ABC47AEC8E1}"/>
                      </a:ext>
                    </a:extLst>
                  </p:cNvPr>
                  <p:cNvSpPr/>
                  <p:nvPr/>
                </p:nvSpPr>
                <p:spPr>
                  <a:xfrm>
                    <a:off x="6536381" y="1350266"/>
                    <a:ext cx="417695" cy="713970"/>
                  </a:xfrm>
                  <a:custGeom>
                    <a:avLst/>
                    <a:gdLst>
                      <a:gd name="connsiteX0" fmla="*/ 0 w 417695"/>
                      <a:gd name="connsiteY0" fmla="*/ 713971 h 713970"/>
                      <a:gd name="connsiteX1" fmla="*/ 417695 w 417695"/>
                      <a:gd name="connsiteY1" fmla="*/ 473769 h 713970"/>
                      <a:gd name="connsiteX2" fmla="*/ 417695 w 417695"/>
                      <a:gd name="connsiteY2" fmla="*/ 0 h 713970"/>
                      <a:gd name="connsiteX3" fmla="*/ 0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0" y="713971"/>
                        </a:moveTo>
                        <a:lnTo>
                          <a:pt x="417695" y="473769"/>
                        </a:lnTo>
                        <a:lnTo>
                          <a:pt x="417695" y="0"/>
                        </a:lnTo>
                        <a:lnTo>
                          <a:pt x="0" y="240866"/>
                        </a:lnTo>
                        <a:close/>
                      </a:path>
                    </a:pathLst>
                  </a:custGeom>
                  <a:noFill/>
                  <a:ln w="3317" cap="rnd">
                    <a:solidFill>
                      <a:schemeClr val="bg2"/>
                    </a:solidFill>
                    <a:prstDash val="solid"/>
                    <a:round/>
                  </a:ln>
                </p:spPr>
                <p:txBody>
                  <a:bodyPr rtlCol="0" anchor="ctr"/>
                  <a:lstStyle/>
                  <a:p>
                    <a:endParaRPr lang="en-BR"/>
                  </a:p>
                </p:txBody>
              </p:sp>
              <p:sp>
                <p:nvSpPr>
                  <p:cNvPr id="82" name="Freeform 112">
                    <a:extLst>
                      <a:ext uri="{FF2B5EF4-FFF2-40B4-BE49-F238E27FC236}">
                        <a16:creationId xmlns:a16="http://schemas.microsoft.com/office/drawing/2014/main" id="{4EBD6BF2-AC0D-188E-1185-E606FA473303}"/>
                      </a:ext>
                    </a:extLst>
                  </p:cNvPr>
                  <p:cNvSpPr/>
                  <p:nvPr/>
                </p:nvSpPr>
                <p:spPr>
                  <a:xfrm>
                    <a:off x="6118686" y="1110063"/>
                    <a:ext cx="835390" cy="480404"/>
                  </a:xfrm>
                  <a:custGeom>
                    <a:avLst/>
                    <a:gdLst>
                      <a:gd name="connsiteX0" fmla="*/ 835391 w 835390"/>
                      <a:gd name="connsiteY0" fmla="*/ 240202 h 480404"/>
                      <a:gd name="connsiteX1" fmla="*/ 417696 w 835390"/>
                      <a:gd name="connsiteY1" fmla="*/ 480404 h 480404"/>
                      <a:gd name="connsiteX2" fmla="*/ 0 w 835390"/>
                      <a:gd name="connsiteY2" fmla="*/ 240202 h 480404"/>
                      <a:gd name="connsiteX3" fmla="*/ 417696 w 835390"/>
                      <a:gd name="connsiteY3" fmla="*/ 0 h 480404"/>
                    </a:gdLst>
                    <a:ahLst/>
                    <a:cxnLst>
                      <a:cxn ang="0">
                        <a:pos x="connsiteX0" y="connsiteY0"/>
                      </a:cxn>
                      <a:cxn ang="0">
                        <a:pos x="connsiteX1" y="connsiteY1"/>
                      </a:cxn>
                      <a:cxn ang="0">
                        <a:pos x="connsiteX2" y="connsiteY2"/>
                      </a:cxn>
                      <a:cxn ang="0">
                        <a:pos x="connsiteX3" y="connsiteY3"/>
                      </a:cxn>
                    </a:cxnLst>
                    <a:rect l="l" t="t" r="r" b="b"/>
                    <a:pathLst>
                      <a:path w="835390" h="480404">
                        <a:moveTo>
                          <a:pt x="835391" y="240202"/>
                        </a:moveTo>
                        <a:lnTo>
                          <a:pt x="417696" y="480404"/>
                        </a:lnTo>
                        <a:lnTo>
                          <a:pt x="0" y="240202"/>
                        </a:lnTo>
                        <a:lnTo>
                          <a:pt x="417696" y="0"/>
                        </a:lnTo>
                        <a:close/>
                      </a:path>
                    </a:pathLst>
                  </a:custGeom>
                  <a:noFill/>
                  <a:ln w="3317" cap="rnd">
                    <a:solidFill>
                      <a:schemeClr val="bg2"/>
                    </a:solidFill>
                    <a:prstDash val="solid"/>
                    <a:round/>
                  </a:ln>
                </p:spPr>
                <p:txBody>
                  <a:bodyPr rtlCol="0" anchor="ctr"/>
                  <a:lstStyle/>
                  <a:p>
                    <a:endParaRPr lang="en-BR"/>
                  </a:p>
                </p:txBody>
              </p:sp>
            </p:grpSp>
            <p:grpSp>
              <p:nvGrpSpPr>
                <p:cNvPr id="56" name="Graphic 5">
                  <a:extLst>
                    <a:ext uri="{FF2B5EF4-FFF2-40B4-BE49-F238E27FC236}">
                      <a16:creationId xmlns:a16="http://schemas.microsoft.com/office/drawing/2014/main" id="{5BB6FB89-82C2-4441-D5FC-B3DD2C3D7E00}"/>
                    </a:ext>
                  </a:extLst>
                </p:cNvPr>
                <p:cNvGrpSpPr/>
                <p:nvPr/>
              </p:nvGrpSpPr>
              <p:grpSpPr>
                <a:xfrm>
                  <a:off x="7207748" y="1707251"/>
                  <a:ext cx="834726" cy="954173"/>
                  <a:chOff x="7207748" y="1707251"/>
                  <a:chExt cx="834726" cy="954173"/>
                </a:xfrm>
                <a:noFill/>
              </p:grpSpPr>
              <p:sp>
                <p:nvSpPr>
                  <p:cNvPr id="77" name="Freeform 114">
                    <a:extLst>
                      <a:ext uri="{FF2B5EF4-FFF2-40B4-BE49-F238E27FC236}">
                        <a16:creationId xmlns:a16="http://schemas.microsoft.com/office/drawing/2014/main" id="{60AEBEE7-6E8A-4C3D-6E3C-07A857B91BB4}"/>
                      </a:ext>
                    </a:extLst>
                  </p:cNvPr>
                  <p:cNvSpPr/>
                  <p:nvPr/>
                </p:nvSpPr>
                <p:spPr>
                  <a:xfrm>
                    <a:off x="7207748" y="1947453"/>
                    <a:ext cx="417695" cy="713971"/>
                  </a:xfrm>
                  <a:custGeom>
                    <a:avLst/>
                    <a:gdLst>
                      <a:gd name="connsiteX0" fmla="*/ 417696 w 417695"/>
                      <a:gd name="connsiteY0" fmla="*/ 713971 h 713971"/>
                      <a:gd name="connsiteX1" fmla="*/ 0 w 417695"/>
                      <a:gd name="connsiteY1" fmla="*/ 473769 h 713971"/>
                      <a:gd name="connsiteX2" fmla="*/ 0 w 417695"/>
                      <a:gd name="connsiteY2" fmla="*/ 0 h 713971"/>
                      <a:gd name="connsiteX3" fmla="*/ 417696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6" y="713971"/>
                        </a:moveTo>
                        <a:lnTo>
                          <a:pt x="0" y="473769"/>
                        </a:lnTo>
                        <a:lnTo>
                          <a:pt x="0" y="0"/>
                        </a:lnTo>
                        <a:lnTo>
                          <a:pt x="417696" y="240866"/>
                        </a:lnTo>
                        <a:close/>
                      </a:path>
                    </a:pathLst>
                  </a:custGeom>
                  <a:noFill/>
                  <a:ln w="3317" cap="rnd">
                    <a:solidFill>
                      <a:schemeClr val="bg2"/>
                    </a:solidFill>
                    <a:prstDash val="solid"/>
                    <a:round/>
                  </a:ln>
                </p:spPr>
                <p:txBody>
                  <a:bodyPr rtlCol="0" anchor="ctr"/>
                  <a:lstStyle/>
                  <a:p>
                    <a:endParaRPr lang="en-BR"/>
                  </a:p>
                </p:txBody>
              </p:sp>
              <p:sp>
                <p:nvSpPr>
                  <p:cNvPr id="78" name="Freeform 115">
                    <a:extLst>
                      <a:ext uri="{FF2B5EF4-FFF2-40B4-BE49-F238E27FC236}">
                        <a16:creationId xmlns:a16="http://schemas.microsoft.com/office/drawing/2014/main" id="{63F0F6FD-9140-6EA0-C346-30B72698A2CF}"/>
                      </a:ext>
                    </a:extLst>
                  </p:cNvPr>
                  <p:cNvSpPr/>
                  <p:nvPr/>
                </p:nvSpPr>
                <p:spPr>
                  <a:xfrm>
                    <a:off x="7625444" y="1947453"/>
                    <a:ext cx="417031" cy="713971"/>
                  </a:xfrm>
                  <a:custGeom>
                    <a:avLst/>
                    <a:gdLst>
                      <a:gd name="connsiteX0" fmla="*/ 0 w 417031"/>
                      <a:gd name="connsiteY0" fmla="*/ 713971 h 713971"/>
                      <a:gd name="connsiteX1" fmla="*/ 417031 w 417031"/>
                      <a:gd name="connsiteY1" fmla="*/ 473769 h 713971"/>
                      <a:gd name="connsiteX2" fmla="*/ 417031 w 417031"/>
                      <a:gd name="connsiteY2" fmla="*/ 0 h 713971"/>
                      <a:gd name="connsiteX3" fmla="*/ 0 w 417031"/>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031" h="713971">
                        <a:moveTo>
                          <a:pt x="0" y="713971"/>
                        </a:moveTo>
                        <a:lnTo>
                          <a:pt x="417031" y="473769"/>
                        </a:lnTo>
                        <a:lnTo>
                          <a:pt x="417031" y="0"/>
                        </a:lnTo>
                        <a:lnTo>
                          <a:pt x="0" y="240866"/>
                        </a:lnTo>
                        <a:close/>
                      </a:path>
                    </a:pathLst>
                  </a:custGeom>
                  <a:noFill/>
                  <a:ln w="3317" cap="rnd">
                    <a:solidFill>
                      <a:schemeClr val="bg2"/>
                    </a:solidFill>
                    <a:prstDash val="solid"/>
                    <a:round/>
                  </a:ln>
                </p:spPr>
                <p:txBody>
                  <a:bodyPr rtlCol="0" anchor="ctr"/>
                  <a:lstStyle/>
                  <a:p>
                    <a:endParaRPr lang="en-BR"/>
                  </a:p>
                </p:txBody>
              </p:sp>
              <p:sp>
                <p:nvSpPr>
                  <p:cNvPr id="79" name="Freeform 116">
                    <a:extLst>
                      <a:ext uri="{FF2B5EF4-FFF2-40B4-BE49-F238E27FC236}">
                        <a16:creationId xmlns:a16="http://schemas.microsoft.com/office/drawing/2014/main" id="{E9D21D85-D528-0426-BCF8-F353BD7DF962}"/>
                      </a:ext>
                    </a:extLst>
                  </p:cNvPr>
                  <p:cNvSpPr/>
                  <p:nvPr/>
                </p:nvSpPr>
                <p:spPr>
                  <a:xfrm>
                    <a:off x="7207748" y="1707251"/>
                    <a:ext cx="834726" cy="480404"/>
                  </a:xfrm>
                  <a:custGeom>
                    <a:avLst/>
                    <a:gdLst>
                      <a:gd name="connsiteX0" fmla="*/ 834727 w 834726"/>
                      <a:gd name="connsiteY0" fmla="*/ 240202 h 480404"/>
                      <a:gd name="connsiteX1" fmla="*/ 417696 w 834726"/>
                      <a:gd name="connsiteY1" fmla="*/ 480404 h 480404"/>
                      <a:gd name="connsiteX2" fmla="*/ 0 w 834726"/>
                      <a:gd name="connsiteY2" fmla="*/ 240202 h 480404"/>
                      <a:gd name="connsiteX3" fmla="*/ 417696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696" y="480404"/>
                        </a:lnTo>
                        <a:lnTo>
                          <a:pt x="0" y="240202"/>
                        </a:lnTo>
                        <a:lnTo>
                          <a:pt x="417696" y="0"/>
                        </a:lnTo>
                        <a:close/>
                      </a:path>
                    </a:pathLst>
                  </a:custGeom>
                  <a:noFill/>
                  <a:ln w="3317" cap="rnd">
                    <a:solidFill>
                      <a:schemeClr val="bg2"/>
                    </a:solidFill>
                    <a:prstDash val="solid"/>
                    <a:round/>
                  </a:ln>
                </p:spPr>
                <p:txBody>
                  <a:bodyPr rtlCol="0" anchor="ctr"/>
                  <a:lstStyle/>
                  <a:p>
                    <a:endParaRPr lang="en-BR"/>
                  </a:p>
                </p:txBody>
              </p:sp>
            </p:grpSp>
            <p:grpSp>
              <p:nvGrpSpPr>
                <p:cNvPr id="57" name="Graphic 5">
                  <a:extLst>
                    <a:ext uri="{FF2B5EF4-FFF2-40B4-BE49-F238E27FC236}">
                      <a16:creationId xmlns:a16="http://schemas.microsoft.com/office/drawing/2014/main" id="{E6D38761-FB87-C80C-5BAF-73F930A1964D}"/>
                    </a:ext>
                  </a:extLst>
                </p:cNvPr>
                <p:cNvGrpSpPr/>
                <p:nvPr/>
              </p:nvGrpSpPr>
              <p:grpSpPr>
                <a:xfrm>
                  <a:off x="3624467" y="1317088"/>
                  <a:ext cx="835390" cy="954173"/>
                  <a:chOff x="3624467" y="1317088"/>
                  <a:chExt cx="835390" cy="954173"/>
                </a:xfrm>
                <a:noFill/>
              </p:grpSpPr>
              <p:sp>
                <p:nvSpPr>
                  <p:cNvPr id="74" name="Freeform 118">
                    <a:extLst>
                      <a:ext uri="{FF2B5EF4-FFF2-40B4-BE49-F238E27FC236}">
                        <a16:creationId xmlns:a16="http://schemas.microsoft.com/office/drawing/2014/main" id="{1116BC1E-A53F-AE34-7A23-09C96DC3C358}"/>
                      </a:ext>
                    </a:extLst>
                  </p:cNvPr>
                  <p:cNvSpPr/>
                  <p:nvPr/>
                </p:nvSpPr>
                <p:spPr>
                  <a:xfrm>
                    <a:off x="3624467" y="1557291"/>
                    <a:ext cx="417695" cy="713971"/>
                  </a:xfrm>
                  <a:custGeom>
                    <a:avLst/>
                    <a:gdLst>
                      <a:gd name="connsiteX0" fmla="*/ 417695 w 417695"/>
                      <a:gd name="connsiteY0" fmla="*/ 713971 h 713971"/>
                      <a:gd name="connsiteX1" fmla="*/ 0 w 417695"/>
                      <a:gd name="connsiteY1" fmla="*/ 473105 h 713971"/>
                      <a:gd name="connsiteX2" fmla="*/ 0 w 417695"/>
                      <a:gd name="connsiteY2" fmla="*/ 0 h 713971"/>
                      <a:gd name="connsiteX3" fmla="*/ 417695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5" y="713971"/>
                        </a:moveTo>
                        <a:lnTo>
                          <a:pt x="0" y="473105"/>
                        </a:lnTo>
                        <a:lnTo>
                          <a:pt x="0" y="0"/>
                        </a:lnTo>
                        <a:lnTo>
                          <a:pt x="417695" y="240866"/>
                        </a:lnTo>
                        <a:close/>
                      </a:path>
                    </a:pathLst>
                  </a:custGeom>
                  <a:noFill/>
                  <a:ln w="3317" cap="rnd">
                    <a:solidFill>
                      <a:schemeClr val="bg2"/>
                    </a:solidFill>
                    <a:prstDash val="solid"/>
                    <a:round/>
                  </a:ln>
                </p:spPr>
                <p:txBody>
                  <a:bodyPr rtlCol="0" anchor="ctr"/>
                  <a:lstStyle/>
                  <a:p>
                    <a:endParaRPr lang="en-BR"/>
                  </a:p>
                </p:txBody>
              </p:sp>
              <p:sp>
                <p:nvSpPr>
                  <p:cNvPr id="75" name="Freeform 119">
                    <a:extLst>
                      <a:ext uri="{FF2B5EF4-FFF2-40B4-BE49-F238E27FC236}">
                        <a16:creationId xmlns:a16="http://schemas.microsoft.com/office/drawing/2014/main" id="{F36B1AC9-6B90-028C-0A77-15CA060C6C03}"/>
                      </a:ext>
                    </a:extLst>
                  </p:cNvPr>
                  <p:cNvSpPr/>
                  <p:nvPr/>
                </p:nvSpPr>
                <p:spPr>
                  <a:xfrm>
                    <a:off x="4042162" y="1557291"/>
                    <a:ext cx="417695" cy="713971"/>
                  </a:xfrm>
                  <a:custGeom>
                    <a:avLst/>
                    <a:gdLst>
                      <a:gd name="connsiteX0" fmla="*/ 0 w 417695"/>
                      <a:gd name="connsiteY0" fmla="*/ 713971 h 713971"/>
                      <a:gd name="connsiteX1" fmla="*/ 417695 w 417695"/>
                      <a:gd name="connsiteY1" fmla="*/ 473105 h 713971"/>
                      <a:gd name="connsiteX2" fmla="*/ 417695 w 417695"/>
                      <a:gd name="connsiteY2" fmla="*/ 0 h 713971"/>
                      <a:gd name="connsiteX3" fmla="*/ 0 w 417695"/>
                      <a:gd name="connsiteY3" fmla="*/ 240866 h 713971"/>
                    </a:gdLst>
                    <a:ahLst/>
                    <a:cxnLst>
                      <a:cxn ang="0">
                        <a:pos x="connsiteX0" y="connsiteY0"/>
                      </a:cxn>
                      <a:cxn ang="0">
                        <a:pos x="connsiteX1" y="connsiteY1"/>
                      </a:cxn>
                      <a:cxn ang="0">
                        <a:pos x="connsiteX2" y="connsiteY2"/>
                      </a:cxn>
                      <a:cxn ang="0">
                        <a:pos x="connsiteX3" y="connsiteY3"/>
                      </a:cxn>
                    </a:cxnLst>
                    <a:rect l="l" t="t" r="r" b="b"/>
                    <a:pathLst>
                      <a:path w="417695" h="713971">
                        <a:moveTo>
                          <a:pt x="0" y="713971"/>
                        </a:moveTo>
                        <a:lnTo>
                          <a:pt x="417695" y="473105"/>
                        </a:lnTo>
                        <a:lnTo>
                          <a:pt x="417695" y="0"/>
                        </a:lnTo>
                        <a:lnTo>
                          <a:pt x="0" y="240866"/>
                        </a:lnTo>
                        <a:close/>
                      </a:path>
                    </a:pathLst>
                  </a:custGeom>
                  <a:noFill/>
                  <a:ln w="3317" cap="rnd">
                    <a:solidFill>
                      <a:schemeClr val="bg2"/>
                    </a:solidFill>
                    <a:prstDash val="solid"/>
                    <a:round/>
                  </a:ln>
                </p:spPr>
                <p:txBody>
                  <a:bodyPr rtlCol="0" anchor="ctr"/>
                  <a:lstStyle/>
                  <a:p>
                    <a:endParaRPr lang="en-BR"/>
                  </a:p>
                </p:txBody>
              </p:sp>
              <p:sp>
                <p:nvSpPr>
                  <p:cNvPr id="76" name="Freeform 120">
                    <a:extLst>
                      <a:ext uri="{FF2B5EF4-FFF2-40B4-BE49-F238E27FC236}">
                        <a16:creationId xmlns:a16="http://schemas.microsoft.com/office/drawing/2014/main" id="{0612719B-7FCF-270B-530D-2F13BB061F8B}"/>
                      </a:ext>
                    </a:extLst>
                  </p:cNvPr>
                  <p:cNvSpPr/>
                  <p:nvPr/>
                </p:nvSpPr>
                <p:spPr>
                  <a:xfrm>
                    <a:off x="3624467" y="1317088"/>
                    <a:ext cx="835390" cy="480404"/>
                  </a:xfrm>
                  <a:custGeom>
                    <a:avLst/>
                    <a:gdLst>
                      <a:gd name="connsiteX0" fmla="*/ 835391 w 835390"/>
                      <a:gd name="connsiteY0" fmla="*/ 240202 h 480404"/>
                      <a:gd name="connsiteX1" fmla="*/ 417695 w 835390"/>
                      <a:gd name="connsiteY1" fmla="*/ 480404 h 480404"/>
                      <a:gd name="connsiteX2" fmla="*/ 0 w 835390"/>
                      <a:gd name="connsiteY2" fmla="*/ 240202 h 480404"/>
                      <a:gd name="connsiteX3" fmla="*/ 417695 w 835390"/>
                      <a:gd name="connsiteY3" fmla="*/ 0 h 480404"/>
                    </a:gdLst>
                    <a:ahLst/>
                    <a:cxnLst>
                      <a:cxn ang="0">
                        <a:pos x="connsiteX0" y="connsiteY0"/>
                      </a:cxn>
                      <a:cxn ang="0">
                        <a:pos x="connsiteX1" y="connsiteY1"/>
                      </a:cxn>
                      <a:cxn ang="0">
                        <a:pos x="connsiteX2" y="connsiteY2"/>
                      </a:cxn>
                      <a:cxn ang="0">
                        <a:pos x="connsiteX3" y="connsiteY3"/>
                      </a:cxn>
                    </a:cxnLst>
                    <a:rect l="l" t="t" r="r" b="b"/>
                    <a:pathLst>
                      <a:path w="835390" h="480404">
                        <a:moveTo>
                          <a:pt x="835391" y="240202"/>
                        </a:moveTo>
                        <a:lnTo>
                          <a:pt x="417695" y="480404"/>
                        </a:lnTo>
                        <a:lnTo>
                          <a:pt x="0" y="240202"/>
                        </a:lnTo>
                        <a:lnTo>
                          <a:pt x="417695" y="0"/>
                        </a:lnTo>
                        <a:close/>
                      </a:path>
                    </a:pathLst>
                  </a:custGeom>
                  <a:noFill/>
                  <a:ln w="3317" cap="rnd">
                    <a:solidFill>
                      <a:schemeClr val="bg2"/>
                    </a:solidFill>
                    <a:prstDash val="solid"/>
                    <a:round/>
                  </a:ln>
                </p:spPr>
                <p:txBody>
                  <a:bodyPr rtlCol="0" anchor="ctr"/>
                  <a:lstStyle/>
                  <a:p>
                    <a:endParaRPr lang="en-BR"/>
                  </a:p>
                </p:txBody>
              </p:sp>
            </p:grpSp>
            <p:grpSp>
              <p:nvGrpSpPr>
                <p:cNvPr id="58" name="Graphic 5">
                  <a:extLst>
                    <a:ext uri="{FF2B5EF4-FFF2-40B4-BE49-F238E27FC236}">
                      <a16:creationId xmlns:a16="http://schemas.microsoft.com/office/drawing/2014/main" id="{5191161D-9F44-AD72-F140-BE0782537BAA}"/>
                    </a:ext>
                  </a:extLst>
                </p:cNvPr>
                <p:cNvGrpSpPr/>
                <p:nvPr/>
              </p:nvGrpSpPr>
              <p:grpSpPr>
                <a:xfrm>
                  <a:off x="5067475" y="493633"/>
                  <a:ext cx="834726" cy="954836"/>
                  <a:chOff x="5067475" y="493633"/>
                  <a:chExt cx="834726" cy="954836"/>
                </a:xfrm>
                <a:noFill/>
              </p:grpSpPr>
              <p:sp>
                <p:nvSpPr>
                  <p:cNvPr id="71" name="Freeform 122">
                    <a:extLst>
                      <a:ext uri="{FF2B5EF4-FFF2-40B4-BE49-F238E27FC236}">
                        <a16:creationId xmlns:a16="http://schemas.microsoft.com/office/drawing/2014/main" id="{4FEB3B7A-CAD2-9D37-D626-AE4EF353C6E8}"/>
                      </a:ext>
                    </a:extLst>
                  </p:cNvPr>
                  <p:cNvSpPr/>
                  <p:nvPr/>
                </p:nvSpPr>
                <p:spPr>
                  <a:xfrm>
                    <a:off x="5067475" y="734499"/>
                    <a:ext cx="417031" cy="713971"/>
                  </a:xfrm>
                  <a:custGeom>
                    <a:avLst/>
                    <a:gdLst>
                      <a:gd name="connsiteX0" fmla="*/ 417031 w 417031"/>
                      <a:gd name="connsiteY0" fmla="*/ 713971 h 713971"/>
                      <a:gd name="connsiteX1" fmla="*/ 0 w 417031"/>
                      <a:gd name="connsiteY1" fmla="*/ 473105 h 713971"/>
                      <a:gd name="connsiteX2" fmla="*/ 0 w 417031"/>
                      <a:gd name="connsiteY2" fmla="*/ 0 h 713971"/>
                      <a:gd name="connsiteX3" fmla="*/ 417031 w 417031"/>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031" h="713971">
                        <a:moveTo>
                          <a:pt x="417031" y="713971"/>
                        </a:moveTo>
                        <a:lnTo>
                          <a:pt x="0" y="473105"/>
                        </a:lnTo>
                        <a:lnTo>
                          <a:pt x="0" y="0"/>
                        </a:lnTo>
                        <a:lnTo>
                          <a:pt x="417031" y="240202"/>
                        </a:lnTo>
                        <a:close/>
                      </a:path>
                    </a:pathLst>
                  </a:custGeom>
                  <a:noFill/>
                  <a:ln w="3317" cap="rnd">
                    <a:solidFill>
                      <a:schemeClr val="bg2"/>
                    </a:solidFill>
                    <a:prstDash val="solid"/>
                    <a:round/>
                  </a:ln>
                </p:spPr>
                <p:txBody>
                  <a:bodyPr rtlCol="0" anchor="ctr"/>
                  <a:lstStyle/>
                  <a:p>
                    <a:endParaRPr lang="en-BR"/>
                  </a:p>
                </p:txBody>
              </p:sp>
              <p:sp>
                <p:nvSpPr>
                  <p:cNvPr id="72" name="Freeform 123">
                    <a:extLst>
                      <a:ext uri="{FF2B5EF4-FFF2-40B4-BE49-F238E27FC236}">
                        <a16:creationId xmlns:a16="http://schemas.microsoft.com/office/drawing/2014/main" id="{384EE63D-C183-1A4E-F27F-1C8308AE0F3C}"/>
                      </a:ext>
                    </a:extLst>
                  </p:cNvPr>
                  <p:cNvSpPr/>
                  <p:nvPr/>
                </p:nvSpPr>
                <p:spPr>
                  <a:xfrm>
                    <a:off x="5484506" y="734499"/>
                    <a:ext cx="417695" cy="713971"/>
                  </a:xfrm>
                  <a:custGeom>
                    <a:avLst/>
                    <a:gdLst>
                      <a:gd name="connsiteX0" fmla="*/ 0 w 417695"/>
                      <a:gd name="connsiteY0" fmla="*/ 713971 h 713971"/>
                      <a:gd name="connsiteX1" fmla="*/ 417696 w 417695"/>
                      <a:gd name="connsiteY1" fmla="*/ 473105 h 713971"/>
                      <a:gd name="connsiteX2" fmla="*/ 417696 w 417695"/>
                      <a:gd name="connsiteY2" fmla="*/ 0 h 713971"/>
                      <a:gd name="connsiteX3" fmla="*/ 0 w 417695"/>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695" h="713971">
                        <a:moveTo>
                          <a:pt x="0" y="713971"/>
                        </a:moveTo>
                        <a:lnTo>
                          <a:pt x="417696" y="473105"/>
                        </a:lnTo>
                        <a:lnTo>
                          <a:pt x="417696" y="0"/>
                        </a:lnTo>
                        <a:lnTo>
                          <a:pt x="0" y="240202"/>
                        </a:lnTo>
                        <a:close/>
                      </a:path>
                    </a:pathLst>
                  </a:custGeom>
                  <a:noFill/>
                  <a:ln w="3317" cap="rnd">
                    <a:solidFill>
                      <a:schemeClr val="bg2"/>
                    </a:solidFill>
                    <a:prstDash val="solid"/>
                    <a:round/>
                  </a:ln>
                </p:spPr>
                <p:txBody>
                  <a:bodyPr rtlCol="0" anchor="ctr"/>
                  <a:lstStyle/>
                  <a:p>
                    <a:endParaRPr lang="en-BR"/>
                  </a:p>
                </p:txBody>
              </p:sp>
              <p:sp>
                <p:nvSpPr>
                  <p:cNvPr id="73" name="Freeform 124">
                    <a:extLst>
                      <a:ext uri="{FF2B5EF4-FFF2-40B4-BE49-F238E27FC236}">
                        <a16:creationId xmlns:a16="http://schemas.microsoft.com/office/drawing/2014/main" id="{F9EFBC30-AC82-D5DD-B5ED-C5BC90887450}"/>
                      </a:ext>
                    </a:extLst>
                  </p:cNvPr>
                  <p:cNvSpPr/>
                  <p:nvPr/>
                </p:nvSpPr>
                <p:spPr>
                  <a:xfrm>
                    <a:off x="5067475" y="493633"/>
                    <a:ext cx="834726" cy="481067"/>
                  </a:xfrm>
                  <a:custGeom>
                    <a:avLst/>
                    <a:gdLst>
                      <a:gd name="connsiteX0" fmla="*/ 834727 w 834726"/>
                      <a:gd name="connsiteY0" fmla="*/ 240866 h 481067"/>
                      <a:gd name="connsiteX1" fmla="*/ 417031 w 834726"/>
                      <a:gd name="connsiteY1" fmla="*/ 481068 h 481067"/>
                      <a:gd name="connsiteX2" fmla="*/ 0 w 834726"/>
                      <a:gd name="connsiteY2" fmla="*/ 240866 h 481067"/>
                      <a:gd name="connsiteX3" fmla="*/ 417031 w 834726"/>
                      <a:gd name="connsiteY3" fmla="*/ 0 h 481067"/>
                    </a:gdLst>
                    <a:ahLst/>
                    <a:cxnLst>
                      <a:cxn ang="0">
                        <a:pos x="connsiteX0" y="connsiteY0"/>
                      </a:cxn>
                      <a:cxn ang="0">
                        <a:pos x="connsiteX1" y="connsiteY1"/>
                      </a:cxn>
                      <a:cxn ang="0">
                        <a:pos x="connsiteX2" y="connsiteY2"/>
                      </a:cxn>
                      <a:cxn ang="0">
                        <a:pos x="connsiteX3" y="connsiteY3"/>
                      </a:cxn>
                    </a:cxnLst>
                    <a:rect l="l" t="t" r="r" b="b"/>
                    <a:pathLst>
                      <a:path w="834726" h="481067">
                        <a:moveTo>
                          <a:pt x="834727" y="240866"/>
                        </a:moveTo>
                        <a:lnTo>
                          <a:pt x="417031" y="481068"/>
                        </a:lnTo>
                        <a:lnTo>
                          <a:pt x="0" y="240866"/>
                        </a:lnTo>
                        <a:lnTo>
                          <a:pt x="417031" y="0"/>
                        </a:lnTo>
                        <a:close/>
                      </a:path>
                    </a:pathLst>
                  </a:custGeom>
                  <a:noFill/>
                  <a:ln w="3317" cap="rnd">
                    <a:solidFill>
                      <a:schemeClr val="bg2"/>
                    </a:solidFill>
                    <a:prstDash val="solid"/>
                    <a:round/>
                  </a:ln>
                </p:spPr>
                <p:txBody>
                  <a:bodyPr rtlCol="0" anchor="ctr"/>
                  <a:lstStyle/>
                  <a:p>
                    <a:endParaRPr lang="en-BR"/>
                  </a:p>
                </p:txBody>
              </p:sp>
            </p:grpSp>
            <p:grpSp>
              <p:nvGrpSpPr>
                <p:cNvPr id="59" name="Graphic 5">
                  <a:extLst>
                    <a:ext uri="{FF2B5EF4-FFF2-40B4-BE49-F238E27FC236}">
                      <a16:creationId xmlns:a16="http://schemas.microsoft.com/office/drawing/2014/main" id="{632B1960-D4E9-30BD-A763-767ACD74025C}"/>
                    </a:ext>
                  </a:extLst>
                </p:cNvPr>
                <p:cNvGrpSpPr/>
                <p:nvPr/>
              </p:nvGrpSpPr>
              <p:grpSpPr>
                <a:xfrm>
                  <a:off x="7561694" y="293907"/>
                  <a:ext cx="834726" cy="954173"/>
                  <a:chOff x="7561694" y="293907"/>
                  <a:chExt cx="834726" cy="954173"/>
                </a:xfrm>
                <a:noFill/>
              </p:grpSpPr>
              <p:sp>
                <p:nvSpPr>
                  <p:cNvPr id="68" name="Freeform 126">
                    <a:extLst>
                      <a:ext uri="{FF2B5EF4-FFF2-40B4-BE49-F238E27FC236}">
                        <a16:creationId xmlns:a16="http://schemas.microsoft.com/office/drawing/2014/main" id="{1102CDCB-A5DB-7DD9-44A8-F4C3B46363E4}"/>
                      </a:ext>
                    </a:extLst>
                  </p:cNvPr>
                  <p:cNvSpPr/>
                  <p:nvPr/>
                </p:nvSpPr>
                <p:spPr>
                  <a:xfrm>
                    <a:off x="7561694" y="534109"/>
                    <a:ext cx="417031" cy="713970"/>
                  </a:xfrm>
                  <a:custGeom>
                    <a:avLst/>
                    <a:gdLst>
                      <a:gd name="connsiteX0" fmla="*/ 417032 w 417031"/>
                      <a:gd name="connsiteY0" fmla="*/ 713971 h 713970"/>
                      <a:gd name="connsiteX1" fmla="*/ 0 w 417031"/>
                      <a:gd name="connsiteY1" fmla="*/ 473769 h 713970"/>
                      <a:gd name="connsiteX2" fmla="*/ 0 w 417031"/>
                      <a:gd name="connsiteY2" fmla="*/ 0 h 713970"/>
                      <a:gd name="connsiteX3" fmla="*/ 417032 w 417031"/>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031" h="713970">
                        <a:moveTo>
                          <a:pt x="417032" y="713971"/>
                        </a:moveTo>
                        <a:lnTo>
                          <a:pt x="0" y="473769"/>
                        </a:lnTo>
                        <a:lnTo>
                          <a:pt x="0" y="0"/>
                        </a:lnTo>
                        <a:lnTo>
                          <a:pt x="417032" y="240866"/>
                        </a:lnTo>
                        <a:close/>
                      </a:path>
                    </a:pathLst>
                  </a:custGeom>
                  <a:noFill/>
                  <a:ln w="3317" cap="rnd">
                    <a:solidFill>
                      <a:schemeClr val="bg2"/>
                    </a:solidFill>
                    <a:prstDash val="solid"/>
                    <a:round/>
                  </a:ln>
                </p:spPr>
                <p:txBody>
                  <a:bodyPr rtlCol="0" anchor="ctr"/>
                  <a:lstStyle/>
                  <a:p>
                    <a:endParaRPr lang="en-BR"/>
                  </a:p>
                </p:txBody>
              </p:sp>
              <p:sp>
                <p:nvSpPr>
                  <p:cNvPr id="69" name="Freeform 127">
                    <a:extLst>
                      <a:ext uri="{FF2B5EF4-FFF2-40B4-BE49-F238E27FC236}">
                        <a16:creationId xmlns:a16="http://schemas.microsoft.com/office/drawing/2014/main" id="{30ADF785-A878-B44C-02E9-F90C6EA723E9}"/>
                      </a:ext>
                    </a:extLst>
                  </p:cNvPr>
                  <p:cNvSpPr/>
                  <p:nvPr/>
                </p:nvSpPr>
                <p:spPr>
                  <a:xfrm>
                    <a:off x="7978725" y="534109"/>
                    <a:ext cx="417695" cy="713970"/>
                  </a:xfrm>
                  <a:custGeom>
                    <a:avLst/>
                    <a:gdLst>
                      <a:gd name="connsiteX0" fmla="*/ 0 w 417695"/>
                      <a:gd name="connsiteY0" fmla="*/ 713971 h 713970"/>
                      <a:gd name="connsiteX1" fmla="*/ 417695 w 417695"/>
                      <a:gd name="connsiteY1" fmla="*/ 473769 h 713970"/>
                      <a:gd name="connsiteX2" fmla="*/ 417695 w 417695"/>
                      <a:gd name="connsiteY2" fmla="*/ 0 h 713970"/>
                      <a:gd name="connsiteX3" fmla="*/ 0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0" y="713971"/>
                        </a:moveTo>
                        <a:lnTo>
                          <a:pt x="417695" y="473769"/>
                        </a:lnTo>
                        <a:lnTo>
                          <a:pt x="417695" y="0"/>
                        </a:lnTo>
                        <a:lnTo>
                          <a:pt x="0" y="240866"/>
                        </a:lnTo>
                        <a:close/>
                      </a:path>
                    </a:pathLst>
                  </a:custGeom>
                  <a:noFill/>
                  <a:ln w="3317" cap="rnd">
                    <a:solidFill>
                      <a:schemeClr val="bg2"/>
                    </a:solidFill>
                    <a:prstDash val="solid"/>
                    <a:round/>
                  </a:ln>
                </p:spPr>
                <p:txBody>
                  <a:bodyPr rtlCol="0" anchor="ctr"/>
                  <a:lstStyle/>
                  <a:p>
                    <a:endParaRPr lang="en-BR"/>
                  </a:p>
                </p:txBody>
              </p:sp>
              <p:sp>
                <p:nvSpPr>
                  <p:cNvPr id="70" name="Freeform 128">
                    <a:extLst>
                      <a:ext uri="{FF2B5EF4-FFF2-40B4-BE49-F238E27FC236}">
                        <a16:creationId xmlns:a16="http://schemas.microsoft.com/office/drawing/2014/main" id="{0F5E887F-ECDE-253C-4AFC-A6A771347456}"/>
                      </a:ext>
                    </a:extLst>
                  </p:cNvPr>
                  <p:cNvSpPr/>
                  <p:nvPr/>
                </p:nvSpPr>
                <p:spPr>
                  <a:xfrm>
                    <a:off x="7561694" y="293907"/>
                    <a:ext cx="834726" cy="480404"/>
                  </a:xfrm>
                  <a:custGeom>
                    <a:avLst/>
                    <a:gdLst>
                      <a:gd name="connsiteX0" fmla="*/ 834727 w 834726"/>
                      <a:gd name="connsiteY0" fmla="*/ 240202 h 480404"/>
                      <a:gd name="connsiteX1" fmla="*/ 417032 w 834726"/>
                      <a:gd name="connsiteY1" fmla="*/ 480404 h 480404"/>
                      <a:gd name="connsiteX2" fmla="*/ 0 w 834726"/>
                      <a:gd name="connsiteY2" fmla="*/ 240202 h 480404"/>
                      <a:gd name="connsiteX3" fmla="*/ 417032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032" y="480404"/>
                        </a:lnTo>
                        <a:lnTo>
                          <a:pt x="0" y="240202"/>
                        </a:lnTo>
                        <a:lnTo>
                          <a:pt x="417032" y="0"/>
                        </a:lnTo>
                        <a:close/>
                      </a:path>
                    </a:pathLst>
                  </a:custGeom>
                  <a:noFill/>
                  <a:ln w="3317" cap="rnd">
                    <a:solidFill>
                      <a:schemeClr val="bg2"/>
                    </a:solidFill>
                    <a:prstDash val="solid"/>
                    <a:round/>
                  </a:ln>
                </p:spPr>
                <p:txBody>
                  <a:bodyPr rtlCol="0" anchor="ctr"/>
                  <a:lstStyle/>
                  <a:p>
                    <a:endParaRPr lang="en-BR"/>
                  </a:p>
                </p:txBody>
              </p:sp>
            </p:grpSp>
            <p:grpSp>
              <p:nvGrpSpPr>
                <p:cNvPr id="60" name="Graphic 5">
                  <a:extLst>
                    <a:ext uri="{FF2B5EF4-FFF2-40B4-BE49-F238E27FC236}">
                      <a16:creationId xmlns:a16="http://schemas.microsoft.com/office/drawing/2014/main" id="{9DCC5B27-289D-28AD-51EF-A6141E7E5858}"/>
                    </a:ext>
                  </a:extLst>
                </p:cNvPr>
                <p:cNvGrpSpPr/>
                <p:nvPr/>
              </p:nvGrpSpPr>
              <p:grpSpPr>
                <a:xfrm>
                  <a:off x="8650093" y="891095"/>
                  <a:ext cx="834726" cy="954173"/>
                  <a:chOff x="8650093" y="891095"/>
                  <a:chExt cx="834726" cy="954173"/>
                </a:xfrm>
                <a:noFill/>
              </p:grpSpPr>
              <p:sp>
                <p:nvSpPr>
                  <p:cNvPr id="65" name="Freeform 130">
                    <a:extLst>
                      <a:ext uri="{FF2B5EF4-FFF2-40B4-BE49-F238E27FC236}">
                        <a16:creationId xmlns:a16="http://schemas.microsoft.com/office/drawing/2014/main" id="{DD4540E7-8F60-C0C9-DB01-EB464F6B33B1}"/>
                      </a:ext>
                    </a:extLst>
                  </p:cNvPr>
                  <p:cNvSpPr/>
                  <p:nvPr/>
                </p:nvSpPr>
                <p:spPr>
                  <a:xfrm>
                    <a:off x="8650093" y="1131297"/>
                    <a:ext cx="417695" cy="713970"/>
                  </a:xfrm>
                  <a:custGeom>
                    <a:avLst/>
                    <a:gdLst>
                      <a:gd name="connsiteX0" fmla="*/ 417696 w 417695"/>
                      <a:gd name="connsiteY0" fmla="*/ 713971 h 713970"/>
                      <a:gd name="connsiteX1" fmla="*/ 0 w 417695"/>
                      <a:gd name="connsiteY1" fmla="*/ 473769 h 713970"/>
                      <a:gd name="connsiteX2" fmla="*/ 0 w 417695"/>
                      <a:gd name="connsiteY2" fmla="*/ 0 h 713970"/>
                      <a:gd name="connsiteX3" fmla="*/ 417696 w 417695"/>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695" h="713970">
                        <a:moveTo>
                          <a:pt x="417696" y="713971"/>
                        </a:moveTo>
                        <a:lnTo>
                          <a:pt x="0" y="473769"/>
                        </a:lnTo>
                        <a:lnTo>
                          <a:pt x="0" y="0"/>
                        </a:lnTo>
                        <a:lnTo>
                          <a:pt x="417696" y="240866"/>
                        </a:lnTo>
                        <a:close/>
                      </a:path>
                    </a:pathLst>
                  </a:custGeom>
                  <a:noFill/>
                  <a:ln w="3317" cap="rnd">
                    <a:solidFill>
                      <a:schemeClr val="bg2"/>
                    </a:solidFill>
                    <a:prstDash val="solid"/>
                    <a:round/>
                  </a:ln>
                </p:spPr>
                <p:txBody>
                  <a:bodyPr rtlCol="0" anchor="ctr"/>
                  <a:lstStyle/>
                  <a:p>
                    <a:endParaRPr lang="en-BR"/>
                  </a:p>
                </p:txBody>
              </p:sp>
              <p:sp>
                <p:nvSpPr>
                  <p:cNvPr id="66" name="Freeform 131">
                    <a:extLst>
                      <a:ext uri="{FF2B5EF4-FFF2-40B4-BE49-F238E27FC236}">
                        <a16:creationId xmlns:a16="http://schemas.microsoft.com/office/drawing/2014/main" id="{EDEF984F-AC83-CB80-5DD4-70ABA95463A1}"/>
                      </a:ext>
                    </a:extLst>
                  </p:cNvPr>
                  <p:cNvSpPr/>
                  <p:nvPr/>
                </p:nvSpPr>
                <p:spPr>
                  <a:xfrm>
                    <a:off x="9067788" y="1131297"/>
                    <a:ext cx="417031" cy="713970"/>
                  </a:xfrm>
                  <a:custGeom>
                    <a:avLst/>
                    <a:gdLst>
                      <a:gd name="connsiteX0" fmla="*/ 0 w 417031"/>
                      <a:gd name="connsiteY0" fmla="*/ 713971 h 713970"/>
                      <a:gd name="connsiteX1" fmla="*/ 417031 w 417031"/>
                      <a:gd name="connsiteY1" fmla="*/ 473769 h 713970"/>
                      <a:gd name="connsiteX2" fmla="*/ 417031 w 417031"/>
                      <a:gd name="connsiteY2" fmla="*/ 0 h 713970"/>
                      <a:gd name="connsiteX3" fmla="*/ 0 w 417031"/>
                      <a:gd name="connsiteY3" fmla="*/ 240866 h 713970"/>
                    </a:gdLst>
                    <a:ahLst/>
                    <a:cxnLst>
                      <a:cxn ang="0">
                        <a:pos x="connsiteX0" y="connsiteY0"/>
                      </a:cxn>
                      <a:cxn ang="0">
                        <a:pos x="connsiteX1" y="connsiteY1"/>
                      </a:cxn>
                      <a:cxn ang="0">
                        <a:pos x="connsiteX2" y="connsiteY2"/>
                      </a:cxn>
                      <a:cxn ang="0">
                        <a:pos x="connsiteX3" y="connsiteY3"/>
                      </a:cxn>
                    </a:cxnLst>
                    <a:rect l="l" t="t" r="r" b="b"/>
                    <a:pathLst>
                      <a:path w="417031" h="713970">
                        <a:moveTo>
                          <a:pt x="0" y="713971"/>
                        </a:moveTo>
                        <a:lnTo>
                          <a:pt x="417031" y="473769"/>
                        </a:lnTo>
                        <a:lnTo>
                          <a:pt x="417031" y="0"/>
                        </a:lnTo>
                        <a:lnTo>
                          <a:pt x="0" y="240866"/>
                        </a:lnTo>
                        <a:close/>
                      </a:path>
                    </a:pathLst>
                  </a:custGeom>
                  <a:noFill/>
                  <a:ln w="3317" cap="rnd">
                    <a:solidFill>
                      <a:schemeClr val="bg2"/>
                    </a:solidFill>
                    <a:prstDash val="solid"/>
                    <a:round/>
                  </a:ln>
                </p:spPr>
                <p:txBody>
                  <a:bodyPr rtlCol="0" anchor="ctr"/>
                  <a:lstStyle/>
                  <a:p>
                    <a:endParaRPr lang="en-BR"/>
                  </a:p>
                </p:txBody>
              </p:sp>
              <p:sp>
                <p:nvSpPr>
                  <p:cNvPr id="67" name="Freeform 132">
                    <a:extLst>
                      <a:ext uri="{FF2B5EF4-FFF2-40B4-BE49-F238E27FC236}">
                        <a16:creationId xmlns:a16="http://schemas.microsoft.com/office/drawing/2014/main" id="{5CDAA46E-6CCC-8D43-8BE3-30FA74C750A4}"/>
                      </a:ext>
                    </a:extLst>
                  </p:cNvPr>
                  <p:cNvSpPr/>
                  <p:nvPr/>
                </p:nvSpPr>
                <p:spPr>
                  <a:xfrm>
                    <a:off x="8650093" y="891095"/>
                    <a:ext cx="834726" cy="480404"/>
                  </a:xfrm>
                  <a:custGeom>
                    <a:avLst/>
                    <a:gdLst>
                      <a:gd name="connsiteX0" fmla="*/ 834727 w 834726"/>
                      <a:gd name="connsiteY0" fmla="*/ 240202 h 480404"/>
                      <a:gd name="connsiteX1" fmla="*/ 417696 w 834726"/>
                      <a:gd name="connsiteY1" fmla="*/ 480404 h 480404"/>
                      <a:gd name="connsiteX2" fmla="*/ 0 w 834726"/>
                      <a:gd name="connsiteY2" fmla="*/ 240202 h 480404"/>
                      <a:gd name="connsiteX3" fmla="*/ 417696 w 834726"/>
                      <a:gd name="connsiteY3" fmla="*/ 0 h 480404"/>
                    </a:gdLst>
                    <a:ahLst/>
                    <a:cxnLst>
                      <a:cxn ang="0">
                        <a:pos x="connsiteX0" y="connsiteY0"/>
                      </a:cxn>
                      <a:cxn ang="0">
                        <a:pos x="connsiteX1" y="connsiteY1"/>
                      </a:cxn>
                      <a:cxn ang="0">
                        <a:pos x="connsiteX2" y="connsiteY2"/>
                      </a:cxn>
                      <a:cxn ang="0">
                        <a:pos x="connsiteX3" y="connsiteY3"/>
                      </a:cxn>
                    </a:cxnLst>
                    <a:rect l="l" t="t" r="r" b="b"/>
                    <a:pathLst>
                      <a:path w="834726" h="480404">
                        <a:moveTo>
                          <a:pt x="834727" y="240202"/>
                        </a:moveTo>
                        <a:lnTo>
                          <a:pt x="417696" y="480404"/>
                        </a:lnTo>
                        <a:lnTo>
                          <a:pt x="0" y="240202"/>
                        </a:lnTo>
                        <a:lnTo>
                          <a:pt x="417696" y="0"/>
                        </a:lnTo>
                        <a:close/>
                      </a:path>
                    </a:pathLst>
                  </a:custGeom>
                  <a:noFill/>
                  <a:ln w="3317" cap="rnd">
                    <a:solidFill>
                      <a:schemeClr val="bg2"/>
                    </a:solidFill>
                    <a:prstDash val="solid"/>
                    <a:round/>
                  </a:ln>
                </p:spPr>
                <p:txBody>
                  <a:bodyPr rtlCol="0" anchor="ctr"/>
                  <a:lstStyle/>
                  <a:p>
                    <a:endParaRPr lang="en-BR"/>
                  </a:p>
                </p:txBody>
              </p:sp>
            </p:grpSp>
            <p:grpSp>
              <p:nvGrpSpPr>
                <p:cNvPr id="61" name="Graphic 5">
                  <a:extLst>
                    <a:ext uri="{FF2B5EF4-FFF2-40B4-BE49-F238E27FC236}">
                      <a16:creationId xmlns:a16="http://schemas.microsoft.com/office/drawing/2014/main" id="{0315FACF-F9B4-A0F1-F5B7-3D07B3976E04}"/>
                    </a:ext>
                  </a:extLst>
                </p:cNvPr>
                <p:cNvGrpSpPr/>
                <p:nvPr/>
              </p:nvGrpSpPr>
              <p:grpSpPr>
                <a:xfrm>
                  <a:off x="6509819" y="-322522"/>
                  <a:ext cx="834726" cy="954836"/>
                  <a:chOff x="6509819" y="-322522"/>
                  <a:chExt cx="834726" cy="954836"/>
                </a:xfrm>
                <a:noFill/>
              </p:grpSpPr>
              <p:sp>
                <p:nvSpPr>
                  <p:cNvPr id="62" name="Freeform 134">
                    <a:extLst>
                      <a:ext uri="{FF2B5EF4-FFF2-40B4-BE49-F238E27FC236}">
                        <a16:creationId xmlns:a16="http://schemas.microsoft.com/office/drawing/2014/main" id="{6E307B82-FF6C-618D-AD0A-221A35ACA9E8}"/>
                      </a:ext>
                    </a:extLst>
                  </p:cNvPr>
                  <p:cNvSpPr/>
                  <p:nvPr/>
                </p:nvSpPr>
                <p:spPr>
                  <a:xfrm>
                    <a:off x="6509819" y="-81657"/>
                    <a:ext cx="417695" cy="713971"/>
                  </a:xfrm>
                  <a:custGeom>
                    <a:avLst/>
                    <a:gdLst>
                      <a:gd name="connsiteX0" fmla="*/ 417695 w 417695"/>
                      <a:gd name="connsiteY0" fmla="*/ 713971 h 713971"/>
                      <a:gd name="connsiteX1" fmla="*/ 0 w 417695"/>
                      <a:gd name="connsiteY1" fmla="*/ 473105 h 713971"/>
                      <a:gd name="connsiteX2" fmla="*/ 0 w 417695"/>
                      <a:gd name="connsiteY2" fmla="*/ 0 h 713971"/>
                      <a:gd name="connsiteX3" fmla="*/ 417695 w 417695"/>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695" h="713971">
                        <a:moveTo>
                          <a:pt x="417695" y="713971"/>
                        </a:moveTo>
                        <a:lnTo>
                          <a:pt x="0" y="473105"/>
                        </a:lnTo>
                        <a:lnTo>
                          <a:pt x="0" y="0"/>
                        </a:lnTo>
                        <a:lnTo>
                          <a:pt x="417695" y="240202"/>
                        </a:lnTo>
                        <a:close/>
                      </a:path>
                    </a:pathLst>
                  </a:custGeom>
                  <a:noFill/>
                  <a:ln w="3317" cap="rnd">
                    <a:solidFill>
                      <a:schemeClr val="bg2"/>
                    </a:solidFill>
                    <a:prstDash val="solid"/>
                    <a:round/>
                  </a:ln>
                </p:spPr>
                <p:txBody>
                  <a:bodyPr rtlCol="0" anchor="ctr"/>
                  <a:lstStyle/>
                  <a:p>
                    <a:endParaRPr lang="en-BR"/>
                  </a:p>
                </p:txBody>
              </p:sp>
              <p:sp>
                <p:nvSpPr>
                  <p:cNvPr id="63" name="Freeform 135">
                    <a:extLst>
                      <a:ext uri="{FF2B5EF4-FFF2-40B4-BE49-F238E27FC236}">
                        <a16:creationId xmlns:a16="http://schemas.microsoft.com/office/drawing/2014/main" id="{AE10BCC5-0CA3-363A-6450-3541A946C810}"/>
                      </a:ext>
                    </a:extLst>
                  </p:cNvPr>
                  <p:cNvSpPr/>
                  <p:nvPr/>
                </p:nvSpPr>
                <p:spPr>
                  <a:xfrm>
                    <a:off x="6927514" y="-81657"/>
                    <a:ext cx="417031" cy="713971"/>
                  </a:xfrm>
                  <a:custGeom>
                    <a:avLst/>
                    <a:gdLst>
                      <a:gd name="connsiteX0" fmla="*/ 0 w 417031"/>
                      <a:gd name="connsiteY0" fmla="*/ 713971 h 713971"/>
                      <a:gd name="connsiteX1" fmla="*/ 417031 w 417031"/>
                      <a:gd name="connsiteY1" fmla="*/ 473105 h 713971"/>
                      <a:gd name="connsiteX2" fmla="*/ 417031 w 417031"/>
                      <a:gd name="connsiteY2" fmla="*/ 0 h 713971"/>
                      <a:gd name="connsiteX3" fmla="*/ 0 w 417031"/>
                      <a:gd name="connsiteY3" fmla="*/ 240202 h 713971"/>
                    </a:gdLst>
                    <a:ahLst/>
                    <a:cxnLst>
                      <a:cxn ang="0">
                        <a:pos x="connsiteX0" y="connsiteY0"/>
                      </a:cxn>
                      <a:cxn ang="0">
                        <a:pos x="connsiteX1" y="connsiteY1"/>
                      </a:cxn>
                      <a:cxn ang="0">
                        <a:pos x="connsiteX2" y="connsiteY2"/>
                      </a:cxn>
                      <a:cxn ang="0">
                        <a:pos x="connsiteX3" y="connsiteY3"/>
                      </a:cxn>
                    </a:cxnLst>
                    <a:rect l="l" t="t" r="r" b="b"/>
                    <a:pathLst>
                      <a:path w="417031" h="713971">
                        <a:moveTo>
                          <a:pt x="0" y="713971"/>
                        </a:moveTo>
                        <a:lnTo>
                          <a:pt x="417031" y="473105"/>
                        </a:lnTo>
                        <a:lnTo>
                          <a:pt x="417031" y="0"/>
                        </a:lnTo>
                        <a:lnTo>
                          <a:pt x="0" y="240202"/>
                        </a:lnTo>
                        <a:close/>
                      </a:path>
                    </a:pathLst>
                  </a:custGeom>
                  <a:noFill/>
                  <a:ln w="3317" cap="rnd">
                    <a:solidFill>
                      <a:schemeClr val="bg2"/>
                    </a:solidFill>
                    <a:prstDash val="solid"/>
                    <a:round/>
                  </a:ln>
                </p:spPr>
                <p:txBody>
                  <a:bodyPr rtlCol="0" anchor="ctr"/>
                  <a:lstStyle/>
                  <a:p>
                    <a:endParaRPr lang="en-BR"/>
                  </a:p>
                </p:txBody>
              </p:sp>
              <p:sp>
                <p:nvSpPr>
                  <p:cNvPr id="64" name="Freeform 136">
                    <a:extLst>
                      <a:ext uri="{FF2B5EF4-FFF2-40B4-BE49-F238E27FC236}">
                        <a16:creationId xmlns:a16="http://schemas.microsoft.com/office/drawing/2014/main" id="{CEE05EE8-7463-3F6A-D5BE-A5CF84773CC6}"/>
                      </a:ext>
                    </a:extLst>
                  </p:cNvPr>
                  <p:cNvSpPr/>
                  <p:nvPr/>
                </p:nvSpPr>
                <p:spPr>
                  <a:xfrm>
                    <a:off x="6509819" y="-322522"/>
                    <a:ext cx="834726" cy="481067"/>
                  </a:xfrm>
                  <a:custGeom>
                    <a:avLst/>
                    <a:gdLst>
                      <a:gd name="connsiteX0" fmla="*/ 834727 w 834726"/>
                      <a:gd name="connsiteY0" fmla="*/ 240866 h 481067"/>
                      <a:gd name="connsiteX1" fmla="*/ 417695 w 834726"/>
                      <a:gd name="connsiteY1" fmla="*/ 481068 h 481067"/>
                      <a:gd name="connsiteX2" fmla="*/ 0 w 834726"/>
                      <a:gd name="connsiteY2" fmla="*/ 240866 h 481067"/>
                      <a:gd name="connsiteX3" fmla="*/ 417695 w 834726"/>
                      <a:gd name="connsiteY3" fmla="*/ 0 h 481067"/>
                    </a:gdLst>
                    <a:ahLst/>
                    <a:cxnLst>
                      <a:cxn ang="0">
                        <a:pos x="connsiteX0" y="connsiteY0"/>
                      </a:cxn>
                      <a:cxn ang="0">
                        <a:pos x="connsiteX1" y="connsiteY1"/>
                      </a:cxn>
                      <a:cxn ang="0">
                        <a:pos x="connsiteX2" y="connsiteY2"/>
                      </a:cxn>
                      <a:cxn ang="0">
                        <a:pos x="connsiteX3" y="connsiteY3"/>
                      </a:cxn>
                    </a:cxnLst>
                    <a:rect l="l" t="t" r="r" b="b"/>
                    <a:pathLst>
                      <a:path w="834726" h="481067">
                        <a:moveTo>
                          <a:pt x="834727" y="240866"/>
                        </a:moveTo>
                        <a:lnTo>
                          <a:pt x="417695" y="481068"/>
                        </a:lnTo>
                        <a:lnTo>
                          <a:pt x="0" y="240866"/>
                        </a:lnTo>
                        <a:lnTo>
                          <a:pt x="417695" y="0"/>
                        </a:lnTo>
                        <a:close/>
                      </a:path>
                    </a:pathLst>
                  </a:custGeom>
                  <a:noFill/>
                  <a:ln w="3317" cap="rnd">
                    <a:solidFill>
                      <a:schemeClr val="bg2"/>
                    </a:solidFill>
                    <a:prstDash val="solid"/>
                    <a:round/>
                  </a:ln>
                </p:spPr>
                <p:txBody>
                  <a:bodyPr rtlCol="0" anchor="ctr"/>
                  <a:lstStyle/>
                  <a:p>
                    <a:endParaRPr lang="en-BR"/>
                  </a:p>
                </p:txBody>
              </p:sp>
            </p:grpSp>
          </p:grpSp>
          <p:grpSp>
            <p:nvGrpSpPr>
              <p:cNvPr id="17" name="Graphic 5">
                <a:extLst>
                  <a:ext uri="{FF2B5EF4-FFF2-40B4-BE49-F238E27FC236}">
                    <a16:creationId xmlns:a16="http://schemas.microsoft.com/office/drawing/2014/main" id="{2D0DE902-D69E-5793-D0B0-4EF9ACA473AD}"/>
                  </a:ext>
                </a:extLst>
              </p:cNvPr>
              <p:cNvGrpSpPr/>
              <p:nvPr/>
            </p:nvGrpSpPr>
            <p:grpSpPr>
              <a:xfrm>
                <a:off x="8033842" y="1447806"/>
                <a:ext cx="843359" cy="494338"/>
                <a:chOff x="8033842" y="1447806"/>
                <a:chExt cx="843359" cy="494338"/>
              </a:xfrm>
              <a:solidFill>
                <a:srgbClr val="CAC7D8"/>
              </a:solidFill>
            </p:grpSpPr>
            <p:sp>
              <p:nvSpPr>
                <p:cNvPr id="51" name="Freeform 138">
                  <a:extLst>
                    <a:ext uri="{FF2B5EF4-FFF2-40B4-BE49-F238E27FC236}">
                      <a16:creationId xmlns:a16="http://schemas.microsoft.com/office/drawing/2014/main" id="{29608BE3-ADB5-8B86-DEC7-30EE1245FCF7}"/>
                    </a:ext>
                  </a:extLst>
                </p:cNvPr>
                <p:cNvSpPr/>
                <p:nvPr/>
              </p:nvSpPr>
              <p:spPr>
                <a:xfrm>
                  <a:off x="8033842" y="1466385"/>
                  <a:ext cx="824765" cy="475759"/>
                </a:xfrm>
                <a:custGeom>
                  <a:avLst/>
                  <a:gdLst>
                    <a:gd name="connsiteX0" fmla="*/ 0 w 824765"/>
                    <a:gd name="connsiteY0" fmla="*/ 475759 h 475759"/>
                    <a:gd name="connsiteX1" fmla="*/ 824766 w 824765"/>
                    <a:gd name="connsiteY1" fmla="*/ 0 h 475759"/>
                  </a:gdLst>
                  <a:ahLst/>
                  <a:cxnLst>
                    <a:cxn ang="0">
                      <a:pos x="connsiteX0" y="connsiteY0"/>
                    </a:cxn>
                    <a:cxn ang="0">
                      <a:pos x="connsiteX1" y="connsiteY1"/>
                    </a:cxn>
                  </a:cxnLst>
                  <a:rect l="l" t="t" r="r" b="b"/>
                  <a:pathLst>
                    <a:path w="824765" h="475759">
                      <a:moveTo>
                        <a:pt x="0" y="475759"/>
                      </a:moveTo>
                      <a:lnTo>
                        <a:pt x="824766" y="0"/>
                      </a:lnTo>
                    </a:path>
                  </a:pathLst>
                </a:custGeom>
                <a:ln w="1659" cap="flat">
                  <a:solidFill>
                    <a:schemeClr val="bg2"/>
                  </a:solidFill>
                  <a:prstDash val="solid"/>
                  <a:miter/>
                </a:ln>
              </p:spPr>
              <p:txBody>
                <a:bodyPr rtlCol="0" anchor="ctr"/>
                <a:lstStyle/>
                <a:p>
                  <a:endParaRPr lang="en-BR"/>
                </a:p>
              </p:txBody>
            </p:sp>
            <p:sp>
              <p:nvSpPr>
                <p:cNvPr id="52" name="Freeform 139">
                  <a:extLst>
                    <a:ext uri="{FF2B5EF4-FFF2-40B4-BE49-F238E27FC236}">
                      <a16:creationId xmlns:a16="http://schemas.microsoft.com/office/drawing/2014/main" id="{A7FCDB93-8F20-3F7B-1430-074C5A2AE47D}"/>
                    </a:ext>
                  </a:extLst>
                </p:cNvPr>
                <p:cNvSpPr/>
                <p:nvPr/>
              </p:nvSpPr>
              <p:spPr>
                <a:xfrm>
                  <a:off x="8840015" y="1447806"/>
                  <a:ext cx="37187" cy="37158"/>
                </a:xfrm>
                <a:custGeom>
                  <a:avLst/>
                  <a:gdLst>
                    <a:gd name="connsiteX0" fmla="*/ 37188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8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8" y="18579"/>
                      </a:moveTo>
                      <a:cubicBezTo>
                        <a:pt x="37188" y="28840"/>
                        <a:pt x="28863" y="37158"/>
                        <a:pt x="18594" y="37158"/>
                      </a:cubicBezTo>
                      <a:cubicBezTo>
                        <a:pt x="8325" y="37158"/>
                        <a:pt x="0" y="28840"/>
                        <a:pt x="0" y="18579"/>
                      </a:cubicBezTo>
                      <a:cubicBezTo>
                        <a:pt x="0" y="8318"/>
                        <a:pt x="8325" y="0"/>
                        <a:pt x="18594" y="0"/>
                      </a:cubicBezTo>
                      <a:cubicBezTo>
                        <a:pt x="28863" y="0"/>
                        <a:pt x="37188" y="8318"/>
                        <a:pt x="37188" y="18579"/>
                      </a:cubicBezTo>
                      <a:close/>
                    </a:path>
                  </a:pathLst>
                </a:custGeom>
                <a:solidFill>
                  <a:schemeClr val="bg2"/>
                </a:solidFill>
                <a:ln w="6634" cap="flat">
                  <a:noFill/>
                  <a:prstDash val="solid"/>
                  <a:miter/>
                </a:ln>
              </p:spPr>
              <p:txBody>
                <a:bodyPr rtlCol="0" anchor="ctr"/>
                <a:lstStyle/>
                <a:p>
                  <a:endParaRPr lang="en-BR"/>
                </a:p>
              </p:txBody>
            </p:sp>
          </p:grpSp>
          <p:grpSp>
            <p:nvGrpSpPr>
              <p:cNvPr id="18" name="Graphic 5">
                <a:extLst>
                  <a:ext uri="{FF2B5EF4-FFF2-40B4-BE49-F238E27FC236}">
                    <a16:creationId xmlns:a16="http://schemas.microsoft.com/office/drawing/2014/main" id="{373C4310-C6FF-6307-8D17-3C898157F794}"/>
                  </a:ext>
                </a:extLst>
              </p:cNvPr>
              <p:cNvGrpSpPr/>
              <p:nvPr/>
            </p:nvGrpSpPr>
            <p:grpSpPr>
              <a:xfrm>
                <a:off x="6626030" y="2285859"/>
                <a:ext cx="806172" cy="469124"/>
                <a:chOff x="6626030" y="2285859"/>
                <a:chExt cx="806172" cy="469124"/>
              </a:xfrm>
              <a:solidFill>
                <a:srgbClr val="CAC7D8"/>
              </a:solidFill>
            </p:grpSpPr>
            <p:sp>
              <p:nvSpPr>
                <p:cNvPr id="49" name="Freeform 141">
                  <a:extLst>
                    <a:ext uri="{FF2B5EF4-FFF2-40B4-BE49-F238E27FC236}">
                      <a16:creationId xmlns:a16="http://schemas.microsoft.com/office/drawing/2014/main" id="{5FA5A401-3CD4-00E4-E1A3-6F9D2410E5EA}"/>
                    </a:ext>
                  </a:extLst>
                </p:cNvPr>
                <p:cNvSpPr/>
                <p:nvPr/>
              </p:nvSpPr>
              <p:spPr>
                <a:xfrm>
                  <a:off x="7395014" y="2285859"/>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50" name="Freeform 142">
                  <a:extLst>
                    <a:ext uri="{FF2B5EF4-FFF2-40B4-BE49-F238E27FC236}">
                      <a16:creationId xmlns:a16="http://schemas.microsoft.com/office/drawing/2014/main" id="{2AB2142F-0B45-A6F8-37C6-554A48FB7E61}"/>
                    </a:ext>
                  </a:extLst>
                </p:cNvPr>
                <p:cNvSpPr/>
                <p:nvPr/>
              </p:nvSpPr>
              <p:spPr>
                <a:xfrm>
                  <a:off x="6626030" y="2299794"/>
                  <a:ext cx="787578" cy="455189"/>
                </a:xfrm>
                <a:custGeom>
                  <a:avLst/>
                  <a:gdLst>
                    <a:gd name="connsiteX0" fmla="*/ 0 w 787578"/>
                    <a:gd name="connsiteY0" fmla="*/ 455190 h 455189"/>
                    <a:gd name="connsiteX1" fmla="*/ 787578 w 787578"/>
                    <a:gd name="connsiteY1" fmla="*/ 0 h 455189"/>
                  </a:gdLst>
                  <a:ahLst/>
                  <a:cxnLst>
                    <a:cxn ang="0">
                      <a:pos x="connsiteX0" y="connsiteY0"/>
                    </a:cxn>
                    <a:cxn ang="0">
                      <a:pos x="connsiteX1" y="connsiteY1"/>
                    </a:cxn>
                  </a:cxnLst>
                  <a:rect l="l" t="t" r="r" b="b"/>
                  <a:pathLst>
                    <a:path w="787578" h="455189">
                      <a:moveTo>
                        <a:pt x="0" y="455190"/>
                      </a:moveTo>
                      <a:lnTo>
                        <a:pt x="787578" y="0"/>
                      </a:lnTo>
                    </a:path>
                  </a:pathLst>
                </a:custGeom>
                <a:ln w="1659" cap="flat">
                  <a:solidFill>
                    <a:schemeClr val="bg2"/>
                  </a:solidFill>
                  <a:prstDash val="solid"/>
                  <a:miter/>
                </a:ln>
              </p:spPr>
              <p:txBody>
                <a:bodyPr rtlCol="0" anchor="ctr"/>
                <a:lstStyle/>
                <a:p>
                  <a:endParaRPr lang="en-BR"/>
                </a:p>
              </p:txBody>
            </p:sp>
          </p:grpSp>
          <p:grpSp>
            <p:nvGrpSpPr>
              <p:cNvPr id="19" name="Graphic 5">
                <a:extLst>
                  <a:ext uri="{FF2B5EF4-FFF2-40B4-BE49-F238E27FC236}">
                    <a16:creationId xmlns:a16="http://schemas.microsoft.com/office/drawing/2014/main" id="{25651EC0-1A5D-1D85-AB1F-9E9378C0EA9D}"/>
                  </a:ext>
                </a:extLst>
              </p:cNvPr>
              <p:cNvGrpSpPr/>
              <p:nvPr/>
            </p:nvGrpSpPr>
            <p:grpSpPr>
              <a:xfrm>
                <a:off x="6950092" y="851946"/>
                <a:ext cx="843359" cy="495002"/>
                <a:chOff x="6950092" y="851946"/>
                <a:chExt cx="843359" cy="495002"/>
              </a:xfrm>
              <a:solidFill>
                <a:srgbClr val="CAC7D8"/>
              </a:solidFill>
            </p:grpSpPr>
            <p:sp>
              <p:nvSpPr>
                <p:cNvPr id="47" name="Freeform 144">
                  <a:extLst>
                    <a:ext uri="{FF2B5EF4-FFF2-40B4-BE49-F238E27FC236}">
                      <a16:creationId xmlns:a16="http://schemas.microsoft.com/office/drawing/2014/main" id="{4E67AC3E-9C3C-1082-3885-7209D56DFD47}"/>
                    </a:ext>
                  </a:extLst>
                </p:cNvPr>
                <p:cNvSpPr/>
                <p:nvPr/>
              </p:nvSpPr>
              <p:spPr>
                <a:xfrm>
                  <a:off x="6950092" y="870525"/>
                  <a:ext cx="824765" cy="476423"/>
                </a:xfrm>
                <a:custGeom>
                  <a:avLst/>
                  <a:gdLst>
                    <a:gd name="connsiteX0" fmla="*/ 0 w 824765"/>
                    <a:gd name="connsiteY0" fmla="*/ 476423 h 476423"/>
                    <a:gd name="connsiteX1" fmla="*/ 824766 w 824765"/>
                    <a:gd name="connsiteY1" fmla="*/ 0 h 476423"/>
                  </a:gdLst>
                  <a:ahLst/>
                  <a:cxnLst>
                    <a:cxn ang="0">
                      <a:pos x="connsiteX0" y="connsiteY0"/>
                    </a:cxn>
                    <a:cxn ang="0">
                      <a:pos x="connsiteX1" y="connsiteY1"/>
                    </a:cxn>
                  </a:cxnLst>
                  <a:rect l="l" t="t" r="r" b="b"/>
                  <a:pathLst>
                    <a:path w="824765" h="476423">
                      <a:moveTo>
                        <a:pt x="0" y="476423"/>
                      </a:moveTo>
                      <a:lnTo>
                        <a:pt x="824766" y="0"/>
                      </a:lnTo>
                    </a:path>
                  </a:pathLst>
                </a:custGeom>
                <a:ln w="1659" cap="flat">
                  <a:solidFill>
                    <a:schemeClr val="bg2"/>
                  </a:solidFill>
                  <a:prstDash val="solid"/>
                  <a:miter/>
                </a:ln>
              </p:spPr>
              <p:txBody>
                <a:bodyPr rtlCol="0" anchor="ctr"/>
                <a:lstStyle/>
                <a:p>
                  <a:endParaRPr lang="en-BR"/>
                </a:p>
              </p:txBody>
            </p:sp>
            <p:sp>
              <p:nvSpPr>
                <p:cNvPr id="48" name="Freeform 145">
                  <a:extLst>
                    <a:ext uri="{FF2B5EF4-FFF2-40B4-BE49-F238E27FC236}">
                      <a16:creationId xmlns:a16="http://schemas.microsoft.com/office/drawing/2014/main" id="{B27698FD-1888-B8BF-6176-E5772CC3AB86}"/>
                    </a:ext>
                  </a:extLst>
                </p:cNvPr>
                <p:cNvSpPr/>
                <p:nvPr/>
              </p:nvSpPr>
              <p:spPr>
                <a:xfrm>
                  <a:off x="7756264" y="851946"/>
                  <a:ext cx="37187" cy="37158"/>
                </a:xfrm>
                <a:custGeom>
                  <a:avLst/>
                  <a:gdLst>
                    <a:gd name="connsiteX0" fmla="*/ 37188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8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8" y="18579"/>
                      </a:moveTo>
                      <a:cubicBezTo>
                        <a:pt x="37188" y="28840"/>
                        <a:pt x="28863" y="37158"/>
                        <a:pt x="18594" y="37158"/>
                      </a:cubicBezTo>
                      <a:cubicBezTo>
                        <a:pt x="8325" y="37158"/>
                        <a:pt x="0" y="28840"/>
                        <a:pt x="0" y="18579"/>
                      </a:cubicBezTo>
                      <a:cubicBezTo>
                        <a:pt x="0" y="8318"/>
                        <a:pt x="8325" y="0"/>
                        <a:pt x="18594" y="0"/>
                      </a:cubicBezTo>
                      <a:cubicBezTo>
                        <a:pt x="28863" y="0"/>
                        <a:pt x="37188" y="8318"/>
                        <a:pt x="37188" y="18579"/>
                      </a:cubicBezTo>
                      <a:close/>
                    </a:path>
                  </a:pathLst>
                </a:custGeom>
                <a:solidFill>
                  <a:schemeClr val="bg2"/>
                </a:solidFill>
                <a:ln w="6634" cap="flat">
                  <a:noFill/>
                  <a:prstDash val="solid"/>
                  <a:miter/>
                </a:ln>
              </p:spPr>
              <p:txBody>
                <a:bodyPr rtlCol="0" anchor="ctr"/>
                <a:lstStyle/>
                <a:p>
                  <a:endParaRPr lang="en-BR"/>
                </a:p>
              </p:txBody>
            </p:sp>
          </p:grpSp>
          <p:grpSp>
            <p:nvGrpSpPr>
              <p:cNvPr id="20" name="Graphic 5">
                <a:extLst>
                  <a:ext uri="{FF2B5EF4-FFF2-40B4-BE49-F238E27FC236}">
                    <a16:creationId xmlns:a16="http://schemas.microsoft.com/office/drawing/2014/main" id="{AB725179-3BC8-F891-ACA8-EFB2886DA72B}"/>
                  </a:ext>
                </a:extLst>
              </p:cNvPr>
              <p:cNvGrpSpPr/>
              <p:nvPr/>
            </p:nvGrpSpPr>
            <p:grpSpPr>
              <a:xfrm>
                <a:off x="5542279" y="1689999"/>
                <a:ext cx="806172" cy="469124"/>
                <a:chOff x="5542279" y="1689999"/>
                <a:chExt cx="806172" cy="469124"/>
              </a:xfrm>
              <a:solidFill>
                <a:srgbClr val="CAC7D8"/>
              </a:solidFill>
            </p:grpSpPr>
            <p:sp>
              <p:nvSpPr>
                <p:cNvPr id="45" name="Freeform 147">
                  <a:extLst>
                    <a:ext uri="{FF2B5EF4-FFF2-40B4-BE49-F238E27FC236}">
                      <a16:creationId xmlns:a16="http://schemas.microsoft.com/office/drawing/2014/main" id="{27058CCD-A4A2-E7EE-5BD4-2E64FD5A987B}"/>
                    </a:ext>
                  </a:extLst>
                </p:cNvPr>
                <p:cNvSpPr/>
                <p:nvPr/>
              </p:nvSpPr>
              <p:spPr>
                <a:xfrm>
                  <a:off x="6311264" y="1689999"/>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46" name="Freeform 148">
                  <a:extLst>
                    <a:ext uri="{FF2B5EF4-FFF2-40B4-BE49-F238E27FC236}">
                      <a16:creationId xmlns:a16="http://schemas.microsoft.com/office/drawing/2014/main" id="{AC7E10C9-DE70-288F-84E3-B6D5154536BB}"/>
                    </a:ext>
                  </a:extLst>
                </p:cNvPr>
                <p:cNvSpPr/>
                <p:nvPr/>
              </p:nvSpPr>
              <p:spPr>
                <a:xfrm>
                  <a:off x="5542279" y="1704597"/>
                  <a:ext cx="787578" cy="454526"/>
                </a:xfrm>
                <a:custGeom>
                  <a:avLst/>
                  <a:gdLst>
                    <a:gd name="connsiteX0" fmla="*/ 0 w 787578"/>
                    <a:gd name="connsiteY0" fmla="*/ 454526 h 454526"/>
                    <a:gd name="connsiteX1" fmla="*/ 787578 w 787578"/>
                    <a:gd name="connsiteY1" fmla="*/ 0 h 454526"/>
                  </a:gdLst>
                  <a:ahLst/>
                  <a:cxnLst>
                    <a:cxn ang="0">
                      <a:pos x="connsiteX0" y="connsiteY0"/>
                    </a:cxn>
                    <a:cxn ang="0">
                      <a:pos x="connsiteX1" y="connsiteY1"/>
                    </a:cxn>
                  </a:cxnLst>
                  <a:rect l="l" t="t" r="r" b="b"/>
                  <a:pathLst>
                    <a:path w="787578" h="454526">
                      <a:moveTo>
                        <a:pt x="0" y="454526"/>
                      </a:moveTo>
                      <a:lnTo>
                        <a:pt x="787578" y="0"/>
                      </a:lnTo>
                    </a:path>
                  </a:pathLst>
                </a:custGeom>
                <a:ln w="1659" cap="flat">
                  <a:solidFill>
                    <a:schemeClr val="bg2"/>
                  </a:solidFill>
                  <a:prstDash val="solid"/>
                  <a:miter/>
                </a:ln>
              </p:spPr>
              <p:txBody>
                <a:bodyPr rtlCol="0" anchor="ctr"/>
                <a:lstStyle/>
                <a:p>
                  <a:endParaRPr lang="en-BR"/>
                </a:p>
              </p:txBody>
            </p:sp>
          </p:grpSp>
          <p:grpSp>
            <p:nvGrpSpPr>
              <p:cNvPr id="21" name="Graphic 5">
                <a:extLst>
                  <a:ext uri="{FF2B5EF4-FFF2-40B4-BE49-F238E27FC236}">
                    <a16:creationId xmlns:a16="http://schemas.microsoft.com/office/drawing/2014/main" id="{3F464EC8-BF3F-BB6C-A90D-661D55D62424}"/>
                  </a:ext>
                </a:extLst>
              </p:cNvPr>
              <p:cNvGrpSpPr/>
              <p:nvPr/>
            </p:nvGrpSpPr>
            <p:grpSpPr>
              <a:xfrm>
                <a:off x="4251342" y="1877118"/>
                <a:ext cx="843359" cy="494338"/>
                <a:chOff x="4251342" y="1877118"/>
                <a:chExt cx="843359" cy="494338"/>
              </a:xfrm>
              <a:solidFill>
                <a:srgbClr val="CAC7D8"/>
              </a:solidFill>
            </p:grpSpPr>
            <p:sp>
              <p:nvSpPr>
                <p:cNvPr id="43" name="Freeform 150">
                  <a:extLst>
                    <a:ext uri="{FF2B5EF4-FFF2-40B4-BE49-F238E27FC236}">
                      <a16:creationId xmlns:a16="http://schemas.microsoft.com/office/drawing/2014/main" id="{5FEA28DF-E3AD-8278-8412-B5D53417E548}"/>
                    </a:ext>
                  </a:extLst>
                </p:cNvPr>
                <p:cNvSpPr/>
                <p:nvPr/>
              </p:nvSpPr>
              <p:spPr>
                <a:xfrm>
                  <a:off x="4269935" y="1895697"/>
                  <a:ext cx="824765" cy="475759"/>
                </a:xfrm>
                <a:custGeom>
                  <a:avLst/>
                  <a:gdLst>
                    <a:gd name="connsiteX0" fmla="*/ 824766 w 824765"/>
                    <a:gd name="connsiteY0" fmla="*/ 475760 h 475759"/>
                    <a:gd name="connsiteX1" fmla="*/ 0 w 824765"/>
                    <a:gd name="connsiteY1" fmla="*/ 0 h 475759"/>
                  </a:gdLst>
                  <a:ahLst/>
                  <a:cxnLst>
                    <a:cxn ang="0">
                      <a:pos x="connsiteX0" y="connsiteY0"/>
                    </a:cxn>
                    <a:cxn ang="0">
                      <a:pos x="connsiteX1" y="connsiteY1"/>
                    </a:cxn>
                  </a:cxnLst>
                  <a:rect l="l" t="t" r="r" b="b"/>
                  <a:pathLst>
                    <a:path w="824765" h="475759">
                      <a:moveTo>
                        <a:pt x="824766" y="475760"/>
                      </a:moveTo>
                      <a:lnTo>
                        <a:pt x="0" y="0"/>
                      </a:lnTo>
                    </a:path>
                  </a:pathLst>
                </a:custGeom>
                <a:ln w="1659" cap="flat">
                  <a:solidFill>
                    <a:schemeClr val="bg2"/>
                  </a:solidFill>
                  <a:prstDash val="solid"/>
                  <a:miter/>
                </a:ln>
              </p:spPr>
              <p:txBody>
                <a:bodyPr rtlCol="0" anchor="ctr"/>
                <a:lstStyle/>
                <a:p>
                  <a:endParaRPr lang="en-BR"/>
                </a:p>
              </p:txBody>
            </p:sp>
            <p:sp>
              <p:nvSpPr>
                <p:cNvPr id="44" name="Freeform 151">
                  <a:extLst>
                    <a:ext uri="{FF2B5EF4-FFF2-40B4-BE49-F238E27FC236}">
                      <a16:creationId xmlns:a16="http://schemas.microsoft.com/office/drawing/2014/main" id="{9DDD79D2-264A-38B2-1F56-1DD54D3EA0FD}"/>
                    </a:ext>
                  </a:extLst>
                </p:cNvPr>
                <p:cNvSpPr/>
                <p:nvPr/>
              </p:nvSpPr>
              <p:spPr>
                <a:xfrm>
                  <a:off x="4251342" y="1877118"/>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grpSp>
          <p:grpSp>
            <p:nvGrpSpPr>
              <p:cNvPr id="22" name="Graphic 5">
                <a:extLst>
                  <a:ext uri="{FF2B5EF4-FFF2-40B4-BE49-F238E27FC236}">
                    <a16:creationId xmlns:a16="http://schemas.microsoft.com/office/drawing/2014/main" id="{09C31274-CE68-7713-58E3-A6C1617B3530}"/>
                  </a:ext>
                </a:extLst>
              </p:cNvPr>
              <p:cNvGrpSpPr/>
              <p:nvPr/>
            </p:nvGrpSpPr>
            <p:grpSpPr>
              <a:xfrm>
                <a:off x="5328451" y="2484258"/>
                <a:ext cx="806836" cy="468460"/>
                <a:chOff x="5328451" y="2484258"/>
                <a:chExt cx="806836" cy="468460"/>
              </a:xfrm>
              <a:solidFill>
                <a:srgbClr val="CAC7D8"/>
              </a:solidFill>
            </p:grpSpPr>
            <p:sp>
              <p:nvSpPr>
                <p:cNvPr id="41" name="Freeform 153">
                  <a:extLst>
                    <a:ext uri="{FF2B5EF4-FFF2-40B4-BE49-F238E27FC236}">
                      <a16:creationId xmlns:a16="http://schemas.microsoft.com/office/drawing/2014/main" id="{62365B7A-0B19-99EA-7EDE-C1A83A81053E}"/>
                    </a:ext>
                  </a:extLst>
                </p:cNvPr>
                <p:cNvSpPr/>
                <p:nvPr/>
              </p:nvSpPr>
              <p:spPr>
                <a:xfrm>
                  <a:off x="5328451" y="2484258"/>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42" name="Freeform 154">
                  <a:extLst>
                    <a:ext uri="{FF2B5EF4-FFF2-40B4-BE49-F238E27FC236}">
                      <a16:creationId xmlns:a16="http://schemas.microsoft.com/office/drawing/2014/main" id="{EF9DD3B7-2759-5403-3AA9-B5941CF13328}"/>
                    </a:ext>
                  </a:extLst>
                </p:cNvPr>
                <p:cNvSpPr/>
                <p:nvPr/>
              </p:nvSpPr>
              <p:spPr>
                <a:xfrm>
                  <a:off x="5347045" y="2498193"/>
                  <a:ext cx="788242" cy="454526"/>
                </a:xfrm>
                <a:custGeom>
                  <a:avLst/>
                  <a:gdLst>
                    <a:gd name="connsiteX0" fmla="*/ 788242 w 788242"/>
                    <a:gd name="connsiteY0" fmla="*/ 454526 h 454526"/>
                    <a:gd name="connsiteX1" fmla="*/ 0 w 788242"/>
                    <a:gd name="connsiteY1" fmla="*/ 0 h 454526"/>
                  </a:gdLst>
                  <a:ahLst/>
                  <a:cxnLst>
                    <a:cxn ang="0">
                      <a:pos x="connsiteX0" y="connsiteY0"/>
                    </a:cxn>
                    <a:cxn ang="0">
                      <a:pos x="connsiteX1" y="connsiteY1"/>
                    </a:cxn>
                  </a:cxnLst>
                  <a:rect l="l" t="t" r="r" b="b"/>
                  <a:pathLst>
                    <a:path w="788242" h="454526">
                      <a:moveTo>
                        <a:pt x="788242" y="454526"/>
                      </a:moveTo>
                      <a:lnTo>
                        <a:pt x="0" y="0"/>
                      </a:lnTo>
                    </a:path>
                  </a:pathLst>
                </a:custGeom>
                <a:ln w="1659" cap="flat">
                  <a:solidFill>
                    <a:schemeClr val="bg2"/>
                  </a:solidFill>
                  <a:prstDash val="solid"/>
                  <a:miter/>
                </a:ln>
              </p:spPr>
              <p:txBody>
                <a:bodyPr rtlCol="0" anchor="ctr"/>
                <a:lstStyle/>
                <a:p>
                  <a:endParaRPr lang="en-BR"/>
                </a:p>
              </p:txBody>
            </p:sp>
          </p:grpSp>
          <p:grpSp>
            <p:nvGrpSpPr>
              <p:cNvPr id="23" name="Graphic 5">
                <a:extLst>
                  <a:ext uri="{FF2B5EF4-FFF2-40B4-BE49-F238E27FC236}">
                    <a16:creationId xmlns:a16="http://schemas.microsoft.com/office/drawing/2014/main" id="{48E419C6-53C4-B25A-6620-B78125514AFA}"/>
                  </a:ext>
                </a:extLst>
              </p:cNvPr>
              <p:cNvGrpSpPr/>
              <p:nvPr/>
            </p:nvGrpSpPr>
            <p:grpSpPr>
              <a:xfrm>
                <a:off x="5683061" y="1091484"/>
                <a:ext cx="844023" cy="494338"/>
                <a:chOff x="5683061" y="1091484"/>
                <a:chExt cx="844023" cy="494338"/>
              </a:xfrm>
              <a:solidFill>
                <a:srgbClr val="CAC7D8"/>
              </a:solidFill>
            </p:grpSpPr>
            <p:sp>
              <p:nvSpPr>
                <p:cNvPr id="39" name="Freeform 156">
                  <a:extLst>
                    <a:ext uri="{FF2B5EF4-FFF2-40B4-BE49-F238E27FC236}">
                      <a16:creationId xmlns:a16="http://schemas.microsoft.com/office/drawing/2014/main" id="{64D7DB66-E361-489C-76F7-942146D61F08}"/>
                    </a:ext>
                  </a:extLst>
                </p:cNvPr>
                <p:cNvSpPr/>
                <p:nvPr/>
              </p:nvSpPr>
              <p:spPr>
                <a:xfrm>
                  <a:off x="5701655" y="1110063"/>
                  <a:ext cx="825429" cy="475759"/>
                </a:xfrm>
                <a:custGeom>
                  <a:avLst/>
                  <a:gdLst>
                    <a:gd name="connsiteX0" fmla="*/ 825430 w 825429"/>
                    <a:gd name="connsiteY0" fmla="*/ 475759 h 475759"/>
                    <a:gd name="connsiteX1" fmla="*/ 0 w 825429"/>
                    <a:gd name="connsiteY1" fmla="*/ 0 h 475759"/>
                  </a:gdLst>
                  <a:ahLst/>
                  <a:cxnLst>
                    <a:cxn ang="0">
                      <a:pos x="connsiteX0" y="connsiteY0"/>
                    </a:cxn>
                    <a:cxn ang="0">
                      <a:pos x="connsiteX1" y="connsiteY1"/>
                    </a:cxn>
                  </a:cxnLst>
                  <a:rect l="l" t="t" r="r" b="b"/>
                  <a:pathLst>
                    <a:path w="825429" h="475759">
                      <a:moveTo>
                        <a:pt x="825430" y="475759"/>
                      </a:moveTo>
                      <a:lnTo>
                        <a:pt x="0" y="0"/>
                      </a:lnTo>
                    </a:path>
                  </a:pathLst>
                </a:custGeom>
                <a:ln w="1659" cap="flat">
                  <a:solidFill>
                    <a:schemeClr val="bg2"/>
                  </a:solidFill>
                  <a:prstDash val="solid"/>
                  <a:miter/>
                </a:ln>
              </p:spPr>
              <p:txBody>
                <a:bodyPr rtlCol="0" anchor="ctr"/>
                <a:lstStyle/>
                <a:p>
                  <a:endParaRPr lang="en-BR"/>
                </a:p>
              </p:txBody>
            </p:sp>
            <p:sp>
              <p:nvSpPr>
                <p:cNvPr id="40" name="Freeform 157">
                  <a:extLst>
                    <a:ext uri="{FF2B5EF4-FFF2-40B4-BE49-F238E27FC236}">
                      <a16:creationId xmlns:a16="http://schemas.microsoft.com/office/drawing/2014/main" id="{20368323-C3A7-DB53-F7BD-9EEB628C65C0}"/>
                    </a:ext>
                  </a:extLst>
                </p:cNvPr>
                <p:cNvSpPr/>
                <p:nvPr/>
              </p:nvSpPr>
              <p:spPr>
                <a:xfrm>
                  <a:off x="5683061" y="1091484"/>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grpSp>
          <p:grpSp>
            <p:nvGrpSpPr>
              <p:cNvPr id="24" name="Graphic 5">
                <a:extLst>
                  <a:ext uri="{FF2B5EF4-FFF2-40B4-BE49-F238E27FC236}">
                    <a16:creationId xmlns:a16="http://schemas.microsoft.com/office/drawing/2014/main" id="{7AB8AF76-E5F5-2184-9F03-06B2D4B8DF3B}"/>
                  </a:ext>
                </a:extLst>
              </p:cNvPr>
              <p:cNvGrpSpPr/>
              <p:nvPr/>
            </p:nvGrpSpPr>
            <p:grpSpPr>
              <a:xfrm>
                <a:off x="6762163" y="1695307"/>
                <a:ext cx="445586" cy="255463"/>
                <a:chOff x="6762163" y="1695307"/>
                <a:chExt cx="445586" cy="255463"/>
              </a:xfrm>
              <a:solidFill>
                <a:srgbClr val="CAC7D8"/>
              </a:solidFill>
            </p:grpSpPr>
            <p:sp>
              <p:nvSpPr>
                <p:cNvPr id="37" name="Freeform 159">
                  <a:extLst>
                    <a:ext uri="{FF2B5EF4-FFF2-40B4-BE49-F238E27FC236}">
                      <a16:creationId xmlns:a16="http://schemas.microsoft.com/office/drawing/2014/main" id="{75A831E8-471B-FADF-7C52-0DED96F3CB45}"/>
                    </a:ext>
                  </a:extLst>
                </p:cNvPr>
                <p:cNvSpPr/>
                <p:nvPr/>
              </p:nvSpPr>
              <p:spPr>
                <a:xfrm>
                  <a:off x="6762163" y="1695307"/>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38" name="Freeform 160">
                  <a:extLst>
                    <a:ext uri="{FF2B5EF4-FFF2-40B4-BE49-F238E27FC236}">
                      <a16:creationId xmlns:a16="http://schemas.microsoft.com/office/drawing/2014/main" id="{4CCDF15F-7C0A-18DC-CFAC-1D72FDBA4E20}"/>
                    </a:ext>
                  </a:extLst>
                </p:cNvPr>
                <p:cNvSpPr/>
                <p:nvPr/>
              </p:nvSpPr>
              <p:spPr>
                <a:xfrm>
                  <a:off x="6780756" y="1709242"/>
                  <a:ext cx="426992" cy="241529"/>
                </a:xfrm>
                <a:custGeom>
                  <a:avLst/>
                  <a:gdLst>
                    <a:gd name="connsiteX0" fmla="*/ 426992 w 426992"/>
                    <a:gd name="connsiteY0" fmla="*/ 241529 h 241529"/>
                    <a:gd name="connsiteX1" fmla="*/ 0 w 426992"/>
                    <a:gd name="connsiteY1" fmla="*/ 0 h 241529"/>
                  </a:gdLst>
                  <a:ahLst/>
                  <a:cxnLst>
                    <a:cxn ang="0">
                      <a:pos x="connsiteX0" y="connsiteY0"/>
                    </a:cxn>
                    <a:cxn ang="0">
                      <a:pos x="connsiteX1" y="connsiteY1"/>
                    </a:cxn>
                  </a:cxnLst>
                  <a:rect l="l" t="t" r="r" b="b"/>
                  <a:pathLst>
                    <a:path w="426992" h="241529">
                      <a:moveTo>
                        <a:pt x="426992" y="241529"/>
                      </a:moveTo>
                      <a:lnTo>
                        <a:pt x="0" y="0"/>
                      </a:lnTo>
                    </a:path>
                  </a:pathLst>
                </a:custGeom>
                <a:ln w="1659" cap="flat">
                  <a:solidFill>
                    <a:schemeClr val="bg2"/>
                  </a:solidFill>
                  <a:prstDash val="solid"/>
                  <a:miter/>
                </a:ln>
              </p:spPr>
              <p:txBody>
                <a:bodyPr rtlCol="0" anchor="ctr"/>
                <a:lstStyle/>
                <a:p>
                  <a:endParaRPr lang="en-BR"/>
                </a:p>
              </p:txBody>
            </p:sp>
          </p:grpSp>
          <p:grpSp>
            <p:nvGrpSpPr>
              <p:cNvPr id="25" name="Graphic 5">
                <a:extLst>
                  <a:ext uri="{FF2B5EF4-FFF2-40B4-BE49-F238E27FC236}">
                    <a16:creationId xmlns:a16="http://schemas.microsoft.com/office/drawing/2014/main" id="{F864515E-B57E-4D58-CDA7-B58AF33557CE}"/>
                  </a:ext>
                </a:extLst>
              </p:cNvPr>
              <p:cNvGrpSpPr/>
              <p:nvPr/>
            </p:nvGrpSpPr>
            <p:grpSpPr>
              <a:xfrm>
                <a:off x="7132709" y="279309"/>
                <a:ext cx="844023" cy="495002"/>
                <a:chOff x="7132709" y="279309"/>
                <a:chExt cx="844023" cy="495002"/>
              </a:xfrm>
              <a:solidFill>
                <a:srgbClr val="CAC7D8"/>
              </a:solidFill>
            </p:grpSpPr>
            <p:sp>
              <p:nvSpPr>
                <p:cNvPr id="35" name="Freeform 162">
                  <a:extLst>
                    <a:ext uri="{FF2B5EF4-FFF2-40B4-BE49-F238E27FC236}">
                      <a16:creationId xmlns:a16="http://schemas.microsoft.com/office/drawing/2014/main" id="{06AE364E-3DE8-AD76-7297-B2A05775950B}"/>
                    </a:ext>
                  </a:extLst>
                </p:cNvPr>
                <p:cNvSpPr/>
                <p:nvPr/>
              </p:nvSpPr>
              <p:spPr>
                <a:xfrm>
                  <a:off x="7151303" y="297888"/>
                  <a:ext cx="825429" cy="476423"/>
                </a:xfrm>
                <a:custGeom>
                  <a:avLst/>
                  <a:gdLst>
                    <a:gd name="connsiteX0" fmla="*/ 825430 w 825429"/>
                    <a:gd name="connsiteY0" fmla="*/ 476423 h 476423"/>
                    <a:gd name="connsiteX1" fmla="*/ 0 w 825429"/>
                    <a:gd name="connsiteY1" fmla="*/ 0 h 476423"/>
                  </a:gdLst>
                  <a:ahLst/>
                  <a:cxnLst>
                    <a:cxn ang="0">
                      <a:pos x="connsiteX0" y="connsiteY0"/>
                    </a:cxn>
                    <a:cxn ang="0">
                      <a:pos x="connsiteX1" y="connsiteY1"/>
                    </a:cxn>
                  </a:cxnLst>
                  <a:rect l="l" t="t" r="r" b="b"/>
                  <a:pathLst>
                    <a:path w="825429" h="476423">
                      <a:moveTo>
                        <a:pt x="825430" y="476423"/>
                      </a:moveTo>
                      <a:lnTo>
                        <a:pt x="0" y="0"/>
                      </a:lnTo>
                    </a:path>
                  </a:pathLst>
                </a:custGeom>
                <a:ln w="1659" cap="flat">
                  <a:solidFill>
                    <a:schemeClr val="bg2"/>
                  </a:solidFill>
                  <a:prstDash val="solid"/>
                  <a:miter/>
                </a:ln>
              </p:spPr>
              <p:txBody>
                <a:bodyPr rtlCol="0" anchor="ctr"/>
                <a:lstStyle/>
                <a:p>
                  <a:endParaRPr lang="en-BR"/>
                </a:p>
              </p:txBody>
            </p:sp>
            <p:sp>
              <p:nvSpPr>
                <p:cNvPr id="36" name="Freeform 163">
                  <a:extLst>
                    <a:ext uri="{FF2B5EF4-FFF2-40B4-BE49-F238E27FC236}">
                      <a16:creationId xmlns:a16="http://schemas.microsoft.com/office/drawing/2014/main" id="{32CCE6BE-6CBE-8311-B75C-92F111F3D198}"/>
                    </a:ext>
                  </a:extLst>
                </p:cNvPr>
                <p:cNvSpPr/>
                <p:nvPr/>
              </p:nvSpPr>
              <p:spPr>
                <a:xfrm>
                  <a:off x="7132709" y="279309"/>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grpSp>
          <p:grpSp>
            <p:nvGrpSpPr>
              <p:cNvPr id="26" name="Graphic 5">
                <a:extLst>
                  <a:ext uri="{FF2B5EF4-FFF2-40B4-BE49-F238E27FC236}">
                    <a16:creationId xmlns:a16="http://schemas.microsoft.com/office/drawing/2014/main" id="{5E453734-7A59-A42F-AC44-626D3455C9D8}"/>
                  </a:ext>
                </a:extLst>
              </p:cNvPr>
              <p:cNvGrpSpPr/>
              <p:nvPr/>
            </p:nvGrpSpPr>
            <p:grpSpPr>
              <a:xfrm>
                <a:off x="8215132" y="877824"/>
                <a:ext cx="806836" cy="469124"/>
                <a:chOff x="8215132" y="877824"/>
                <a:chExt cx="806836" cy="469124"/>
              </a:xfrm>
              <a:solidFill>
                <a:srgbClr val="CAC7D8"/>
              </a:solidFill>
            </p:grpSpPr>
            <p:sp>
              <p:nvSpPr>
                <p:cNvPr id="33" name="Freeform 165">
                  <a:extLst>
                    <a:ext uri="{FF2B5EF4-FFF2-40B4-BE49-F238E27FC236}">
                      <a16:creationId xmlns:a16="http://schemas.microsoft.com/office/drawing/2014/main" id="{B4F39650-E64D-2919-52E3-E0A7D79AEDA5}"/>
                    </a:ext>
                  </a:extLst>
                </p:cNvPr>
                <p:cNvSpPr/>
                <p:nvPr/>
              </p:nvSpPr>
              <p:spPr>
                <a:xfrm>
                  <a:off x="8215132" y="877824"/>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34" name="Freeform 166">
                  <a:extLst>
                    <a:ext uri="{FF2B5EF4-FFF2-40B4-BE49-F238E27FC236}">
                      <a16:creationId xmlns:a16="http://schemas.microsoft.com/office/drawing/2014/main" id="{DE01DBB0-D16C-28D5-2653-F3A198B1F1A2}"/>
                    </a:ext>
                  </a:extLst>
                </p:cNvPr>
                <p:cNvSpPr/>
                <p:nvPr/>
              </p:nvSpPr>
              <p:spPr>
                <a:xfrm>
                  <a:off x="8233725" y="891758"/>
                  <a:ext cx="788242" cy="455189"/>
                </a:xfrm>
                <a:custGeom>
                  <a:avLst/>
                  <a:gdLst>
                    <a:gd name="connsiteX0" fmla="*/ 788242 w 788242"/>
                    <a:gd name="connsiteY0" fmla="*/ 455190 h 455189"/>
                    <a:gd name="connsiteX1" fmla="*/ 0 w 788242"/>
                    <a:gd name="connsiteY1" fmla="*/ 0 h 455189"/>
                  </a:gdLst>
                  <a:ahLst/>
                  <a:cxnLst>
                    <a:cxn ang="0">
                      <a:pos x="connsiteX0" y="connsiteY0"/>
                    </a:cxn>
                    <a:cxn ang="0">
                      <a:pos x="connsiteX1" y="connsiteY1"/>
                    </a:cxn>
                  </a:cxnLst>
                  <a:rect l="l" t="t" r="r" b="b"/>
                  <a:pathLst>
                    <a:path w="788242" h="455189">
                      <a:moveTo>
                        <a:pt x="788242" y="455190"/>
                      </a:moveTo>
                      <a:lnTo>
                        <a:pt x="0" y="0"/>
                      </a:lnTo>
                    </a:path>
                  </a:pathLst>
                </a:custGeom>
                <a:ln w="1659" cap="flat">
                  <a:solidFill>
                    <a:schemeClr val="bg2"/>
                  </a:solidFill>
                  <a:prstDash val="solid"/>
                  <a:miter/>
                </a:ln>
              </p:spPr>
              <p:txBody>
                <a:bodyPr rtlCol="0" anchor="ctr"/>
                <a:lstStyle/>
                <a:p>
                  <a:endParaRPr lang="en-BR"/>
                </a:p>
              </p:txBody>
            </p:sp>
          </p:grpSp>
          <p:grpSp>
            <p:nvGrpSpPr>
              <p:cNvPr id="27" name="Graphic 5">
                <a:extLst>
                  <a:ext uri="{FF2B5EF4-FFF2-40B4-BE49-F238E27FC236}">
                    <a16:creationId xmlns:a16="http://schemas.microsoft.com/office/drawing/2014/main" id="{1F7AD55A-9A33-F22C-FF8B-0D7091562585}"/>
                  </a:ext>
                </a:extLst>
              </p:cNvPr>
              <p:cNvGrpSpPr/>
              <p:nvPr/>
            </p:nvGrpSpPr>
            <p:grpSpPr>
              <a:xfrm>
                <a:off x="5872983" y="256085"/>
                <a:ext cx="844023" cy="495002"/>
                <a:chOff x="5872983" y="256085"/>
                <a:chExt cx="844023" cy="495002"/>
              </a:xfrm>
              <a:solidFill>
                <a:srgbClr val="CAC7D8"/>
              </a:solidFill>
            </p:grpSpPr>
            <p:sp>
              <p:nvSpPr>
                <p:cNvPr id="31" name="Freeform 168">
                  <a:extLst>
                    <a:ext uri="{FF2B5EF4-FFF2-40B4-BE49-F238E27FC236}">
                      <a16:creationId xmlns:a16="http://schemas.microsoft.com/office/drawing/2014/main" id="{E7906FEB-41EB-04EE-28D4-5FC493D2D402}"/>
                    </a:ext>
                  </a:extLst>
                </p:cNvPr>
                <p:cNvSpPr/>
                <p:nvPr/>
              </p:nvSpPr>
              <p:spPr>
                <a:xfrm>
                  <a:off x="5872983" y="274664"/>
                  <a:ext cx="825429" cy="476423"/>
                </a:xfrm>
                <a:custGeom>
                  <a:avLst/>
                  <a:gdLst>
                    <a:gd name="connsiteX0" fmla="*/ 0 w 825429"/>
                    <a:gd name="connsiteY0" fmla="*/ 476423 h 476423"/>
                    <a:gd name="connsiteX1" fmla="*/ 825430 w 825429"/>
                    <a:gd name="connsiteY1" fmla="*/ 0 h 476423"/>
                  </a:gdLst>
                  <a:ahLst/>
                  <a:cxnLst>
                    <a:cxn ang="0">
                      <a:pos x="connsiteX0" y="connsiteY0"/>
                    </a:cxn>
                    <a:cxn ang="0">
                      <a:pos x="connsiteX1" y="connsiteY1"/>
                    </a:cxn>
                  </a:cxnLst>
                  <a:rect l="l" t="t" r="r" b="b"/>
                  <a:pathLst>
                    <a:path w="825429" h="476423">
                      <a:moveTo>
                        <a:pt x="0" y="476423"/>
                      </a:moveTo>
                      <a:lnTo>
                        <a:pt x="825430" y="0"/>
                      </a:lnTo>
                    </a:path>
                  </a:pathLst>
                </a:custGeom>
                <a:ln w="1659" cap="flat">
                  <a:solidFill>
                    <a:schemeClr val="bg2"/>
                  </a:solidFill>
                  <a:prstDash val="solid"/>
                  <a:miter/>
                </a:ln>
              </p:spPr>
              <p:txBody>
                <a:bodyPr rtlCol="0" anchor="ctr"/>
                <a:lstStyle/>
                <a:p>
                  <a:endParaRPr lang="en-BR"/>
                </a:p>
              </p:txBody>
            </p:sp>
            <p:sp>
              <p:nvSpPr>
                <p:cNvPr id="32" name="Freeform 169">
                  <a:extLst>
                    <a:ext uri="{FF2B5EF4-FFF2-40B4-BE49-F238E27FC236}">
                      <a16:creationId xmlns:a16="http://schemas.microsoft.com/office/drawing/2014/main" id="{B58EB024-2006-1D32-D688-839B0C3DD6A6}"/>
                    </a:ext>
                  </a:extLst>
                </p:cNvPr>
                <p:cNvSpPr/>
                <p:nvPr/>
              </p:nvSpPr>
              <p:spPr>
                <a:xfrm>
                  <a:off x="6679819" y="256085"/>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rgbClr val="CAC7D8"/>
                </a:solidFill>
                <a:ln w="6634" cap="flat">
                  <a:noFill/>
                  <a:prstDash val="solid"/>
                  <a:miter/>
                </a:ln>
              </p:spPr>
              <p:txBody>
                <a:bodyPr rtlCol="0" anchor="ctr"/>
                <a:lstStyle/>
                <a:p>
                  <a:endParaRPr lang="en-BR"/>
                </a:p>
              </p:txBody>
            </p:sp>
          </p:grpSp>
          <p:grpSp>
            <p:nvGrpSpPr>
              <p:cNvPr id="28" name="Graphic 5">
                <a:extLst>
                  <a:ext uri="{FF2B5EF4-FFF2-40B4-BE49-F238E27FC236}">
                    <a16:creationId xmlns:a16="http://schemas.microsoft.com/office/drawing/2014/main" id="{61BE588B-57CF-0627-FE7A-9ECEA1156174}"/>
                  </a:ext>
                </a:extLst>
              </p:cNvPr>
              <p:cNvGrpSpPr/>
              <p:nvPr/>
            </p:nvGrpSpPr>
            <p:grpSpPr>
              <a:xfrm>
                <a:off x="4459857" y="1088830"/>
                <a:ext cx="806172" cy="468460"/>
                <a:chOff x="4459857" y="1088830"/>
                <a:chExt cx="806172" cy="468460"/>
              </a:xfrm>
              <a:solidFill>
                <a:srgbClr val="CAC7D8"/>
              </a:solidFill>
            </p:grpSpPr>
            <p:sp>
              <p:nvSpPr>
                <p:cNvPr id="29" name="Freeform 171">
                  <a:extLst>
                    <a:ext uri="{FF2B5EF4-FFF2-40B4-BE49-F238E27FC236}">
                      <a16:creationId xmlns:a16="http://schemas.microsoft.com/office/drawing/2014/main" id="{130FD49F-7299-944F-006D-06993BE5A23B}"/>
                    </a:ext>
                  </a:extLst>
                </p:cNvPr>
                <p:cNvSpPr/>
                <p:nvPr/>
              </p:nvSpPr>
              <p:spPr>
                <a:xfrm>
                  <a:off x="5228842" y="1088830"/>
                  <a:ext cx="37187" cy="37158"/>
                </a:xfrm>
                <a:custGeom>
                  <a:avLst/>
                  <a:gdLst>
                    <a:gd name="connsiteX0" fmla="*/ 37187 w 37187"/>
                    <a:gd name="connsiteY0" fmla="*/ 18579 h 37158"/>
                    <a:gd name="connsiteX1" fmla="*/ 18594 w 37187"/>
                    <a:gd name="connsiteY1" fmla="*/ 37158 h 37158"/>
                    <a:gd name="connsiteX2" fmla="*/ 0 w 37187"/>
                    <a:gd name="connsiteY2" fmla="*/ 18579 h 37158"/>
                    <a:gd name="connsiteX3" fmla="*/ 18594 w 37187"/>
                    <a:gd name="connsiteY3" fmla="*/ 0 h 37158"/>
                    <a:gd name="connsiteX4" fmla="*/ 37187 w 37187"/>
                    <a:gd name="connsiteY4" fmla="*/ 18579 h 3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87" h="37158">
                      <a:moveTo>
                        <a:pt x="37187" y="18579"/>
                      </a:moveTo>
                      <a:cubicBezTo>
                        <a:pt x="37187" y="28840"/>
                        <a:pt x="28863" y="37158"/>
                        <a:pt x="18594" y="37158"/>
                      </a:cubicBezTo>
                      <a:cubicBezTo>
                        <a:pt x="8325" y="37158"/>
                        <a:pt x="0" y="28840"/>
                        <a:pt x="0" y="18579"/>
                      </a:cubicBezTo>
                      <a:cubicBezTo>
                        <a:pt x="0" y="8318"/>
                        <a:pt x="8325" y="0"/>
                        <a:pt x="18594" y="0"/>
                      </a:cubicBezTo>
                      <a:cubicBezTo>
                        <a:pt x="28863" y="0"/>
                        <a:pt x="37187" y="8318"/>
                        <a:pt x="37187" y="18579"/>
                      </a:cubicBezTo>
                      <a:close/>
                    </a:path>
                  </a:pathLst>
                </a:custGeom>
                <a:solidFill>
                  <a:schemeClr val="bg2"/>
                </a:solidFill>
                <a:ln w="6634" cap="flat">
                  <a:noFill/>
                  <a:prstDash val="solid"/>
                  <a:miter/>
                </a:ln>
              </p:spPr>
              <p:txBody>
                <a:bodyPr rtlCol="0" anchor="ctr"/>
                <a:lstStyle/>
                <a:p>
                  <a:endParaRPr lang="en-BR"/>
                </a:p>
              </p:txBody>
            </p:sp>
            <p:sp>
              <p:nvSpPr>
                <p:cNvPr id="30" name="Freeform 172">
                  <a:extLst>
                    <a:ext uri="{FF2B5EF4-FFF2-40B4-BE49-F238E27FC236}">
                      <a16:creationId xmlns:a16="http://schemas.microsoft.com/office/drawing/2014/main" id="{92E5D796-66C9-6540-5857-A1D0D3B1C0A6}"/>
                    </a:ext>
                  </a:extLst>
                </p:cNvPr>
                <p:cNvSpPr/>
                <p:nvPr/>
              </p:nvSpPr>
              <p:spPr>
                <a:xfrm>
                  <a:off x="4459857" y="1102764"/>
                  <a:ext cx="787578" cy="454526"/>
                </a:xfrm>
                <a:custGeom>
                  <a:avLst/>
                  <a:gdLst>
                    <a:gd name="connsiteX0" fmla="*/ 0 w 787578"/>
                    <a:gd name="connsiteY0" fmla="*/ 454526 h 454526"/>
                    <a:gd name="connsiteX1" fmla="*/ 787578 w 787578"/>
                    <a:gd name="connsiteY1" fmla="*/ 0 h 454526"/>
                  </a:gdLst>
                  <a:ahLst/>
                  <a:cxnLst>
                    <a:cxn ang="0">
                      <a:pos x="connsiteX0" y="connsiteY0"/>
                    </a:cxn>
                    <a:cxn ang="0">
                      <a:pos x="connsiteX1" y="connsiteY1"/>
                    </a:cxn>
                  </a:cxnLst>
                  <a:rect l="l" t="t" r="r" b="b"/>
                  <a:pathLst>
                    <a:path w="787578" h="454526">
                      <a:moveTo>
                        <a:pt x="0" y="454526"/>
                      </a:moveTo>
                      <a:lnTo>
                        <a:pt x="787578" y="0"/>
                      </a:lnTo>
                    </a:path>
                  </a:pathLst>
                </a:custGeom>
                <a:ln w="1659" cap="flat">
                  <a:solidFill>
                    <a:schemeClr val="bg2"/>
                  </a:solidFill>
                  <a:prstDash val="solid"/>
                  <a:miter/>
                </a:ln>
              </p:spPr>
              <p:txBody>
                <a:bodyPr rtlCol="0" anchor="ctr"/>
                <a:lstStyle/>
                <a:p>
                  <a:endParaRPr lang="en-BR"/>
                </a:p>
              </p:txBody>
            </p:sp>
          </p:grpSp>
        </p:grpSp>
      </p:grpSp>
      <p:sp>
        <p:nvSpPr>
          <p:cNvPr id="5" name="Subtitle 4">
            <a:extLst>
              <a:ext uri="{FF2B5EF4-FFF2-40B4-BE49-F238E27FC236}">
                <a16:creationId xmlns:a16="http://schemas.microsoft.com/office/drawing/2014/main" id="{7541F639-F8F2-9749-BF6D-570274655776}"/>
              </a:ext>
            </a:extLst>
          </p:cNvPr>
          <p:cNvSpPr>
            <a:spLocks noGrp="1"/>
          </p:cNvSpPr>
          <p:nvPr>
            <p:ph type="subTitle" idx="1"/>
          </p:nvPr>
        </p:nvSpPr>
        <p:spPr>
          <a:xfrm>
            <a:off x="801687" y="4370294"/>
            <a:ext cx="5294313" cy="255681"/>
          </a:xfrm>
        </p:spPr>
        <p:txBody>
          <a:bodyPr/>
          <a:lstStyle/>
          <a:p>
            <a:r>
              <a:rPr lang="en-BR" sz="1400" b="0" dirty="0">
                <a:solidFill>
                  <a:schemeClr val="bg1"/>
                </a:solidFill>
              </a:rPr>
              <a:t>SLIDE TEMPLATE</a:t>
            </a:r>
          </a:p>
        </p:txBody>
      </p:sp>
      <p:pic>
        <p:nvPicPr>
          <p:cNvPr id="95" name="Picture 94">
            <a:extLst>
              <a:ext uri="{FF2B5EF4-FFF2-40B4-BE49-F238E27FC236}">
                <a16:creationId xmlns:a16="http://schemas.microsoft.com/office/drawing/2014/main" id="{6EE98805-2185-CBBB-5C1F-E14E264AB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6" y="2819064"/>
            <a:ext cx="3694934" cy="2157841"/>
          </a:xfrm>
          <a:prstGeom prst="rect">
            <a:avLst/>
          </a:prstGeom>
        </p:spPr>
      </p:pic>
    </p:spTree>
    <p:extLst>
      <p:ext uri="{BB962C8B-B14F-4D97-AF65-F5344CB8AC3E}">
        <p14:creationId xmlns:p14="http://schemas.microsoft.com/office/powerpoint/2010/main" val="46442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0FDFC7-870E-144F-8F50-C8F596314D97}"/>
              </a:ext>
            </a:extLst>
          </p:cNvPr>
          <p:cNvSpPr>
            <a:spLocks noGrp="1"/>
          </p:cNvSpPr>
          <p:nvPr>
            <p:ph type="ctrTitle"/>
          </p:nvPr>
        </p:nvSpPr>
        <p:spPr/>
        <p:txBody>
          <a:bodyPr/>
          <a:lstStyle/>
          <a:p>
            <a:r>
              <a:rPr lang="en-BR" dirty="0"/>
              <a:t>Intro</a:t>
            </a:r>
          </a:p>
        </p:txBody>
      </p:sp>
      <p:sp>
        <p:nvSpPr>
          <p:cNvPr id="6" name="Content Placeholder 5">
            <a:extLst>
              <a:ext uri="{FF2B5EF4-FFF2-40B4-BE49-F238E27FC236}">
                <a16:creationId xmlns:a16="http://schemas.microsoft.com/office/drawing/2014/main" id="{C337DE30-4434-5940-BA6B-434A0AC5107F}"/>
              </a:ext>
            </a:extLst>
          </p:cNvPr>
          <p:cNvSpPr>
            <a:spLocks noGrp="1"/>
          </p:cNvSpPr>
          <p:nvPr>
            <p:ph sz="quarter" idx="12"/>
          </p:nvPr>
        </p:nvSpPr>
        <p:spPr/>
        <p:txBody>
          <a:bodyPr/>
          <a:lstStyle/>
          <a:p>
            <a:r>
              <a:rPr lang="en-US" noProof="1"/>
              <a:t>A robust platform where creator can share his/her video and short clips in a more secured way as NFT, for public, who will be paid for viewing the content</a:t>
            </a:r>
          </a:p>
        </p:txBody>
      </p:sp>
      <p:grpSp>
        <p:nvGrpSpPr>
          <p:cNvPr id="8" name="Graphic 5">
            <a:extLst>
              <a:ext uri="{FF2B5EF4-FFF2-40B4-BE49-F238E27FC236}">
                <a16:creationId xmlns:a16="http://schemas.microsoft.com/office/drawing/2014/main" id="{7D6B7A92-2152-C458-5D0C-31E50AB76770}"/>
              </a:ext>
            </a:extLst>
          </p:cNvPr>
          <p:cNvGrpSpPr/>
          <p:nvPr/>
        </p:nvGrpSpPr>
        <p:grpSpPr>
          <a:xfrm>
            <a:off x="4816589" y="647007"/>
            <a:ext cx="4823608" cy="3848141"/>
            <a:chOff x="4816589" y="647007"/>
            <a:chExt cx="4823608" cy="3848141"/>
          </a:xfrm>
        </p:grpSpPr>
        <p:sp>
          <p:nvSpPr>
            <p:cNvPr id="9" name="Freeform 4">
              <a:extLst>
                <a:ext uri="{FF2B5EF4-FFF2-40B4-BE49-F238E27FC236}">
                  <a16:creationId xmlns:a16="http://schemas.microsoft.com/office/drawing/2014/main" id="{AF5FE555-5A5D-0ABC-195A-D5BDBCE6B68D}"/>
                </a:ext>
              </a:extLst>
            </p:cNvPr>
            <p:cNvSpPr/>
            <p:nvPr/>
          </p:nvSpPr>
          <p:spPr>
            <a:xfrm>
              <a:off x="4816589" y="2304741"/>
              <a:ext cx="843879" cy="964718"/>
            </a:xfrm>
            <a:custGeom>
              <a:avLst/>
              <a:gdLst>
                <a:gd name="connsiteX0" fmla="*/ 421604 w 843879"/>
                <a:gd name="connsiteY0" fmla="*/ 0 h 964718"/>
                <a:gd name="connsiteX1" fmla="*/ 0 w 843879"/>
                <a:gd name="connsiteY1" fmla="*/ 242857 h 964718"/>
                <a:gd name="connsiteX2" fmla="*/ 0 w 843879"/>
                <a:gd name="connsiteY2" fmla="*/ 721191 h 964718"/>
                <a:gd name="connsiteX3" fmla="*/ 421604 w 843879"/>
                <a:gd name="connsiteY3" fmla="*/ 964719 h 964718"/>
                <a:gd name="connsiteX4" fmla="*/ 843880 w 843879"/>
                <a:gd name="connsiteY4" fmla="*/ 721191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1604" y="0"/>
                  </a:moveTo>
                  <a:lnTo>
                    <a:pt x="0" y="242857"/>
                  </a:lnTo>
                  <a:lnTo>
                    <a:pt x="0" y="721191"/>
                  </a:lnTo>
                  <a:lnTo>
                    <a:pt x="421604" y="964719"/>
                  </a:lnTo>
                  <a:lnTo>
                    <a:pt x="843880" y="721191"/>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0" name="Freeform 7">
              <a:extLst>
                <a:ext uri="{FF2B5EF4-FFF2-40B4-BE49-F238E27FC236}">
                  <a16:creationId xmlns:a16="http://schemas.microsoft.com/office/drawing/2014/main" id="{9349DD69-E812-B60B-60B6-88D2BB55A875}"/>
                </a:ext>
              </a:extLst>
            </p:cNvPr>
            <p:cNvSpPr/>
            <p:nvPr/>
          </p:nvSpPr>
          <p:spPr>
            <a:xfrm>
              <a:off x="5916922" y="2908529"/>
              <a:ext cx="843879" cy="964718"/>
            </a:xfrm>
            <a:custGeom>
              <a:avLst/>
              <a:gdLst>
                <a:gd name="connsiteX0" fmla="*/ 422276 w 843879"/>
                <a:gd name="connsiteY0" fmla="*/ 0 h 964718"/>
                <a:gd name="connsiteX1" fmla="*/ 0 w 843879"/>
                <a:gd name="connsiteY1" fmla="*/ 242857 h 964718"/>
                <a:gd name="connsiteX2" fmla="*/ 0 w 843879"/>
                <a:gd name="connsiteY2" fmla="*/ 721862 h 964718"/>
                <a:gd name="connsiteX3" fmla="*/ 422276 w 843879"/>
                <a:gd name="connsiteY3" fmla="*/ 964719 h 964718"/>
                <a:gd name="connsiteX4" fmla="*/ 843880 w 843879"/>
                <a:gd name="connsiteY4" fmla="*/ 721862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2276" y="0"/>
                  </a:moveTo>
                  <a:lnTo>
                    <a:pt x="0" y="242857"/>
                  </a:lnTo>
                  <a:lnTo>
                    <a:pt x="0" y="721862"/>
                  </a:lnTo>
                  <a:lnTo>
                    <a:pt x="422276" y="964719"/>
                  </a:lnTo>
                  <a:lnTo>
                    <a:pt x="843880" y="721862"/>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1" name="Freeform 8">
              <a:extLst>
                <a:ext uri="{FF2B5EF4-FFF2-40B4-BE49-F238E27FC236}">
                  <a16:creationId xmlns:a16="http://schemas.microsoft.com/office/drawing/2014/main" id="{B344DBBF-BC63-30EB-2795-9354F8164253}"/>
                </a:ext>
              </a:extLst>
            </p:cNvPr>
            <p:cNvSpPr/>
            <p:nvPr/>
          </p:nvSpPr>
          <p:spPr>
            <a:xfrm>
              <a:off x="7032024" y="3529759"/>
              <a:ext cx="843879" cy="965389"/>
            </a:xfrm>
            <a:custGeom>
              <a:avLst/>
              <a:gdLst>
                <a:gd name="connsiteX0" fmla="*/ 421604 w 843879"/>
                <a:gd name="connsiteY0" fmla="*/ 0 h 965389"/>
                <a:gd name="connsiteX1" fmla="*/ 0 w 843879"/>
                <a:gd name="connsiteY1" fmla="*/ 243528 h 965389"/>
                <a:gd name="connsiteX2" fmla="*/ 0 w 843879"/>
                <a:gd name="connsiteY2" fmla="*/ 721862 h 965389"/>
                <a:gd name="connsiteX3" fmla="*/ 421604 w 843879"/>
                <a:gd name="connsiteY3" fmla="*/ 965390 h 965389"/>
                <a:gd name="connsiteX4" fmla="*/ 843880 w 843879"/>
                <a:gd name="connsiteY4" fmla="*/ 721862 h 965389"/>
                <a:gd name="connsiteX5" fmla="*/ 843880 w 843879"/>
                <a:gd name="connsiteY5" fmla="*/ 243528 h 96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5389">
                  <a:moveTo>
                    <a:pt x="421604" y="0"/>
                  </a:moveTo>
                  <a:lnTo>
                    <a:pt x="0" y="243528"/>
                  </a:lnTo>
                  <a:lnTo>
                    <a:pt x="0" y="721862"/>
                  </a:lnTo>
                  <a:lnTo>
                    <a:pt x="421604" y="965390"/>
                  </a:lnTo>
                  <a:lnTo>
                    <a:pt x="843880" y="721862"/>
                  </a:lnTo>
                  <a:lnTo>
                    <a:pt x="843880" y="243528"/>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2" name="Freeform 9">
              <a:extLst>
                <a:ext uri="{FF2B5EF4-FFF2-40B4-BE49-F238E27FC236}">
                  <a16:creationId xmlns:a16="http://schemas.microsoft.com/office/drawing/2014/main" id="{4CC187EB-B6F9-1811-28CB-24F7DC4B3E86}"/>
                </a:ext>
              </a:extLst>
            </p:cNvPr>
            <p:cNvSpPr/>
            <p:nvPr/>
          </p:nvSpPr>
          <p:spPr>
            <a:xfrm>
              <a:off x="7337486" y="2095427"/>
              <a:ext cx="844551" cy="964718"/>
            </a:xfrm>
            <a:custGeom>
              <a:avLst/>
              <a:gdLst>
                <a:gd name="connsiteX0" fmla="*/ 422276 w 844551"/>
                <a:gd name="connsiteY0" fmla="*/ 0 h 964718"/>
                <a:gd name="connsiteX1" fmla="*/ 0 w 844551"/>
                <a:gd name="connsiteY1" fmla="*/ 242857 h 964718"/>
                <a:gd name="connsiteX2" fmla="*/ 0 w 844551"/>
                <a:gd name="connsiteY2" fmla="*/ 721191 h 964718"/>
                <a:gd name="connsiteX3" fmla="*/ 422276 w 844551"/>
                <a:gd name="connsiteY3" fmla="*/ 964719 h 964718"/>
                <a:gd name="connsiteX4" fmla="*/ 844551 w 844551"/>
                <a:gd name="connsiteY4" fmla="*/ 721191 h 964718"/>
                <a:gd name="connsiteX5" fmla="*/ 844551 w 844551"/>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551" h="964718">
                  <a:moveTo>
                    <a:pt x="422276" y="0"/>
                  </a:moveTo>
                  <a:lnTo>
                    <a:pt x="0" y="242857"/>
                  </a:lnTo>
                  <a:lnTo>
                    <a:pt x="0" y="721191"/>
                  </a:lnTo>
                  <a:lnTo>
                    <a:pt x="422276" y="964719"/>
                  </a:lnTo>
                  <a:lnTo>
                    <a:pt x="844551" y="721191"/>
                  </a:lnTo>
                  <a:lnTo>
                    <a:pt x="844551"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3" name="Freeform 10">
              <a:extLst>
                <a:ext uri="{FF2B5EF4-FFF2-40B4-BE49-F238E27FC236}">
                  <a16:creationId xmlns:a16="http://schemas.microsoft.com/office/drawing/2014/main" id="{6CDA730A-EC82-759F-4237-52E99FC1F1A6}"/>
                </a:ext>
              </a:extLst>
            </p:cNvPr>
            <p:cNvSpPr/>
            <p:nvPr/>
          </p:nvSpPr>
          <p:spPr>
            <a:xfrm>
              <a:off x="6274748" y="1476209"/>
              <a:ext cx="843879" cy="964718"/>
            </a:xfrm>
            <a:custGeom>
              <a:avLst/>
              <a:gdLst>
                <a:gd name="connsiteX0" fmla="*/ 421604 w 843879"/>
                <a:gd name="connsiteY0" fmla="*/ 0 h 964718"/>
                <a:gd name="connsiteX1" fmla="*/ 0 w 843879"/>
                <a:gd name="connsiteY1" fmla="*/ 242857 h 964718"/>
                <a:gd name="connsiteX2" fmla="*/ 0 w 843879"/>
                <a:gd name="connsiteY2" fmla="*/ 721191 h 964718"/>
                <a:gd name="connsiteX3" fmla="*/ 421604 w 843879"/>
                <a:gd name="connsiteY3" fmla="*/ 964719 h 964718"/>
                <a:gd name="connsiteX4" fmla="*/ 843880 w 843879"/>
                <a:gd name="connsiteY4" fmla="*/ 721191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1604" y="0"/>
                  </a:moveTo>
                  <a:lnTo>
                    <a:pt x="0" y="242857"/>
                  </a:lnTo>
                  <a:lnTo>
                    <a:pt x="0" y="721191"/>
                  </a:lnTo>
                  <a:lnTo>
                    <a:pt x="421604" y="964719"/>
                  </a:lnTo>
                  <a:lnTo>
                    <a:pt x="843880" y="721191"/>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4" name="Freeform 12">
              <a:extLst>
                <a:ext uri="{FF2B5EF4-FFF2-40B4-BE49-F238E27FC236}">
                  <a16:creationId xmlns:a16="http://schemas.microsoft.com/office/drawing/2014/main" id="{CA7C644A-2827-873E-2A53-CA187F227365}"/>
                </a:ext>
              </a:extLst>
            </p:cNvPr>
            <p:cNvSpPr/>
            <p:nvPr/>
          </p:nvSpPr>
          <p:spPr>
            <a:xfrm>
              <a:off x="8438491" y="2699215"/>
              <a:ext cx="843879" cy="964718"/>
            </a:xfrm>
            <a:custGeom>
              <a:avLst/>
              <a:gdLst>
                <a:gd name="connsiteX0" fmla="*/ 422276 w 843879"/>
                <a:gd name="connsiteY0" fmla="*/ 0 h 964718"/>
                <a:gd name="connsiteX1" fmla="*/ 0 w 843879"/>
                <a:gd name="connsiteY1" fmla="*/ 242857 h 964718"/>
                <a:gd name="connsiteX2" fmla="*/ 0 w 843879"/>
                <a:gd name="connsiteY2" fmla="*/ 721862 h 964718"/>
                <a:gd name="connsiteX3" fmla="*/ 422276 w 843879"/>
                <a:gd name="connsiteY3" fmla="*/ 964719 h 964718"/>
                <a:gd name="connsiteX4" fmla="*/ 843880 w 843879"/>
                <a:gd name="connsiteY4" fmla="*/ 721862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2276" y="0"/>
                  </a:moveTo>
                  <a:lnTo>
                    <a:pt x="0" y="242857"/>
                  </a:lnTo>
                  <a:lnTo>
                    <a:pt x="0" y="721862"/>
                  </a:lnTo>
                  <a:lnTo>
                    <a:pt x="422276" y="964719"/>
                  </a:lnTo>
                  <a:lnTo>
                    <a:pt x="843880" y="721862"/>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5" name="Freeform 13">
              <a:extLst>
                <a:ext uri="{FF2B5EF4-FFF2-40B4-BE49-F238E27FC236}">
                  <a16:creationId xmlns:a16="http://schemas.microsoft.com/office/drawing/2014/main" id="{11683EC4-2DB1-791E-842A-142DFA88C487}"/>
                </a:ext>
              </a:extLst>
            </p:cNvPr>
            <p:cNvSpPr/>
            <p:nvPr/>
          </p:nvSpPr>
          <p:spPr>
            <a:xfrm>
              <a:off x="8796317" y="1270251"/>
              <a:ext cx="843879" cy="964718"/>
            </a:xfrm>
            <a:custGeom>
              <a:avLst/>
              <a:gdLst>
                <a:gd name="connsiteX0" fmla="*/ 421605 w 843879"/>
                <a:gd name="connsiteY0" fmla="*/ 0 h 964718"/>
                <a:gd name="connsiteX1" fmla="*/ 0 w 843879"/>
                <a:gd name="connsiteY1" fmla="*/ 242857 h 964718"/>
                <a:gd name="connsiteX2" fmla="*/ 0 w 843879"/>
                <a:gd name="connsiteY2" fmla="*/ 721191 h 964718"/>
                <a:gd name="connsiteX3" fmla="*/ 421605 w 843879"/>
                <a:gd name="connsiteY3" fmla="*/ 964719 h 964718"/>
                <a:gd name="connsiteX4" fmla="*/ 843880 w 843879"/>
                <a:gd name="connsiteY4" fmla="*/ 721191 h 964718"/>
                <a:gd name="connsiteX5" fmla="*/ 843880 w 843879"/>
                <a:gd name="connsiteY5" fmla="*/ 242857 h 964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4718">
                  <a:moveTo>
                    <a:pt x="421605" y="0"/>
                  </a:moveTo>
                  <a:lnTo>
                    <a:pt x="0" y="242857"/>
                  </a:lnTo>
                  <a:lnTo>
                    <a:pt x="0" y="721191"/>
                  </a:lnTo>
                  <a:lnTo>
                    <a:pt x="421605" y="964719"/>
                  </a:lnTo>
                  <a:lnTo>
                    <a:pt x="843880" y="721191"/>
                  </a:lnTo>
                  <a:lnTo>
                    <a:pt x="843880" y="242857"/>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sp>
          <p:nvSpPr>
            <p:cNvPr id="16" name="Freeform 15">
              <a:extLst>
                <a:ext uri="{FF2B5EF4-FFF2-40B4-BE49-F238E27FC236}">
                  <a16:creationId xmlns:a16="http://schemas.microsoft.com/office/drawing/2014/main" id="{0E3910F9-9CC4-C8AB-0785-6660CAF0FACD}"/>
                </a:ext>
              </a:extLst>
            </p:cNvPr>
            <p:cNvSpPr/>
            <p:nvPr/>
          </p:nvSpPr>
          <p:spPr>
            <a:xfrm>
              <a:off x="7732908" y="647007"/>
              <a:ext cx="843879" cy="965389"/>
            </a:xfrm>
            <a:custGeom>
              <a:avLst/>
              <a:gdLst>
                <a:gd name="connsiteX0" fmla="*/ 422275 w 843879"/>
                <a:gd name="connsiteY0" fmla="*/ 0 h 965389"/>
                <a:gd name="connsiteX1" fmla="*/ 0 w 843879"/>
                <a:gd name="connsiteY1" fmla="*/ 243528 h 965389"/>
                <a:gd name="connsiteX2" fmla="*/ 0 w 843879"/>
                <a:gd name="connsiteY2" fmla="*/ 721862 h 965389"/>
                <a:gd name="connsiteX3" fmla="*/ 422275 w 843879"/>
                <a:gd name="connsiteY3" fmla="*/ 965390 h 965389"/>
                <a:gd name="connsiteX4" fmla="*/ 843880 w 843879"/>
                <a:gd name="connsiteY4" fmla="*/ 721862 h 965389"/>
                <a:gd name="connsiteX5" fmla="*/ 843880 w 843879"/>
                <a:gd name="connsiteY5" fmla="*/ 243528 h 965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879" h="965389">
                  <a:moveTo>
                    <a:pt x="422275" y="0"/>
                  </a:moveTo>
                  <a:lnTo>
                    <a:pt x="0" y="243528"/>
                  </a:lnTo>
                  <a:lnTo>
                    <a:pt x="0" y="721862"/>
                  </a:lnTo>
                  <a:lnTo>
                    <a:pt x="422275" y="965390"/>
                  </a:lnTo>
                  <a:lnTo>
                    <a:pt x="843880" y="721862"/>
                  </a:lnTo>
                  <a:lnTo>
                    <a:pt x="843880" y="243528"/>
                  </a:lnTo>
                  <a:close/>
                </a:path>
              </a:pathLst>
            </a:custGeom>
            <a:gradFill>
              <a:gsLst>
                <a:gs pos="100000">
                  <a:schemeClr val="accent1"/>
                </a:gs>
                <a:gs pos="0">
                  <a:schemeClr val="accent4"/>
                </a:gs>
              </a:gsLst>
              <a:lin ang="16800000" scaled="0"/>
            </a:gradFill>
            <a:ln w="6703" cap="flat">
              <a:noFill/>
              <a:prstDash val="solid"/>
              <a:miter/>
            </a:ln>
          </p:spPr>
          <p:txBody>
            <a:bodyPr rtlCol="0" anchor="ctr"/>
            <a:lstStyle/>
            <a:p>
              <a:endParaRPr lang="en-BR"/>
            </a:p>
          </p:txBody>
        </p:sp>
        <p:grpSp>
          <p:nvGrpSpPr>
            <p:cNvPr id="17" name="Graphic 5">
              <a:extLst>
                <a:ext uri="{FF2B5EF4-FFF2-40B4-BE49-F238E27FC236}">
                  <a16:creationId xmlns:a16="http://schemas.microsoft.com/office/drawing/2014/main" id="{3FA67951-7775-4A9F-7CC4-57310CE96280}"/>
                </a:ext>
              </a:extLst>
            </p:cNvPr>
            <p:cNvGrpSpPr/>
            <p:nvPr/>
          </p:nvGrpSpPr>
          <p:grpSpPr>
            <a:xfrm>
              <a:off x="4816589" y="647007"/>
              <a:ext cx="4823608" cy="3848141"/>
              <a:chOff x="4816589" y="647007"/>
              <a:chExt cx="4823608" cy="3848141"/>
            </a:xfrm>
          </p:grpSpPr>
          <p:grpSp>
            <p:nvGrpSpPr>
              <p:cNvPr id="18" name="Graphic 5">
                <a:extLst>
                  <a:ext uri="{FF2B5EF4-FFF2-40B4-BE49-F238E27FC236}">
                    <a16:creationId xmlns:a16="http://schemas.microsoft.com/office/drawing/2014/main" id="{E73A88AD-4C98-9870-E92B-111B2467B46C}"/>
                  </a:ext>
                </a:extLst>
              </p:cNvPr>
              <p:cNvGrpSpPr/>
              <p:nvPr/>
            </p:nvGrpSpPr>
            <p:grpSpPr>
              <a:xfrm>
                <a:off x="4816589" y="647007"/>
                <a:ext cx="4823608" cy="3848141"/>
                <a:chOff x="4816589" y="647007"/>
                <a:chExt cx="4823608" cy="3848141"/>
              </a:xfrm>
              <a:noFill/>
            </p:grpSpPr>
            <p:grpSp>
              <p:nvGrpSpPr>
                <p:cNvPr id="49" name="Graphic 5">
                  <a:extLst>
                    <a:ext uri="{FF2B5EF4-FFF2-40B4-BE49-F238E27FC236}">
                      <a16:creationId xmlns:a16="http://schemas.microsoft.com/office/drawing/2014/main" id="{038ABB6A-20FE-1F8D-0495-5A867BA9CCE6}"/>
                    </a:ext>
                  </a:extLst>
                </p:cNvPr>
                <p:cNvGrpSpPr/>
                <p:nvPr/>
              </p:nvGrpSpPr>
              <p:grpSpPr>
                <a:xfrm>
                  <a:off x="5916922" y="2908529"/>
                  <a:ext cx="843879" cy="964718"/>
                  <a:chOff x="5916922" y="2908529"/>
                  <a:chExt cx="843879" cy="964718"/>
                </a:xfrm>
                <a:noFill/>
              </p:grpSpPr>
              <p:sp>
                <p:nvSpPr>
                  <p:cNvPr id="78" name="Freeform 19">
                    <a:extLst>
                      <a:ext uri="{FF2B5EF4-FFF2-40B4-BE49-F238E27FC236}">
                        <a16:creationId xmlns:a16="http://schemas.microsoft.com/office/drawing/2014/main" id="{2BD462EC-FA51-596A-016E-4C0A10EDE9C8}"/>
                      </a:ext>
                    </a:extLst>
                  </p:cNvPr>
                  <p:cNvSpPr/>
                  <p:nvPr/>
                </p:nvSpPr>
                <p:spPr>
                  <a:xfrm>
                    <a:off x="5916922" y="3151385"/>
                    <a:ext cx="422275" cy="721862"/>
                  </a:xfrm>
                  <a:custGeom>
                    <a:avLst/>
                    <a:gdLst>
                      <a:gd name="connsiteX0" fmla="*/ 422276 w 422275"/>
                      <a:gd name="connsiteY0" fmla="*/ 721862 h 721862"/>
                      <a:gd name="connsiteX1" fmla="*/ 0 w 422275"/>
                      <a:gd name="connsiteY1" fmla="*/ 479005 h 721862"/>
                      <a:gd name="connsiteX2" fmla="*/ 0 w 422275"/>
                      <a:gd name="connsiteY2" fmla="*/ 0 h 721862"/>
                      <a:gd name="connsiteX3" fmla="*/ 422276 w 422275"/>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2275" h="721862">
                        <a:moveTo>
                          <a:pt x="422276" y="721862"/>
                        </a:moveTo>
                        <a:lnTo>
                          <a:pt x="0" y="479005"/>
                        </a:lnTo>
                        <a:lnTo>
                          <a:pt x="0" y="0"/>
                        </a:lnTo>
                        <a:lnTo>
                          <a:pt x="422276" y="243528"/>
                        </a:lnTo>
                        <a:close/>
                      </a:path>
                    </a:pathLst>
                  </a:custGeom>
                  <a:noFill/>
                  <a:ln w="1676" cap="flat">
                    <a:solidFill>
                      <a:schemeClr val="tx2"/>
                    </a:solidFill>
                    <a:prstDash val="solid"/>
                    <a:miter/>
                  </a:ln>
                </p:spPr>
                <p:txBody>
                  <a:bodyPr rtlCol="0" anchor="ctr"/>
                  <a:lstStyle/>
                  <a:p>
                    <a:endParaRPr lang="en-BR"/>
                  </a:p>
                </p:txBody>
              </p:sp>
              <p:sp>
                <p:nvSpPr>
                  <p:cNvPr id="79" name="Freeform 20">
                    <a:extLst>
                      <a:ext uri="{FF2B5EF4-FFF2-40B4-BE49-F238E27FC236}">
                        <a16:creationId xmlns:a16="http://schemas.microsoft.com/office/drawing/2014/main" id="{493AABFD-5172-069D-47E6-C2EDB45D1CB5}"/>
                      </a:ext>
                    </a:extLst>
                  </p:cNvPr>
                  <p:cNvSpPr/>
                  <p:nvPr/>
                </p:nvSpPr>
                <p:spPr>
                  <a:xfrm>
                    <a:off x="6339197" y="3151385"/>
                    <a:ext cx="421604" cy="721862"/>
                  </a:xfrm>
                  <a:custGeom>
                    <a:avLst/>
                    <a:gdLst>
                      <a:gd name="connsiteX0" fmla="*/ 0 w 421604"/>
                      <a:gd name="connsiteY0" fmla="*/ 721862 h 721862"/>
                      <a:gd name="connsiteX1" fmla="*/ 421604 w 421604"/>
                      <a:gd name="connsiteY1" fmla="*/ 479005 h 721862"/>
                      <a:gd name="connsiteX2" fmla="*/ 421604 w 421604"/>
                      <a:gd name="connsiteY2" fmla="*/ 0 h 721862"/>
                      <a:gd name="connsiteX3" fmla="*/ 0 w 421604"/>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1604" h="721862">
                        <a:moveTo>
                          <a:pt x="0" y="721862"/>
                        </a:moveTo>
                        <a:lnTo>
                          <a:pt x="421604" y="479005"/>
                        </a:lnTo>
                        <a:lnTo>
                          <a:pt x="421604" y="0"/>
                        </a:lnTo>
                        <a:lnTo>
                          <a:pt x="0" y="243528"/>
                        </a:lnTo>
                        <a:close/>
                      </a:path>
                    </a:pathLst>
                  </a:custGeom>
                  <a:noFill/>
                  <a:ln w="1676" cap="flat">
                    <a:solidFill>
                      <a:schemeClr val="tx2"/>
                    </a:solidFill>
                    <a:prstDash val="solid"/>
                    <a:miter/>
                  </a:ln>
                </p:spPr>
                <p:txBody>
                  <a:bodyPr rtlCol="0" anchor="ctr"/>
                  <a:lstStyle/>
                  <a:p>
                    <a:endParaRPr lang="en-BR"/>
                  </a:p>
                </p:txBody>
              </p:sp>
              <p:sp>
                <p:nvSpPr>
                  <p:cNvPr id="80" name="Freeform 21">
                    <a:extLst>
                      <a:ext uri="{FF2B5EF4-FFF2-40B4-BE49-F238E27FC236}">
                        <a16:creationId xmlns:a16="http://schemas.microsoft.com/office/drawing/2014/main" id="{CF81DFC7-766B-D6E4-5809-673CD444DFE8}"/>
                      </a:ext>
                    </a:extLst>
                  </p:cNvPr>
                  <p:cNvSpPr/>
                  <p:nvPr/>
                </p:nvSpPr>
                <p:spPr>
                  <a:xfrm>
                    <a:off x="5916922" y="2908529"/>
                    <a:ext cx="843879" cy="485713"/>
                  </a:xfrm>
                  <a:custGeom>
                    <a:avLst/>
                    <a:gdLst>
                      <a:gd name="connsiteX0" fmla="*/ 843880 w 843879"/>
                      <a:gd name="connsiteY0" fmla="*/ 242857 h 485713"/>
                      <a:gd name="connsiteX1" fmla="*/ 422276 w 843879"/>
                      <a:gd name="connsiteY1" fmla="*/ 485714 h 485713"/>
                      <a:gd name="connsiteX2" fmla="*/ 0 w 843879"/>
                      <a:gd name="connsiteY2" fmla="*/ 242857 h 485713"/>
                      <a:gd name="connsiteX3" fmla="*/ 422276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2276" y="485714"/>
                        </a:lnTo>
                        <a:lnTo>
                          <a:pt x="0" y="242857"/>
                        </a:lnTo>
                        <a:lnTo>
                          <a:pt x="422276" y="0"/>
                        </a:lnTo>
                        <a:close/>
                      </a:path>
                    </a:pathLst>
                  </a:custGeom>
                  <a:noFill/>
                  <a:ln w="1676" cap="flat">
                    <a:solidFill>
                      <a:schemeClr val="tx2"/>
                    </a:solidFill>
                    <a:prstDash val="solid"/>
                    <a:miter/>
                  </a:ln>
                </p:spPr>
                <p:txBody>
                  <a:bodyPr rtlCol="0" anchor="ctr"/>
                  <a:lstStyle/>
                  <a:p>
                    <a:endParaRPr lang="en-BR"/>
                  </a:p>
                </p:txBody>
              </p:sp>
            </p:grpSp>
            <p:grpSp>
              <p:nvGrpSpPr>
                <p:cNvPr id="50" name="Graphic 5">
                  <a:extLst>
                    <a:ext uri="{FF2B5EF4-FFF2-40B4-BE49-F238E27FC236}">
                      <a16:creationId xmlns:a16="http://schemas.microsoft.com/office/drawing/2014/main" id="{E8B846E8-22D1-C0F6-2697-8E59362ABFD0}"/>
                    </a:ext>
                  </a:extLst>
                </p:cNvPr>
                <p:cNvGrpSpPr/>
                <p:nvPr/>
              </p:nvGrpSpPr>
              <p:grpSpPr>
                <a:xfrm>
                  <a:off x="7032024" y="3529759"/>
                  <a:ext cx="843879" cy="965389"/>
                  <a:chOff x="7032024" y="3529759"/>
                  <a:chExt cx="843879" cy="965389"/>
                </a:xfrm>
                <a:noFill/>
              </p:grpSpPr>
              <p:sp>
                <p:nvSpPr>
                  <p:cNvPr id="75" name="Freeform 23">
                    <a:extLst>
                      <a:ext uri="{FF2B5EF4-FFF2-40B4-BE49-F238E27FC236}">
                        <a16:creationId xmlns:a16="http://schemas.microsoft.com/office/drawing/2014/main" id="{925F2783-F0C2-3806-A19E-48903225B7E2}"/>
                      </a:ext>
                    </a:extLst>
                  </p:cNvPr>
                  <p:cNvSpPr/>
                  <p:nvPr/>
                </p:nvSpPr>
                <p:spPr>
                  <a:xfrm>
                    <a:off x="7032024" y="3773287"/>
                    <a:ext cx="421604" cy="721862"/>
                  </a:xfrm>
                  <a:custGeom>
                    <a:avLst/>
                    <a:gdLst>
                      <a:gd name="connsiteX0" fmla="*/ 421604 w 421604"/>
                      <a:gd name="connsiteY0" fmla="*/ 721862 h 721862"/>
                      <a:gd name="connsiteX1" fmla="*/ 0 w 421604"/>
                      <a:gd name="connsiteY1" fmla="*/ 478334 h 721862"/>
                      <a:gd name="connsiteX2" fmla="*/ 0 w 421604"/>
                      <a:gd name="connsiteY2" fmla="*/ 0 h 721862"/>
                      <a:gd name="connsiteX3" fmla="*/ 421604 w 421604"/>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4" y="721862"/>
                        </a:moveTo>
                        <a:lnTo>
                          <a:pt x="0" y="478334"/>
                        </a:lnTo>
                        <a:lnTo>
                          <a:pt x="0" y="0"/>
                        </a:lnTo>
                        <a:lnTo>
                          <a:pt x="421604" y="242857"/>
                        </a:lnTo>
                        <a:close/>
                      </a:path>
                    </a:pathLst>
                  </a:custGeom>
                  <a:noFill/>
                  <a:ln w="1676" cap="flat">
                    <a:solidFill>
                      <a:schemeClr val="tx2"/>
                    </a:solidFill>
                    <a:prstDash val="solid"/>
                    <a:miter/>
                  </a:ln>
                </p:spPr>
                <p:txBody>
                  <a:bodyPr rtlCol="0" anchor="ctr"/>
                  <a:lstStyle/>
                  <a:p>
                    <a:endParaRPr lang="en-BR"/>
                  </a:p>
                </p:txBody>
              </p:sp>
              <p:sp>
                <p:nvSpPr>
                  <p:cNvPr id="76" name="Freeform 24">
                    <a:extLst>
                      <a:ext uri="{FF2B5EF4-FFF2-40B4-BE49-F238E27FC236}">
                        <a16:creationId xmlns:a16="http://schemas.microsoft.com/office/drawing/2014/main" id="{E19BA65A-4199-2ECB-377E-E53D3EF7B6E9}"/>
                      </a:ext>
                    </a:extLst>
                  </p:cNvPr>
                  <p:cNvSpPr/>
                  <p:nvPr/>
                </p:nvSpPr>
                <p:spPr>
                  <a:xfrm>
                    <a:off x="7453629" y="3773287"/>
                    <a:ext cx="422275" cy="721862"/>
                  </a:xfrm>
                  <a:custGeom>
                    <a:avLst/>
                    <a:gdLst>
                      <a:gd name="connsiteX0" fmla="*/ 0 w 422275"/>
                      <a:gd name="connsiteY0" fmla="*/ 721862 h 721862"/>
                      <a:gd name="connsiteX1" fmla="*/ 422275 w 422275"/>
                      <a:gd name="connsiteY1" fmla="*/ 478334 h 721862"/>
                      <a:gd name="connsiteX2" fmla="*/ 422275 w 422275"/>
                      <a:gd name="connsiteY2" fmla="*/ 0 h 721862"/>
                      <a:gd name="connsiteX3" fmla="*/ 0 w 422275"/>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5" y="478334"/>
                        </a:lnTo>
                        <a:lnTo>
                          <a:pt x="422275" y="0"/>
                        </a:lnTo>
                        <a:lnTo>
                          <a:pt x="0" y="242857"/>
                        </a:lnTo>
                        <a:close/>
                      </a:path>
                    </a:pathLst>
                  </a:custGeom>
                  <a:noFill/>
                  <a:ln w="1676" cap="flat">
                    <a:solidFill>
                      <a:schemeClr val="tx2"/>
                    </a:solidFill>
                    <a:prstDash val="solid"/>
                    <a:miter/>
                  </a:ln>
                </p:spPr>
                <p:txBody>
                  <a:bodyPr rtlCol="0" anchor="ctr"/>
                  <a:lstStyle/>
                  <a:p>
                    <a:endParaRPr lang="en-BR"/>
                  </a:p>
                </p:txBody>
              </p:sp>
              <p:sp>
                <p:nvSpPr>
                  <p:cNvPr id="77" name="Freeform 25">
                    <a:extLst>
                      <a:ext uri="{FF2B5EF4-FFF2-40B4-BE49-F238E27FC236}">
                        <a16:creationId xmlns:a16="http://schemas.microsoft.com/office/drawing/2014/main" id="{97E1AAB1-A75F-12C3-9C59-E2266AD1016B}"/>
                      </a:ext>
                    </a:extLst>
                  </p:cNvPr>
                  <p:cNvSpPr/>
                  <p:nvPr/>
                </p:nvSpPr>
                <p:spPr>
                  <a:xfrm>
                    <a:off x="7032024" y="3529759"/>
                    <a:ext cx="843879" cy="486384"/>
                  </a:xfrm>
                  <a:custGeom>
                    <a:avLst/>
                    <a:gdLst>
                      <a:gd name="connsiteX0" fmla="*/ 843880 w 843879"/>
                      <a:gd name="connsiteY0" fmla="*/ 243528 h 486384"/>
                      <a:gd name="connsiteX1" fmla="*/ 421604 w 843879"/>
                      <a:gd name="connsiteY1" fmla="*/ 486385 h 486384"/>
                      <a:gd name="connsiteX2" fmla="*/ 0 w 843879"/>
                      <a:gd name="connsiteY2" fmla="*/ 243528 h 486384"/>
                      <a:gd name="connsiteX3" fmla="*/ 421604 w 843879"/>
                      <a:gd name="connsiteY3" fmla="*/ 0 h 486384"/>
                    </a:gdLst>
                    <a:ahLst/>
                    <a:cxnLst>
                      <a:cxn ang="0">
                        <a:pos x="connsiteX0" y="connsiteY0"/>
                      </a:cxn>
                      <a:cxn ang="0">
                        <a:pos x="connsiteX1" y="connsiteY1"/>
                      </a:cxn>
                      <a:cxn ang="0">
                        <a:pos x="connsiteX2" y="connsiteY2"/>
                      </a:cxn>
                      <a:cxn ang="0">
                        <a:pos x="connsiteX3" y="connsiteY3"/>
                      </a:cxn>
                    </a:cxnLst>
                    <a:rect l="l" t="t" r="r" b="b"/>
                    <a:pathLst>
                      <a:path w="843879" h="486384">
                        <a:moveTo>
                          <a:pt x="843880" y="243528"/>
                        </a:moveTo>
                        <a:lnTo>
                          <a:pt x="421604" y="486385"/>
                        </a:lnTo>
                        <a:lnTo>
                          <a:pt x="0" y="243528"/>
                        </a:lnTo>
                        <a:lnTo>
                          <a:pt x="421604" y="0"/>
                        </a:lnTo>
                        <a:close/>
                      </a:path>
                    </a:pathLst>
                  </a:custGeom>
                  <a:noFill/>
                  <a:ln w="1676" cap="flat">
                    <a:solidFill>
                      <a:schemeClr val="tx2"/>
                    </a:solidFill>
                    <a:prstDash val="solid"/>
                    <a:miter/>
                  </a:ln>
                </p:spPr>
                <p:txBody>
                  <a:bodyPr rtlCol="0" anchor="ctr"/>
                  <a:lstStyle/>
                  <a:p>
                    <a:endParaRPr lang="en-BR"/>
                  </a:p>
                </p:txBody>
              </p:sp>
            </p:grpSp>
            <p:grpSp>
              <p:nvGrpSpPr>
                <p:cNvPr id="51" name="Graphic 5">
                  <a:extLst>
                    <a:ext uri="{FF2B5EF4-FFF2-40B4-BE49-F238E27FC236}">
                      <a16:creationId xmlns:a16="http://schemas.microsoft.com/office/drawing/2014/main" id="{822418BF-CA90-F0EF-CD35-4CB77B45587D}"/>
                    </a:ext>
                  </a:extLst>
                </p:cNvPr>
                <p:cNvGrpSpPr/>
                <p:nvPr/>
              </p:nvGrpSpPr>
              <p:grpSpPr>
                <a:xfrm>
                  <a:off x="7337486" y="2095427"/>
                  <a:ext cx="844551" cy="964718"/>
                  <a:chOff x="7337486" y="2095427"/>
                  <a:chExt cx="844551" cy="964718"/>
                </a:xfrm>
                <a:noFill/>
              </p:grpSpPr>
              <p:sp>
                <p:nvSpPr>
                  <p:cNvPr id="72" name="Freeform 27">
                    <a:extLst>
                      <a:ext uri="{FF2B5EF4-FFF2-40B4-BE49-F238E27FC236}">
                        <a16:creationId xmlns:a16="http://schemas.microsoft.com/office/drawing/2014/main" id="{C09624A1-C5DF-75A3-7BA9-7946EFC1E43D}"/>
                      </a:ext>
                    </a:extLst>
                  </p:cNvPr>
                  <p:cNvSpPr/>
                  <p:nvPr/>
                </p:nvSpPr>
                <p:spPr>
                  <a:xfrm>
                    <a:off x="7337486" y="2338284"/>
                    <a:ext cx="422275" cy="721861"/>
                  </a:xfrm>
                  <a:custGeom>
                    <a:avLst/>
                    <a:gdLst>
                      <a:gd name="connsiteX0" fmla="*/ 422276 w 422275"/>
                      <a:gd name="connsiteY0" fmla="*/ 721862 h 721861"/>
                      <a:gd name="connsiteX1" fmla="*/ 0 w 422275"/>
                      <a:gd name="connsiteY1" fmla="*/ 478334 h 721861"/>
                      <a:gd name="connsiteX2" fmla="*/ 0 w 422275"/>
                      <a:gd name="connsiteY2" fmla="*/ 0 h 721861"/>
                      <a:gd name="connsiteX3" fmla="*/ 422276 w 422275"/>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2275" h="721861">
                        <a:moveTo>
                          <a:pt x="422276" y="721862"/>
                        </a:moveTo>
                        <a:lnTo>
                          <a:pt x="0" y="478334"/>
                        </a:lnTo>
                        <a:lnTo>
                          <a:pt x="0" y="0"/>
                        </a:lnTo>
                        <a:lnTo>
                          <a:pt x="422276" y="243528"/>
                        </a:lnTo>
                        <a:close/>
                      </a:path>
                    </a:pathLst>
                  </a:custGeom>
                  <a:noFill/>
                  <a:ln w="1676" cap="flat">
                    <a:solidFill>
                      <a:schemeClr val="tx2"/>
                    </a:solidFill>
                    <a:prstDash val="solid"/>
                    <a:miter/>
                  </a:ln>
                </p:spPr>
                <p:txBody>
                  <a:bodyPr rtlCol="0" anchor="ctr"/>
                  <a:lstStyle/>
                  <a:p>
                    <a:endParaRPr lang="en-BR"/>
                  </a:p>
                </p:txBody>
              </p:sp>
              <p:sp>
                <p:nvSpPr>
                  <p:cNvPr id="73" name="Freeform 28">
                    <a:extLst>
                      <a:ext uri="{FF2B5EF4-FFF2-40B4-BE49-F238E27FC236}">
                        <a16:creationId xmlns:a16="http://schemas.microsoft.com/office/drawing/2014/main" id="{C54A539A-ABEC-61E6-AC39-8DBE8B4E5438}"/>
                      </a:ext>
                    </a:extLst>
                  </p:cNvPr>
                  <p:cNvSpPr/>
                  <p:nvPr/>
                </p:nvSpPr>
                <p:spPr>
                  <a:xfrm>
                    <a:off x="7759762" y="2338284"/>
                    <a:ext cx="422275" cy="721861"/>
                  </a:xfrm>
                  <a:custGeom>
                    <a:avLst/>
                    <a:gdLst>
                      <a:gd name="connsiteX0" fmla="*/ 0 w 422275"/>
                      <a:gd name="connsiteY0" fmla="*/ 721862 h 721861"/>
                      <a:gd name="connsiteX1" fmla="*/ 422275 w 422275"/>
                      <a:gd name="connsiteY1" fmla="*/ 478334 h 721861"/>
                      <a:gd name="connsiteX2" fmla="*/ 422275 w 422275"/>
                      <a:gd name="connsiteY2" fmla="*/ 0 h 721861"/>
                      <a:gd name="connsiteX3" fmla="*/ 0 w 422275"/>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2275" h="721861">
                        <a:moveTo>
                          <a:pt x="0" y="721862"/>
                        </a:moveTo>
                        <a:lnTo>
                          <a:pt x="422275" y="478334"/>
                        </a:lnTo>
                        <a:lnTo>
                          <a:pt x="422275" y="0"/>
                        </a:lnTo>
                        <a:lnTo>
                          <a:pt x="0" y="243528"/>
                        </a:lnTo>
                        <a:close/>
                      </a:path>
                    </a:pathLst>
                  </a:custGeom>
                  <a:noFill/>
                  <a:ln w="1676" cap="flat">
                    <a:solidFill>
                      <a:schemeClr val="tx2"/>
                    </a:solidFill>
                    <a:prstDash val="solid"/>
                    <a:miter/>
                  </a:ln>
                </p:spPr>
                <p:txBody>
                  <a:bodyPr rtlCol="0" anchor="ctr"/>
                  <a:lstStyle/>
                  <a:p>
                    <a:endParaRPr lang="en-BR"/>
                  </a:p>
                </p:txBody>
              </p:sp>
              <p:sp>
                <p:nvSpPr>
                  <p:cNvPr id="74" name="Freeform 29">
                    <a:extLst>
                      <a:ext uri="{FF2B5EF4-FFF2-40B4-BE49-F238E27FC236}">
                        <a16:creationId xmlns:a16="http://schemas.microsoft.com/office/drawing/2014/main" id="{43C60E1A-317A-5A01-5C72-CB4B54CA0AD3}"/>
                      </a:ext>
                    </a:extLst>
                  </p:cNvPr>
                  <p:cNvSpPr/>
                  <p:nvPr/>
                </p:nvSpPr>
                <p:spPr>
                  <a:xfrm>
                    <a:off x="7337486" y="2095427"/>
                    <a:ext cx="844551" cy="485713"/>
                  </a:xfrm>
                  <a:custGeom>
                    <a:avLst/>
                    <a:gdLst>
                      <a:gd name="connsiteX0" fmla="*/ 844551 w 844551"/>
                      <a:gd name="connsiteY0" fmla="*/ 242857 h 485713"/>
                      <a:gd name="connsiteX1" fmla="*/ 422276 w 844551"/>
                      <a:gd name="connsiteY1" fmla="*/ 485714 h 485713"/>
                      <a:gd name="connsiteX2" fmla="*/ 0 w 844551"/>
                      <a:gd name="connsiteY2" fmla="*/ 242857 h 485713"/>
                      <a:gd name="connsiteX3" fmla="*/ 422276 w 844551"/>
                      <a:gd name="connsiteY3" fmla="*/ 0 h 485713"/>
                    </a:gdLst>
                    <a:ahLst/>
                    <a:cxnLst>
                      <a:cxn ang="0">
                        <a:pos x="connsiteX0" y="connsiteY0"/>
                      </a:cxn>
                      <a:cxn ang="0">
                        <a:pos x="connsiteX1" y="connsiteY1"/>
                      </a:cxn>
                      <a:cxn ang="0">
                        <a:pos x="connsiteX2" y="connsiteY2"/>
                      </a:cxn>
                      <a:cxn ang="0">
                        <a:pos x="connsiteX3" y="connsiteY3"/>
                      </a:cxn>
                    </a:cxnLst>
                    <a:rect l="l" t="t" r="r" b="b"/>
                    <a:pathLst>
                      <a:path w="844551" h="485713">
                        <a:moveTo>
                          <a:pt x="844551" y="242857"/>
                        </a:moveTo>
                        <a:lnTo>
                          <a:pt x="422276" y="485714"/>
                        </a:lnTo>
                        <a:lnTo>
                          <a:pt x="0" y="242857"/>
                        </a:lnTo>
                        <a:lnTo>
                          <a:pt x="422276" y="0"/>
                        </a:lnTo>
                        <a:close/>
                      </a:path>
                    </a:pathLst>
                  </a:custGeom>
                  <a:noFill/>
                  <a:ln w="1676" cap="flat">
                    <a:solidFill>
                      <a:schemeClr val="tx2"/>
                    </a:solidFill>
                    <a:prstDash val="solid"/>
                    <a:miter/>
                  </a:ln>
                </p:spPr>
                <p:txBody>
                  <a:bodyPr rtlCol="0" anchor="ctr"/>
                  <a:lstStyle/>
                  <a:p>
                    <a:endParaRPr lang="en-BR"/>
                  </a:p>
                </p:txBody>
              </p:sp>
            </p:grpSp>
            <p:grpSp>
              <p:nvGrpSpPr>
                <p:cNvPr id="52" name="Graphic 5">
                  <a:extLst>
                    <a:ext uri="{FF2B5EF4-FFF2-40B4-BE49-F238E27FC236}">
                      <a16:creationId xmlns:a16="http://schemas.microsoft.com/office/drawing/2014/main" id="{9E9F5622-6E60-4940-BC6A-FB9EDDD8C64E}"/>
                    </a:ext>
                  </a:extLst>
                </p:cNvPr>
                <p:cNvGrpSpPr/>
                <p:nvPr/>
              </p:nvGrpSpPr>
              <p:grpSpPr>
                <a:xfrm>
                  <a:off x="8438491" y="2699215"/>
                  <a:ext cx="843879" cy="964718"/>
                  <a:chOff x="8438491" y="2699215"/>
                  <a:chExt cx="843879" cy="964718"/>
                </a:xfrm>
                <a:noFill/>
              </p:grpSpPr>
              <p:sp>
                <p:nvSpPr>
                  <p:cNvPr id="69" name="Freeform 31">
                    <a:extLst>
                      <a:ext uri="{FF2B5EF4-FFF2-40B4-BE49-F238E27FC236}">
                        <a16:creationId xmlns:a16="http://schemas.microsoft.com/office/drawing/2014/main" id="{1F55ED39-BC96-81CA-F217-F9506AA1BDCA}"/>
                      </a:ext>
                    </a:extLst>
                  </p:cNvPr>
                  <p:cNvSpPr/>
                  <p:nvPr/>
                </p:nvSpPr>
                <p:spPr>
                  <a:xfrm>
                    <a:off x="8438491" y="2942072"/>
                    <a:ext cx="422275" cy="721861"/>
                  </a:xfrm>
                  <a:custGeom>
                    <a:avLst/>
                    <a:gdLst>
                      <a:gd name="connsiteX0" fmla="*/ 422276 w 422275"/>
                      <a:gd name="connsiteY0" fmla="*/ 721862 h 721861"/>
                      <a:gd name="connsiteX1" fmla="*/ 0 w 422275"/>
                      <a:gd name="connsiteY1" fmla="*/ 479005 h 721861"/>
                      <a:gd name="connsiteX2" fmla="*/ 0 w 422275"/>
                      <a:gd name="connsiteY2" fmla="*/ 0 h 721861"/>
                      <a:gd name="connsiteX3" fmla="*/ 422276 w 422275"/>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2275" h="721861">
                        <a:moveTo>
                          <a:pt x="422276" y="721862"/>
                        </a:moveTo>
                        <a:lnTo>
                          <a:pt x="0" y="479005"/>
                        </a:lnTo>
                        <a:lnTo>
                          <a:pt x="0" y="0"/>
                        </a:lnTo>
                        <a:lnTo>
                          <a:pt x="422276" y="243528"/>
                        </a:lnTo>
                        <a:close/>
                      </a:path>
                    </a:pathLst>
                  </a:custGeom>
                  <a:noFill/>
                  <a:ln w="1676" cap="flat">
                    <a:solidFill>
                      <a:schemeClr val="tx2"/>
                    </a:solidFill>
                    <a:prstDash val="solid"/>
                    <a:miter/>
                  </a:ln>
                </p:spPr>
                <p:txBody>
                  <a:bodyPr rtlCol="0" anchor="ctr"/>
                  <a:lstStyle/>
                  <a:p>
                    <a:endParaRPr lang="en-BR"/>
                  </a:p>
                </p:txBody>
              </p:sp>
              <p:sp>
                <p:nvSpPr>
                  <p:cNvPr id="70" name="Freeform 32">
                    <a:extLst>
                      <a:ext uri="{FF2B5EF4-FFF2-40B4-BE49-F238E27FC236}">
                        <a16:creationId xmlns:a16="http://schemas.microsoft.com/office/drawing/2014/main" id="{2A21A8CE-2ADE-B04F-8C2E-7A011E64C943}"/>
                      </a:ext>
                    </a:extLst>
                  </p:cNvPr>
                  <p:cNvSpPr/>
                  <p:nvPr/>
                </p:nvSpPr>
                <p:spPr>
                  <a:xfrm>
                    <a:off x="8860766" y="2942072"/>
                    <a:ext cx="421604" cy="721861"/>
                  </a:xfrm>
                  <a:custGeom>
                    <a:avLst/>
                    <a:gdLst>
                      <a:gd name="connsiteX0" fmla="*/ 0 w 421604"/>
                      <a:gd name="connsiteY0" fmla="*/ 721862 h 721861"/>
                      <a:gd name="connsiteX1" fmla="*/ 421604 w 421604"/>
                      <a:gd name="connsiteY1" fmla="*/ 479005 h 721861"/>
                      <a:gd name="connsiteX2" fmla="*/ 421604 w 421604"/>
                      <a:gd name="connsiteY2" fmla="*/ 0 h 721861"/>
                      <a:gd name="connsiteX3" fmla="*/ 0 w 421604"/>
                      <a:gd name="connsiteY3" fmla="*/ 243528 h 721861"/>
                    </a:gdLst>
                    <a:ahLst/>
                    <a:cxnLst>
                      <a:cxn ang="0">
                        <a:pos x="connsiteX0" y="connsiteY0"/>
                      </a:cxn>
                      <a:cxn ang="0">
                        <a:pos x="connsiteX1" y="connsiteY1"/>
                      </a:cxn>
                      <a:cxn ang="0">
                        <a:pos x="connsiteX2" y="connsiteY2"/>
                      </a:cxn>
                      <a:cxn ang="0">
                        <a:pos x="connsiteX3" y="connsiteY3"/>
                      </a:cxn>
                    </a:cxnLst>
                    <a:rect l="l" t="t" r="r" b="b"/>
                    <a:pathLst>
                      <a:path w="421604" h="721861">
                        <a:moveTo>
                          <a:pt x="0" y="721862"/>
                        </a:moveTo>
                        <a:lnTo>
                          <a:pt x="421604" y="479005"/>
                        </a:lnTo>
                        <a:lnTo>
                          <a:pt x="421604" y="0"/>
                        </a:lnTo>
                        <a:lnTo>
                          <a:pt x="0" y="243528"/>
                        </a:lnTo>
                        <a:close/>
                      </a:path>
                    </a:pathLst>
                  </a:custGeom>
                  <a:noFill/>
                  <a:ln w="1676" cap="flat">
                    <a:solidFill>
                      <a:schemeClr val="tx2"/>
                    </a:solidFill>
                    <a:prstDash val="solid"/>
                    <a:miter/>
                  </a:ln>
                </p:spPr>
                <p:txBody>
                  <a:bodyPr rtlCol="0" anchor="ctr"/>
                  <a:lstStyle/>
                  <a:p>
                    <a:endParaRPr lang="en-BR"/>
                  </a:p>
                </p:txBody>
              </p:sp>
              <p:sp>
                <p:nvSpPr>
                  <p:cNvPr id="71" name="Freeform 33">
                    <a:extLst>
                      <a:ext uri="{FF2B5EF4-FFF2-40B4-BE49-F238E27FC236}">
                        <a16:creationId xmlns:a16="http://schemas.microsoft.com/office/drawing/2014/main" id="{6DFEF67E-09C6-44F7-3E3B-C0B412B3237D}"/>
                      </a:ext>
                    </a:extLst>
                  </p:cNvPr>
                  <p:cNvSpPr/>
                  <p:nvPr/>
                </p:nvSpPr>
                <p:spPr>
                  <a:xfrm>
                    <a:off x="8438491" y="2699215"/>
                    <a:ext cx="843879" cy="485713"/>
                  </a:xfrm>
                  <a:custGeom>
                    <a:avLst/>
                    <a:gdLst>
                      <a:gd name="connsiteX0" fmla="*/ 843880 w 843879"/>
                      <a:gd name="connsiteY0" fmla="*/ 242857 h 485713"/>
                      <a:gd name="connsiteX1" fmla="*/ 422276 w 843879"/>
                      <a:gd name="connsiteY1" fmla="*/ 485714 h 485713"/>
                      <a:gd name="connsiteX2" fmla="*/ 0 w 843879"/>
                      <a:gd name="connsiteY2" fmla="*/ 242857 h 485713"/>
                      <a:gd name="connsiteX3" fmla="*/ 422276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2276" y="485714"/>
                        </a:lnTo>
                        <a:lnTo>
                          <a:pt x="0" y="242857"/>
                        </a:lnTo>
                        <a:lnTo>
                          <a:pt x="422276" y="0"/>
                        </a:lnTo>
                        <a:close/>
                      </a:path>
                    </a:pathLst>
                  </a:custGeom>
                  <a:noFill/>
                  <a:ln w="1676" cap="flat">
                    <a:solidFill>
                      <a:schemeClr val="tx2"/>
                    </a:solidFill>
                    <a:prstDash val="solid"/>
                    <a:miter/>
                  </a:ln>
                </p:spPr>
                <p:txBody>
                  <a:bodyPr rtlCol="0" anchor="ctr"/>
                  <a:lstStyle/>
                  <a:p>
                    <a:endParaRPr lang="en-BR"/>
                  </a:p>
                </p:txBody>
              </p:sp>
            </p:grpSp>
            <p:grpSp>
              <p:nvGrpSpPr>
                <p:cNvPr id="53" name="Graphic 5">
                  <a:extLst>
                    <a:ext uri="{FF2B5EF4-FFF2-40B4-BE49-F238E27FC236}">
                      <a16:creationId xmlns:a16="http://schemas.microsoft.com/office/drawing/2014/main" id="{A1764B53-F3DB-3194-B300-292619CFCE22}"/>
                    </a:ext>
                  </a:extLst>
                </p:cNvPr>
                <p:cNvGrpSpPr/>
                <p:nvPr/>
              </p:nvGrpSpPr>
              <p:grpSpPr>
                <a:xfrm>
                  <a:off x="4816589" y="2304741"/>
                  <a:ext cx="843879" cy="964718"/>
                  <a:chOff x="4816589" y="2304741"/>
                  <a:chExt cx="843879" cy="964718"/>
                </a:xfrm>
                <a:noFill/>
              </p:grpSpPr>
              <p:sp>
                <p:nvSpPr>
                  <p:cNvPr id="66" name="Freeform 35">
                    <a:extLst>
                      <a:ext uri="{FF2B5EF4-FFF2-40B4-BE49-F238E27FC236}">
                        <a16:creationId xmlns:a16="http://schemas.microsoft.com/office/drawing/2014/main" id="{93384F5B-09B5-0D77-D3BF-C42AF4AB017C}"/>
                      </a:ext>
                    </a:extLst>
                  </p:cNvPr>
                  <p:cNvSpPr/>
                  <p:nvPr/>
                </p:nvSpPr>
                <p:spPr>
                  <a:xfrm>
                    <a:off x="4816589" y="2547597"/>
                    <a:ext cx="421604" cy="721862"/>
                  </a:xfrm>
                  <a:custGeom>
                    <a:avLst/>
                    <a:gdLst>
                      <a:gd name="connsiteX0" fmla="*/ 421604 w 421604"/>
                      <a:gd name="connsiteY0" fmla="*/ 721862 h 721862"/>
                      <a:gd name="connsiteX1" fmla="*/ 0 w 421604"/>
                      <a:gd name="connsiteY1" fmla="*/ 478334 h 721862"/>
                      <a:gd name="connsiteX2" fmla="*/ 0 w 421604"/>
                      <a:gd name="connsiteY2" fmla="*/ 0 h 721862"/>
                      <a:gd name="connsiteX3" fmla="*/ 421604 w 421604"/>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4" y="721862"/>
                        </a:moveTo>
                        <a:lnTo>
                          <a:pt x="0" y="478334"/>
                        </a:lnTo>
                        <a:lnTo>
                          <a:pt x="0" y="0"/>
                        </a:lnTo>
                        <a:lnTo>
                          <a:pt x="421604" y="242857"/>
                        </a:lnTo>
                        <a:close/>
                      </a:path>
                    </a:pathLst>
                  </a:custGeom>
                  <a:noFill/>
                  <a:ln w="1676" cap="flat">
                    <a:solidFill>
                      <a:schemeClr val="tx2"/>
                    </a:solidFill>
                    <a:prstDash val="solid"/>
                    <a:miter/>
                  </a:ln>
                </p:spPr>
                <p:txBody>
                  <a:bodyPr rtlCol="0" anchor="ctr"/>
                  <a:lstStyle/>
                  <a:p>
                    <a:endParaRPr lang="en-BR"/>
                  </a:p>
                </p:txBody>
              </p:sp>
              <p:sp>
                <p:nvSpPr>
                  <p:cNvPr id="67" name="Freeform 36">
                    <a:extLst>
                      <a:ext uri="{FF2B5EF4-FFF2-40B4-BE49-F238E27FC236}">
                        <a16:creationId xmlns:a16="http://schemas.microsoft.com/office/drawing/2014/main" id="{A4403FE7-53EE-DCA4-85D0-BDC66B35F971}"/>
                      </a:ext>
                    </a:extLst>
                  </p:cNvPr>
                  <p:cNvSpPr/>
                  <p:nvPr/>
                </p:nvSpPr>
                <p:spPr>
                  <a:xfrm>
                    <a:off x="5238193" y="2547597"/>
                    <a:ext cx="422275" cy="721862"/>
                  </a:xfrm>
                  <a:custGeom>
                    <a:avLst/>
                    <a:gdLst>
                      <a:gd name="connsiteX0" fmla="*/ 0 w 422275"/>
                      <a:gd name="connsiteY0" fmla="*/ 721862 h 721862"/>
                      <a:gd name="connsiteX1" fmla="*/ 422276 w 422275"/>
                      <a:gd name="connsiteY1" fmla="*/ 478334 h 721862"/>
                      <a:gd name="connsiteX2" fmla="*/ 422276 w 422275"/>
                      <a:gd name="connsiteY2" fmla="*/ 0 h 721862"/>
                      <a:gd name="connsiteX3" fmla="*/ 0 w 422275"/>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6" y="478334"/>
                        </a:lnTo>
                        <a:lnTo>
                          <a:pt x="422276" y="0"/>
                        </a:lnTo>
                        <a:lnTo>
                          <a:pt x="0" y="242857"/>
                        </a:lnTo>
                        <a:close/>
                      </a:path>
                    </a:pathLst>
                  </a:custGeom>
                  <a:noFill/>
                  <a:ln w="1676" cap="flat">
                    <a:solidFill>
                      <a:schemeClr val="tx2"/>
                    </a:solidFill>
                    <a:prstDash val="solid"/>
                    <a:miter/>
                  </a:ln>
                </p:spPr>
                <p:txBody>
                  <a:bodyPr rtlCol="0" anchor="ctr"/>
                  <a:lstStyle/>
                  <a:p>
                    <a:endParaRPr lang="en-BR"/>
                  </a:p>
                </p:txBody>
              </p:sp>
              <p:sp>
                <p:nvSpPr>
                  <p:cNvPr id="68" name="Freeform 37">
                    <a:extLst>
                      <a:ext uri="{FF2B5EF4-FFF2-40B4-BE49-F238E27FC236}">
                        <a16:creationId xmlns:a16="http://schemas.microsoft.com/office/drawing/2014/main" id="{CD0D0474-1FEF-CF81-538C-DB8B7DDF9B25}"/>
                      </a:ext>
                    </a:extLst>
                  </p:cNvPr>
                  <p:cNvSpPr/>
                  <p:nvPr/>
                </p:nvSpPr>
                <p:spPr>
                  <a:xfrm>
                    <a:off x="4816589" y="2304741"/>
                    <a:ext cx="843879" cy="485713"/>
                  </a:xfrm>
                  <a:custGeom>
                    <a:avLst/>
                    <a:gdLst>
                      <a:gd name="connsiteX0" fmla="*/ 843880 w 843879"/>
                      <a:gd name="connsiteY0" fmla="*/ 242857 h 485713"/>
                      <a:gd name="connsiteX1" fmla="*/ 421604 w 843879"/>
                      <a:gd name="connsiteY1" fmla="*/ 485714 h 485713"/>
                      <a:gd name="connsiteX2" fmla="*/ 0 w 843879"/>
                      <a:gd name="connsiteY2" fmla="*/ 242857 h 485713"/>
                      <a:gd name="connsiteX3" fmla="*/ 421604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1604" y="485714"/>
                        </a:lnTo>
                        <a:lnTo>
                          <a:pt x="0" y="242857"/>
                        </a:lnTo>
                        <a:lnTo>
                          <a:pt x="421604" y="0"/>
                        </a:lnTo>
                        <a:close/>
                      </a:path>
                    </a:pathLst>
                  </a:custGeom>
                  <a:noFill/>
                  <a:ln w="1676" cap="flat">
                    <a:solidFill>
                      <a:schemeClr val="tx2"/>
                    </a:solidFill>
                    <a:prstDash val="solid"/>
                    <a:miter/>
                  </a:ln>
                </p:spPr>
                <p:txBody>
                  <a:bodyPr rtlCol="0" anchor="ctr"/>
                  <a:lstStyle/>
                  <a:p>
                    <a:endParaRPr lang="en-BR"/>
                  </a:p>
                </p:txBody>
              </p:sp>
            </p:grpSp>
            <p:grpSp>
              <p:nvGrpSpPr>
                <p:cNvPr id="54" name="Graphic 5">
                  <a:extLst>
                    <a:ext uri="{FF2B5EF4-FFF2-40B4-BE49-F238E27FC236}">
                      <a16:creationId xmlns:a16="http://schemas.microsoft.com/office/drawing/2014/main" id="{80082D6D-0B2A-A30C-0A34-9448AED23C36}"/>
                    </a:ext>
                  </a:extLst>
                </p:cNvPr>
                <p:cNvGrpSpPr/>
                <p:nvPr/>
              </p:nvGrpSpPr>
              <p:grpSpPr>
                <a:xfrm>
                  <a:off x="6274748" y="1472184"/>
                  <a:ext cx="843879" cy="965389"/>
                  <a:chOff x="6274748" y="1472184"/>
                  <a:chExt cx="843879" cy="965389"/>
                </a:xfrm>
                <a:noFill/>
              </p:grpSpPr>
              <p:sp>
                <p:nvSpPr>
                  <p:cNvPr id="63" name="Freeform 39">
                    <a:extLst>
                      <a:ext uri="{FF2B5EF4-FFF2-40B4-BE49-F238E27FC236}">
                        <a16:creationId xmlns:a16="http://schemas.microsoft.com/office/drawing/2014/main" id="{FBB670DD-A33E-7F0E-AB57-ECAC54192AB6}"/>
                      </a:ext>
                    </a:extLst>
                  </p:cNvPr>
                  <p:cNvSpPr/>
                  <p:nvPr/>
                </p:nvSpPr>
                <p:spPr>
                  <a:xfrm>
                    <a:off x="6274748" y="1715712"/>
                    <a:ext cx="421604" cy="721862"/>
                  </a:xfrm>
                  <a:custGeom>
                    <a:avLst/>
                    <a:gdLst>
                      <a:gd name="connsiteX0" fmla="*/ 421604 w 421604"/>
                      <a:gd name="connsiteY0" fmla="*/ 721862 h 721862"/>
                      <a:gd name="connsiteX1" fmla="*/ 0 w 421604"/>
                      <a:gd name="connsiteY1" fmla="*/ 478334 h 721862"/>
                      <a:gd name="connsiteX2" fmla="*/ 0 w 421604"/>
                      <a:gd name="connsiteY2" fmla="*/ 0 h 721862"/>
                      <a:gd name="connsiteX3" fmla="*/ 421604 w 421604"/>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4" y="721862"/>
                        </a:moveTo>
                        <a:lnTo>
                          <a:pt x="0" y="478334"/>
                        </a:lnTo>
                        <a:lnTo>
                          <a:pt x="0" y="0"/>
                        </a:lnTo>
                        <a:lnTo>
                          <a:pt x="421604" y="242857"/>
                        </a:lnTo>
                        <a:close/>
                      </a:path>
                    </a:pathLst>
                  </a:custGeom>
                  <a:noFill/>
                  <a:ln w="1676" cap="flat">
                    <a:solidFill>
                      <a:schemeClr val="tx2"/>
                    </a:solidFill>
                    <a:prstDash val="solid"/>
                    <a:miter/>
                  </a:ln>
                </p:spPr>
                <p:txBody>
                  <a:bodyPr rtlCol="0" anchor="ctr"/>
                  <a:lstStyle/>
                  <a:p>
                    <a:endParaRPr lang="en-BR"/>
                  </a:p>
                </p:txBody>
              </p:sp>
              <p:sp>
                <p:nvSpPr>
                  <p:cNvPr id="64" name="Freeform 40">
                    <a:extLst>
                      <a:ext uri="{FF2B5EF4-FFF2-40B4-BE49-F238E27FC236}">
                        <a16:creationId xmlns:a16="http://schemas.microsoft.com/office/drawing/2014/main" id="{42650CC3-2ADD-BC5A-97F8-EBD4FF3754B2}"/>
                      </a:ext>
                    </a:extLst>
                  </p:cNvPr>
                  <p:cNvSpPr/>
                  <p:nvPr/>
                </p:nvSpPr>
                <p:spPr>
                  <a:xfrm>
                    <a:off x="6696352" y="1715712"/>
                    <a:ext cx="422275" cy="721862"/>
                  </a:xfrm>
                  <a:custGeom>
                    <a:avLst/>
                    <a:gdLst>
                      <a:gd name="connsiteX0" fmla="*/ 0 w 422275"/>
                      <a:gd name="connsiteY0" fmla="*/ 721862 h 721862"/>
                      <a:gd name="connsiteX1" fmla="*/ 422276 w 422275"/>
                      <a:gd name="connsiteY1" fmla="*/ 478334 h 721862"/>
                      <a:gd name="connsiteX2" fmla="*/ 422276 w 422275"/>
                      <a:gd name="connsiteY2" fmla="*/ 0 h 721862"/>
                      <a:gd name="connsiteX3" fmla="*/ 0 w 422275"/>
                      <a:gd name="connsiteY3" fmla="*/ 242857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6" y="478334"/>
                        </a:lnTo>
                        <a:lnTo>
                          <a:pt x="422276" y="0"/>
                        </a:lnTo>
                        <a:lnTo>
                          <a:pt x="0" y="242857"/>
                        </a:lnTo>
                        <a:close/>
                      </a:path>
                    </a:pathLst>
                  </a:custGeom>
                  <a:noFill/>
                  <a:ln w="1676" cap="flat">
                    <a:solidFill>
                      <a:schemeClr val="tx2"/>
                    </a:solidFill>
                    <a:prstDash val="solid"/>
                    <a:miter/>
                  </a:ln>
                </p:spPr>
                <p:txBody>
                  <a:bodyPr rtlCol="0" anchor="ctr"/>
                  <a:lstStyle/>
                  <a:p>
                    <a:endParaRPr lang="en-BR"/>
                  </a:p>
                </p:txBody>
              </p:sp>
              <p:sp>
                <p:nvSpPr>
                  <p:cNvPr id="65" name="Freeform 41">
                    <a:extLst>
                      <a:ext uri="{FF2B5EF4-FFF2-40B4-BE49-F238E27FC236}">
                        <a16:creationId xmlns:a16="http://schemas.microsoft.com/office/drawing/2014/main" id="{090EC04C-9883-B1C3-C2EF-A5B57A86EE4A}"/>
                      </a:ext>
                    </a:extLst>
                  </p:cNvPr>
                  <p:cNvSpPr/>
                  <p:nvPr/>
                </p:nvSpPr>
                <p:spPr>
                  <a:xfrm>
                    <a:off x="6274748" y="1472184"/>
                    <a:ext cx="843879" cy="486384"/>
                  </a:xfrm>
                  <a:custGeom>
                    <a:avLst/>
                    <a:gdLst>
                      <a:gd name="connsiteX0" fmla="*/ 843880 w 843879"/>
                      <a:gd name="connsiteY0" fmla="*/ 243528 h 486384"/>
                      <a:gd name="connsiteX1" fmla="*/ 421604 w 843879"/>
                      <a:gd name="connsiteY1" fmla="*/ 486385 h 486384"/>
                      <a:gd name="connsiteX2" fmla="*/ 0 w 843879"/>
                      <a:gd name="connsiteY2" fmla="*/ 243528 h 486384"/>
                      <a:gd name="connsiteX3" fmla="*/ 421604 w 843879"/>
                      <a:gd name="connsiteY3" fmla="*/ 0 h 486384"/>
                    </a:gdLst>
                    <a:ahLst/>
                    <a:cxnLst>
                      <a:cxn ang="0">
                        <a:pos x="connsiteX0" y="connsiteY0"/>
                      </a:cxn>
                      <a:cxn ang="0">
                        <a:pos x="connsiteX1" y="connsiteY1"/>
                      </a:cxn>
                      <a:cxn ang="0">
                        <a:pos x="connsiteX2" y="connsiteY2"/>
                      </a:cxn>
                      <a:cxn ang="0">
                        <a:pos x="connsiteX3" y="connsiteY3"/>
                      </a:cxn>
                    </a:cxnLst>
                    <a:rect l="l" t="t" r="r" b="b"/>
                    <a:pathLst>
                      <a:path w="843879" h="486384">
                        <a:moveTo>
                          <a:pt x="843880" y="243528"/>
                        </a:moveTo>
                        <a:lnTo>
                          <a:pt x="421604" y="486385"/>
                        </a:lnTo>
                        <a:lnTo>
                          <a:pt x="0" y="243528"/>
                        </a:lnTo>
                        <a:lnTo>
                          <a:pt x="421604" y="0"/>
                        </a:lnTo>
                        <a:close/>
                      </a:path>
                    </a:pathLst>
                  </a:custGeom>
                  <a:noFill/>
                  <a:ln w="1676" cap="flat">
                    <a:solidFill>
                      <a:schemeClr val="tx2"/>
                    </a:solidFill>
                    <a:prstDash val="solid"/>
                    <a:miter/>
                  </a:ln>
                </p:spPr>
                <p:txBody>
                  <a:bodyPr rtlCol="0" anchor="ctr"/>
                  <a:lstStyle/>
                  <a:p>
                    <a:endParaRPr lang="en-BR"/>
                  </a:p>
                </p:txBody>
              </p:sp>
            </p:grpSp>
            <p:grpSp>
              <p:nvGrpSpPr>
                <p:cNvPr id="55" name="Graphic 5">
                  <a:extLst>
                    <a:ext uri="{FF2B5EF4-FFF2-40B4-BE49-F238E27FC236}">
                      <a16:creationId xmlns:a16="http://schemas.microsoft.com/office/drawing/2014/main" id="{C04AC457-872A-142D-A371-F3B9BFBF2A1D}"/>
                    </a:ext>
                  </a:extLst>
                </p:cNvPr>
                <p:cNvGrpSpPr/>
                <p:nvPr/>
              </p:nvGrpSpPr>
              <p:grpSpPr>
                <a:xfrm>
                  <a:off x="8796317" y="1270251"/>
                  <a:ext cx="843879" cy="964718"/>
                  <a:chOff x="8796317" y="1270251"/>
                  <a:chExt cx="843879" cy="964718"/>
                </a:xfrm>
                <a:noFill/>
              </p:grpSpPr>
              <p:sp>
                <p:nvSpPr>
                  <p:cNvPr id="60" name="Freeform 43">
                    <a:extLst>
                      <a:ext uri="{FF2B5EF4-FFF2-40B4-BE49-F238E27FC236}">
                        <a16:creationId xmlns:a16="http://schemas.microsoft.com/office/drawing/2014/main" id="{793F9D72-729B-A31A-6B55-FCB240193B6F}"/>
                      </a:ext>
                    </a:extLst>
                  </p:cNvPr>
                  <p:cNvSpPr/>
                  <p:nvPr/>
                </p:nvSpPr>
                <p:spPr>
                  <a:xfrm>
                    <a:off x="8796317" y="1513108"/>
                    <a:ext cx="421604" cy="721862"/>
                  </a:xfrm>
                  <a:custGeom>
                    <a:avLst/>
                    <a:gdLst>
                      <a:gd name="connsiteX0" fmla="*/ 421605 w 421604"/>
                      <a:gd name="connsiteY0" fmla="*/ 721862 h 721862"/>
                      <a:gd name="connsiteX1" fmla="*/ 0 w 421604"/>
                      <a:gd name="connsiteY1" fmla="*/ 478334 h 721862"/>
                      <a:gd name="connsiteX2" fmla="*/ 0 w 421604"/>
                      <a:gd name="connsiteY2" fmla="*/ 0 h 721862"/>
                      <a:gd name="connsiteX3" fmla="*/ 421605 w 421604"/>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1604" h="721862">
                        <a:moveTo>
                          <a:pt x="421605" y="721862"/>
                        </a:moveTo>
                        <a:lnTo>
                          <a:pt x="0" y="478334"/>
                        </a:lnTo>
                        <a:lnTo>
                          <a:pt x="0" y="0"/>
                        </a:lnTo>
                        <a:lnTo>
                          <a:pt x="421605" y="243528"/>
                        </a:lnTo>
                        <a:close/>
                      </a:path>
                    </a:pathLst>
                  </a:custGeom>
                  <a:noFill/>
                  <a:ln w="1676" cap="flat">
                    <a:solidFill>
                      <a:schemeClr val="tx2"/>
                    </a:solidFill>
                    <a:prstDash val="solid"/>
                    <a:miter/>
                  </a:ln>
                </p:spPr>
                <p:txBody>
                  <a:bodyPr rtlCol="0" anchor="ctr"/>
                  <a:lstStyle/>
                  <a:p>
                    <a:endParaRPr lang="en-BR"/>
                  </a:p>
                </p:txBody>
              </p:sp>
              <p:sp>
                <p:nvSpPr>
                  <p:cNvPr id="61" name="Freeform 44">
                    <a:extLst>
                      <a:ext uri="{FF2B5EF4-FFF2-40B4-BE49-F238E27FC236}">
                        <a16:creationId xmlns:a16="http://schemas.microsoft.com/office/drawing/2014/main" id="{49EFAB92-9AB3-565C-5C27-EF108D170E65}"/>
                      </a:ext>
                    </a:extLst>
                  </p:cNvPr>
                  <p:cNvSpPr/>
                  <p:nvPr/>
                </p:nvSpPr>
                <p:spPr>
                  <a:xfrm>
                    <a:off x="9217921" y="1513108"/>
                    <a:ext cx="422275" cy="721862"/>
                  </a:xfrm>
                  <a:custGeom>
                    <a:avLst/>
                    <a:gdLst>
                      <a:gd name="connsiteX0" fmla="*/ 0 w 422275"/>
                      <a:gd name="connsiteY0" fmla="*/ 721862 h 721862"/>
                      <a:gd name="connsiteX1" fmla="*/ 422275 w 422275"/>
                      <a:gd name="connsiteY1" fmla="*/ 478334 h 721862"/>
                      <a:gd name="connsiteX2" fmla="*/ 422275 w 422275"/>
                      <a:gd name="connsiteY2" fmla="*/ 0 h 721862"/>
                      <a:gd name="connsiteX3" fmla="*/ 0 w 422275"/>
                      <a:gd name="connsiteY3" fmla="*/ 243528 h 721862"/>
                    </a:gdLst>
                    <a:ahLst/>
                    <a:cxnLst>
                      <a:cxn ang="0">
                        <a:pos x="connsiteX0" y="connsiteY0"/>
                      </a:cxn>
                      <a:cxn ang="0">
                        <a:pos x="connsiteX1" y="connsiteY1"/>
                      </a:cxn>
                      <a:cxn ang="0">
                        <a:pos x="connsiteX2" y="connsiteY2"/>
                      </a:cxn>
                      <a:cxn ang="0">
                        <a:pos x="connsiteX3" y="connsiteY3"/>
                      </a:cxn>
                    </a:cxnLst>
                    <a:rect l="l" t="t" r="r" b="b"/>
                    <a:pathLst>
                      <a:path w="422275" h="721862">
                        <a:moveTo>
                          <a:pt x="0" y="721862"/>
                        </a:moveTo>
                        <a:lnTo>
                          <a:pt x="422275" y="478334"/>
                        </a:lnTo>
                        <a:lnTo>
                          <a:pt x="422275" y="0"/>
                        </a:lnTo>
                        <a:lnTo>
                          <a:pt x="0" y="243528"/>
                        </a:lnTo>
                        <a:close/>
                      </a:path>
                    </a:pathLst>
                  </a:custGeom>
                  <a:noFill/>
                  <a:ln w="1676" cap="flat">
                    <a:solidFill>
                      <a:schemeClr val="tx2"/>
                    </a:solidFill>
                    <a:prstDash val="solid"/>
                    <a:miter/>
                  </a:ln>
                </p:spPr>
                <p:txBody>
                  <a:bodyPr rtlCol="0" anchor="ctr"/>
                  <a:lstStyle/>
                  <a:p>
                    <a:endParaRPr lang="en-BR"/>
                  </a:p>
                </p:txBody>
              </p:sp>
              <p:sp>
                <p:nvSpPr>
                  <p:cNvPr id="62" name="Freeform 45">
                    <a:extLst>
                      <a:ext uri="{FF2B5EF4-FFF2-40B4-BE49-F238E27FC236}">
                        <a16:creationId xmlns:a16="http://schemas.microsoft.com/office/drawing/2014/main" id="{2F3D349E-FD5A-C43B-FF12-618214A06CAC}"/>
                      </a:ext>
                    </a:extLst>
                  </p:cNvPr>
                  <p:cNvSpPr/>
                  <p:nvPr/>
                </p:nvSpPr>
                <p:spPr>
                  <a:xfrm>
                    <a:off x="8796317" y="1270251"/>
                    <a:ext cx="843879" cy="485713"/>
                  </a:xfrm>
                  <a:custGeom>
                    <a:avLst/>
                    <a:gdLst>
                      <a:gd name="connsiteX0" fmla="*/ 843880 w 843879"/>
                      <a:gd name="connsiteY0" fmla="*/ 242857 h 485713"/>
                      <a:gd name="connsiteX1" fmla="*/ 421605 w 843879"/>
                      <a:gd name="connsiteY1" fmla="*/ 485714 h 485713"/>
                      <a:gd name="connsiteX2" fmla="*/ 0 w 843879"/>
                      <a:gd name="connsiteY2" fmla="*/ 242857 h 485713"/>
                      <a:gd name="connsiteX3" fmla="*/ 421605 w 843879"/>
                      <a:gd name="connsiteY3" fmla="*/ 0 h 485713"/>
                    </a:gdLst>
                    <a:ahLst/>
                    <a:cxnLst>
                      <a:cxn ang="0">
                        <a:pos x="connsiteX0" y="connsiteY0"/>
                      </a:cxn>
                      <a:cxn ang="0">
                        <a:pos x="connsiteX1" y="connsiteY1"/>
                      </a:cxn>
                      <a:cxn ang="0">
                        <a:pos x="connsiteX2" y="connsiteY2"/>
                      </a:cxn>
                      <a:cxn ang="0">
                        <a:pos x="connsiteX3" y="connsiteY3"/>
                      </a:cxn>
                    </a:cxnLst>
                    <a:rect l="l" t="t" r="r" b="b"/>
                    <a:pathLst>
                      <a:path w="843879" h="485713">
                        <a:moveTo>
                          <a:pt x="843880" y="242857"/>
                        </a:moveTo>
                        <a:lnTo>
                          <a:pt x="421605" y="485714"/>
                        </a:lnTo>
                        <a:lnTo>
                          <a:pt x="0" y="242857"/>
                        </a:lnTo>
                        <a:lnTo>
                          <a:pt x="421605" y="0"/>
                        </a:lnTo>
                        <a:close/>
                      </a:path>
                    </a:pathLst>
                  </a:custGeom>
                  <a:noFill/>
                  <a:ln w="1676" cap="flat">
                    <a:solidFill>
                      <a:schemeClr val="tx2"/>
                    </a:solidFill>
                    <a:prstDash val="solid"/>
                    <a:miter/>
                  </a:ln>
                </p:spPr>
                <p:txBody>
                  <a:bodyPr rtlCol="0" anchor="ctr"/>
                  <a:lstStyle/>
                  <a:p>
                    <a:endParaRPr lang="en-BR"/>
                  </a:p>
                </p:txBody>
              </p:sp>
            </p:grpSp>
            <p:grpSp>
              <p:nvGrpSpPr>
                <p:cNvPr id="56" name="Graphic 5">
                  <a:extLst>
                    <a:ext uri="{FF2B5EF4-FFF2-40B4-BE49-F238E27FC236}">
                      <a16:creationId xmlns:a16="http://schemas.microsoft.com/office/drawing/2014/main" id="{DE3CE23B-B575-9378-0FA6-FBFF49A8EA7C}"/>
                    </a:ext>
                  </a:extLst>
                </p:cNvPr>
                <p:cNvGrpSpPr/>
                <p:nvPr/>
              </p:nvGrpSpPr>
              <p:grpSpPr>
                <a:xfrm>
                  <a:off x="7732908" y="647007"/>
                  <a:ext cx="843879" cy="965389"/>
                  <a:chOff x="7732908" y="647007"/>
                  <a:chExt cx="843879" cy="965389"/>
                </a:xfrm>
                <a:noFill/>
              </p:grpSpPr>
              <p:sp>
                <p:nvSpPr>
                  <p:cNvPr id="57" name="Freeform 47">
                    <a:extLst>
                      <a:ext uri="{FF2B5EF4-FFF2-40B4-BE49-F238E27FC236}">
                        <a16:creationId xmlns:a16="http://schemas.microsoft.com/office/drawing/2014/main" id="{26876E29-969B-3E77-2CC0-169D723004C3}"/>
                      </a:ext>
                    </a:extLst>
                  </p:cNvPr>
                  <p:cNvSpPr/>
                  <p:nvPr/>
                </p:nvSpPr>
                <p:spPr>
                  <a:xfrm>
                    <a:off x="7732908" y="890535"/>
                    <a:ext cx="422275" cy="721861"/>
                  </a:xfrm>
                  <a:custGeom>
                    <a:avLst/>
                    <a:gdLst>
                      <a:gd name="connsiteX0" fmla="*/ 422275 w 422275"/>
                      <a:gd name="connsiteY0" fmla="*/ 721862 h 721861"/>
                      <a:gd name="connsiteX1" fmla="*/ 0 w 422275"/>
                      <a:gd name="connsiteY1" fmla="*/ 478334 h 721861"/>
                      <a:gd name="connsiteX2" fmla="*/ 0 w 422275"/>
                      <a:gd name="connsiteY2" fmla="*/ 0 h 721861"/>
                      <a:gd name="connsiteX3" fmla="*/ 422275 w 422275"/>
                      <a:gd name="connsiteY3" fmla="*/ 242857 h 721861"/>
                    </a:gdLst>
                    <a:ahLst/>
                    <a:cxnLst>
                      <a:cxn ang="0">
                        <a:pos x="connsiteX0" y="connsiteY0"/>
                      </a:cxn>
                      <a:cxn ang="0">
                        <a:pos x="connsiteX1" y="connsiteY1"/>
                      </a:cxn>
                      <a:cxn ang="0">
                        <a:pos x="connsiteX2" y="connsiteY2"/>
                      </a:cxn>
                      <a:cxn ang="0">
                        <a:pos x="connsiteX3" y="connsiteY3"/>
                      </a:cxn>
                    </a:cxnLst>
                    <a:rect l="l" t="t" r="r" b="b"/>
                    <a:pathLst>
                      <a:path w="422275" h="721861">
                        <a:moveTo>
                          <a:pt x="422275" y="721862"/>
                        </a:moveTo>
                        <a:lnTo>
                          <a:pt x="0" y="478334"/>
                        </a:lnTo>
                        <a:lnTo>
                          <a:pt x="0" y="0"/>
                        </a:lnTo>
                        <a:lnTo>
                          <a:pt x="422275" y="242857"/>
                        </a:lnTo>
                        <a:close/>
                      </a:path>
                    </a:pathLst>
                  </a:custGeom>
                  <a:noFill/>
                  <a:ln w="1676" cap="flat">
                    <a:solidFill>
                      <a:schemeClr val="tx2"/>
                    </a:solidFill>
                    <a:prstDash val="solid"/>
                    <a:miter/>
                  </a:ln>
                </p:spPr>
                <p:txBody>
                  <a:bodyPr rtlCol="0" anchor="ctr"/>
                  <a:lstStyle/>
                  <a:p>
                    <a:endParaRPr lang="en-BR"/>
                  </a:p>
                </p:txBody>
              </p:sp>
              <p:sp>
                <p:nvSpPr>
                  <p:cNvPr id="58" name="Freeform 48">
                    <a:extLst>
                      <a:ext uri="{FF2B5EF4-FFF2-40B4-BE49-F238E27FC236}">
                        <a16:creationId xmlns:a16="http://schemas.microsoft.com/office/drawing/2014/main" id="{4EF6C532-626B-3EFC-0B19-72F2CC1A417A}"/>
                      </a:ext>
                    </a:extLst>
                  </p:cNvPr>
                  <p:cNvSpPr/>
                  <p:nvPr/>
                </p:nvSpPr>
                <p:spPr>
                  <a:xfrm>
                    <a:off x="8155183" y="890535"/>
                    <a:ext cx="421604" cy="721861"/>
                  </a:xfrm>
                  <a:custGeom>
                    <a:avLst/>
                    <a:gdLst>
                      <a:gd name="connsiteX0" fmla="*/ 0 w 421604"/>
                      <a:gd name="connsiteY0" fmla="*/ 721862 h 721861"/>
                      <a:gd name="connsiteX1" fmla="*/ 421604 w 421604"/>
                      <a:gd name="connsiteY1" fmla="*/ 478334 h 721861"/>
                      <a:gd name="connsiteX2" fmla="*/ 421604 w 421604"/>
                      <a:gd name="connsiteY2" fmla="*/ 0 h 721861"/>
                      <a:gd name="connsiteX3" fmla="*/ 0 w 421604"/>
                      <a:gd name="connsiteY3" fmla="*/ 242857 h 721861"/>
                    </a:gdLst>
                    <a:ahLst/>
                    <a:cxnLst>
                      <a:cxn ang="0">
                        <a:pos x="connsiteX0" y="connsiteY0"/>
                      </a:cxn>
                      <a:cxn ang="0">
                        <a:pos x="connsiteX1" y="connsiteY1"/>
                      </a:cxn>
                      <a:cxn ang="0">
                        <a:pos x="connsiteX2" y="connsiteY2"/>
                      </a:cxn>
                      <a:cxn ang="0">
                        <a:pos x="connsiteX3" y="connsiteY3"/>
                      </a:cxn>
                    </a:cxnLst>
                    <a:rect l="l" t="t" r="r" b="b"/>
                    <a:pathLst>
                      <a:path w="421604" h="721861">
                        <a:moveTo>
                          <a:pt x="0" y="721862"/>
                        </a:moveTo>
                        <a:lnTo>
                          <a:pt x="421604" y="478334"/>
                        </a:lnTo>
                        <a:lnTo>
                          <a:pt x="421604" y="0"/>
                        </a:lnTo>
                        <a:lnTo>
                          <a:pt x="0" y="242857"/>
                        </a:lnTo>
                        <a:close/>
                      </a:path>
                    </a:pathLst>
                  </a:custGeom>
                  <a:noFill/>
                  <a:ln w="1676" cap="flat">
                    <a:solidFill>
                      <a:schemeClr val="tx2"/>
                    </a:solidFill>
                    <a:prstDash val="solid"/>
                    <a:miter/>
                  </a:ln>
                </p:spPr>
                <p:txBody>
                  <a:bodyPr rtlCol="0" anchor="ctr"/>
                  <a:lstStyle/>
                  <a:p>
                    <a:endParaRPr lang="en-BR"/>
                  </a:p>
                </p:txBody>
              </p:sp>
              <p:sp>
                <p:nvSpPr>
                  <p:cNvPr id="59" name="Freeform 49">
                    <a:extLst>
                      <a:ext uri="{FF2B5EF4-FFF2-40B4-BE49-F238E27FC236}">
                        <a16:creationId xmlns:a16="http://schemas.microsoft.com/office/drawing/2014/main" id="{6DD304B2-5A05-4E4C-E87C-92EDC8EEBD1A}"/>
                      </a:ext>
                    </a:extLst>
                  </p:cNvPr>
                  <p:cNvSpPr/>
                  <p:nvPr/>
                </p:nvSpPr>
                <p:spPr>
                  <a:xfrm>
                    <a:off x="7732908" y="647007"/>
                    <a:ext cx="843879" cy="486384"/>
                  </a:xfrm>
                  <a:custGeom>
                    <a:avLst/>
                    <a:gdLst>
                      <a:gd name="connsiteX0" fmla="*/ 843880 w 843879"/>
                      <a:gd name="connsiteY0" fmla="*/ 243528 h 486384"/>
                      <a:gd name="connsiteX1" fmla="*/ 422275 w 843879"/>
                      <a:gd name="connsiteY1" fmla="*/ 486385 h 486384"/>
                      <a:gd name="connsiteX2" fmla="*/ 0 w 843879"/>
                      <a:gd name="connsiteY2" fmla="*/ 243528 h 486384"/>
                      <a:gd name="connsiteX3" fmla="*/ 422275 w 843879"/>
                      <a:gd name="connsiteY3" fmla="*/ 0 h 486384"/>
                    </a:gdLst>
                    <a:ahLst/>
                    <a:cxnLst>
                      <a:cxn ang="0">
                        <a:pos x="connsiteX0" y="connsiteY0"/>
                      </a:cxn>
                      <a:cxn ang="0">
                        <a:pos x="connsiteX1" y="connsiteY1"/>
                      </a:cxn>
                      <a:cxn ang="0">
                        <a:pos x="connsiteX2" y="connsiteY2"/>
                      </a:cxn>
                      <a:cxn ang="0">
                        <a:pos x="connsiteX3" y="connsiteY3"/>
                      </a:cxn>
                    </a:cxnLst>
                    <a:rect l="l" t="t" r="r" b="b"/>
                    <a:pathLst>
                      <a:path w="843879" h="486384">
                        <a:moveTo>
                          <a:pt x="843880" y="243528"/>
                        </a:moveTo>
                        <a:lnTo>
                          <a:pt x="422275" y="486385"/>
                        </a:lnTo>
                        <a:lnTo>
                          <a:pt x="0" y="243528"/>
                        </a:lnTo>
                        <a:lnTo>
                          <a:pt x="422275" y="0"/>
                        </a:lnTo>
                        <a:close/>
                      </a:path>
                    </a:pathLst>
                  </a:custGeom>
                  <a:noFill/>
                  <a:ln w="1676" cap="flat">
                    <a:solidFill>
                      <a:schemeClr val="tx2"/>
                    </a:solidFill>
                    <a:prstDash val="solid"/>
                    <a:miter/>
                  </a:ln>
                </p:spPr>
                <p:txBody>
                  <a:bodyPr rtlCol="0" anchor="ctr"/>
                  <a:lstStyle/>
                  <a:p>
                    <a:endParaRPr lang="en-BR"/>
                  </a:p>
                </p:txBody>
              </p:sp>
            </p:grpSp>
          </p:grpSp>
          <p:grpSp>
            <p:nvGrpSpPr>
              <p:cNvPr id="19" name="Graphic 5">
                <a:extLst>
                  <a:ext uri="{FF2B5EF4-FFF2-40B4-BE49-F238E27FC236}">
                    <a16:creationId xmlns:a16="http://schemas.microsoft.com/office/drawing/2014/main" id="{9525B2BE-5505-4959-BE15-7F519B53C14B}"/>
                  </a:ext>
                </a:extLst>
              </p:cNvPr>
              <p:cNvGrpSpPr/>
              <p:nvPr/>
            </p:nvGrpSpPr>
            <p:grpSpPr>
              <a:xfrm>
                <a:off x="7850393" y="3284219"/>
                <a:ext cx="815011" cy="473638"/>
                <a:chOff x="7850393" y="3284219"/>
                <a:chExt cx="815011" cy="473638"/>
              </a:xfrm>
              <a:solidFill>
                <a:srgbClr val="141316"/>
              </a:solidFill>
            </p:grpSpPr>
            <p:sp>
              <p:nvSpPr>
                <p:cNvPr id="47" name="Freeform 51">
                  <a:extLst>
                    <a:ext uri="{FF2B5EF4-FFF2-40B4-BE49-F238E27FC236}">
                      <a16:creationId xmlns:a16="http://schemas.microsoft.com/office/drawing/2014/main" id="{4303B3F1-2043-73B7-9536-F8DF25F805E0}"/>
                    </a:ext>
                  </a:extLst>
                </p:cNvPr>
                <p:cNvSpPr/>
                <p:nvPr/>
              </p:nvSpPr>
              <p:spPr>
                <a:xfrm>
                  <a:off x="8627810" y="3284219"/>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48" name="Freeform 52">
                  <a:extLst>
                    <a:ext uri="{FF2B5EF4-FFF2-40B4-BE49-F238E27FC236}">
                      <a16:creationId xmlns:a16="http://schemas.microsoft.com/office/drawing/2014/main" id="{A1EBD16C-194B-9E80-E721-0942892F143C}"/>
                    </a:ext>
                  </a:extLst>
                </p:cNvPr>
                <p:cNvSpPr/>
                <p:nvPr/>
              </p:nvSpPr>
              <p:spPr>
                <a:xfrm>
                  <a:off x="7850393" y="3298307"/>
                  <a:ext cx="796214" cy="459549"/>
                </a:xfrm>
                <a:custGeom>
                  <a:avLst/>
                  <a:gdLst>
                    <a:gd name="connsiteX0" fmla="*/ 0 w 796214"/>
                    <a:gd name="connsiteY0" fmla="*/ 459550 h 459549"/>
                    <a:gd name="connsiteX1" fmla="*/ 796214 w 796214"/>
                    <a:gd name="connsiteY1" fmla="*/ 0 h 459549"/>
                  </a:gdLst>
                  <a:ahLst/>
                  <a:cxnLst>
                    <a:cxn ang="0">
                      <a:pos x="connsiteX0" y="connsiteY0"/>
                    </a:cxn>
                    <a:cxn ang="0">
                      <a:pos x="connsiteX1" y="connsiteY1"/>
                    </a:cxn>
                  </a:cxnLst>
                  <a:rect l="l" t="t" r="r" b="b"/>
                  <a:pathLst>
                    <a:path w="796214" h="459549">
                      <a:moveTo>
                        <a:pt x="0" y="459550"/>
                      </a:moveTo>
                      <a:lnTo>
                        <a:pt x="796214" y="0"/>
                      </a:lnTo>
                    </a:path>
                  </a:pathLst>
                </a:custGeom>
                <a:ln w="1676" cap="flat">
                  <a:solidFill>
                    <a:schemeClr val="tx2"/>
                  </a:solidFill>
                  <a:prstDash val="solid"/>
                  <a:miter/>
                </a:ln>
              </p:spPr>
              <p:txBody>
                <a:bodyPr rtlCol="0" anchor="ctr"/>
                <a:lstStyle/>
                <a:p>
                  <a:endParaRPr lang="en-BR"/>
                </a:p>
              </p:txBody>
            </p:sp>
          </p:grpSp>
          <p:grpSp>
            <p:nvGrpSpPr>
              <p:cNvPr id="20" name="Graphic 5">
                <a:extLst>
                  <a:ext uri="{FF2B5EF4-FFF2-40B4-BE49-F238E27FC236}">
                    <a16:creationId xmlns:a16="http://schemas.microsoft.com/office/drawing/2014/main" id="{05CD0138-8DBC-1DEA-5927-0AF86DF1A813}"/>
                  </a:ext>
                </a:extLst>
              </p:cNvPr>
              <p:cNvGrpSpPr/>
              <p:nvPr/>
            </p:nvGrpSpPr>
            <p:grpSpPr>
              <a:xfrm>
                <a:off x="8178009" y="1834457"/>
                <a:ext cx="852607" cy="500473"/>
                <a:chOff x="8178009" y="1834457"/>
                <a:chExt cx="852607" cy="500473"/>
              </a:xfrm>
              <a:solidFill>
                <a:srgbClr val="141316"/>
              </a:solidFill>
            </p:grpSpPr>
            <p:sp>
              <p:nvSpPr>
                <p:cNvPr id="45" name="Freeform 54">
                  <a:extLst>
                    <a:ext uri="{FF2B5EF4-FFF2-40B4-BE49-F238E27FC236}">
                      <a16:creationId xmlns:a16="http://schemas.microsoft.com/office/drawing/2014/main" id="{D804AAC9-473C-360C-2F5A-0F0EB29CE0F3}"/>
                    </a:ext>
                  </a:extLst>
                </p:cNvPr>
                <p:cNvSpPr/>
                <p:nvPr/>
              </p:nvSpPr>
              <p:spPr>
                <a:xfrm>
                  <a:off x="8178009" y="1853241"/>
                  <a:ext cx="833809" cy="481688"/>
                </a:xfrm>
                <a:custGeom>
                  <a:avLst/>
                  <a:gdLst>
                    <a:gd name="connsiteX0" fmla="*/ 0 w 833809"/>
                    <a:gd name="connsiteY0" fmla="*/ 481689 h 481688"/>
                    <a:gd name="connsiteX1" fmla="*/ 833810 w 833809"/>
                    <a:gd name="connsiteY1" fmla="*/ 0 h 481688"/>
                  </a:gdLst>
                  <a:ahLst/>
                  <a:cxnLst>
                    <a:cxn ang="0">
                      <a:pos x="connsiteX0" y="connsiteY0"/>
                    </a:cxn>
                    <a:cxn ang="0">
                      <a:pos x="connsiteX1" y="connsiteY1"/>
                    </a:cxn>
                  </a:cxnLst>
                  <a:rect l="l" t="t" r="r" b="b"/>
                  <a:pathLst>
                    <a:path w="833809" h="481688">
                      <a:moveTo>
                        <a:pt x="0" y="481689"/>
                      </a:moveTo>
                      <a:lnTo>
                        <a:pt x="833810" y="0"/>
                      </a:lnTo>
                    </a:path>
                  </a:pathLst>
                </a:custGeom>
                <a:ln w="1676" cap="flat">
                  <a:solidFill>
                    <a:schemeClr val="tx2"/>
                  </a:solidFill>
                  <a:prstDash val="solid"/>
                  <a:miter/>
                </a:ln>
              </p:spPr>
              <p:txBody>
                <a:bodyPr rtlCol="0" anchor="ctr"/>
                <a:lstStyle/>
                <a:p>
                  <a:endParaRPr lang="en-BR"/>
                </a:p>
              </p:txBody>
            </p:sp>
            <p:sp>
              <p:nvSpPr>
                <p:cNvPr id="46" name="Freeform 55">
                  <a:extLst>
                    <a:ext uri="{FF2B5EF4-FFF2-40B4-BE49-F238E27FC236}">
                      <a16:creationId xmlns:a16="http://schemas.microsoft.com/office/drawing/2014/main" id="{AC25CFB0-62F7-5A7B-462B-E6DBE1B5E6B1}"/>
                    </a:ext>
                  </a:extLst>
                </p:cNvPr>
                <p:cNvSpPr/>
                <p:nvPr/>
              </p:nvSpPr>
              <p:spPr>
                <a:xfrm>
                  <a:off x="8993021" y="1834457"/>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grpSp>
          <p:grpSp>
            <p:nvGrpSpPr>
              <p:cNvPr id="21" name="Graphic 5">
                <a:extLst>
                  <a:ext uri="{FF2B5EF4-FFF2-40B4-BE49-F238E27FC236}">
                    <a16:creationId xmlns:a16="http://schemas.microsoft.com/office/drawing/2014/main" id="{BB90C68B-A253-365F-1D53-CB92E8DAD9A8}"/>
                  </a:ext>
                </a:extLst>
              </p:cNvPr>
              <p:cNvGrpSpPr/>
              <p:nvPr/>
            </p:nvGrpSpPr>
            <p:grpSpPr>
              <a:xfrm>
                <a:off x="6754759" y="2681773"/>
                <a:ext cx="815011" cy="474308"/>
                <a:chOff x="6754759" y="2681773"/>
                <a:chExt cx="815011" cy="474308"/>
              </a:xfrm>
              <a:solidFill>
                <a:srgbClr val="141316"/>
              </a:solidFill>
            </p:grpSpPr>
            <p:sp>
              <p:nvSpPr>
                <p:cNvPr id="43" name="Freeform 57">
                  <a:extLst>
                    <a:ext uri="{FF2B5EF4-FFF2-40B4-BE49-F238E27FC236}">
                      <a16:creationId xmlns:a16="http://schemas.microsoft.com/office/drawing/2014/main" id="{72443F60-6B65-06DB-CEBF-1E143862DC4A}"/>
                    </a:ext>
                  </a:extLst>
                </p:cNvPr>
                <p:cNvSpPr/>
                <p:nvPr/>
              </p:nvSpPr>
              <p:spPr>
                <a:xfrm>
                  <a:off x="7532176" y="2681773"/>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44" name="Freeform 58">
                  <a:extLst>
                    <a:ext uri="{FF2B5EF4-FFF2-40B4-BE49-F238E27FC236}">
                      <a16:creationId xmlns:a16="http://schemas.microsoft.com/office/drawing/2014/main" id="{3EDE4C2D-14D3-D140-8921-799CD1799364}"/>
                    </a:ext>
                  </a:extLst>
                </p:cNvPr>
                <p:cNvSpPr/>
                <p:nvPr/>
              </p:nvSpPr>
              <p:spPr>
                <a:xfrm>
                  <a:off x="6754759" y="2696532"/>
                  <a:ext cx="796214" cy="459549"/>
                </a:xfrm>
                <a:custGeom>
                  <a:avLst/>
                  <a:gdLst>
                    <a:gd name="connsiteX0" fmla="*/ 0 w 796214"/>
                    <a:gd name="connsiteY0" fmla="*/ 459550 h 459549"/>
                    <a:gd name="connsiteX1" fmla="*/ 796214 w 796214"/>
                    <a:gd name="connsiteY1" fmla="*/ 0 h 459549"/>
                  </a:gdLst>
                  <a:ahLst/>
                  <a:cxnLst>
                    <a:cxn ang="0">
                      <a:pos x="connsiteX0" y="connsiteY0"/>
                    </a:cxn>
                    <a:cxn ang="0">
                      <a:pos x="connsiteX1" y="connsiteY1"/>
                    </a:cxn>
                  </a:cxnLst>
                  <a:rect l="l" t="t" r="r" b="b"/>
                  <a:pathLst>
                    <a:path w="796214" h="459549">
                      <a:moveTo>
                        <a:pt x="0" y="459550"/>
                      </a:moveTo>
                      <a:lnTo>
                        <a:pt x="796214" y="0"/>
                      </a:lnTo>
                    </a:path>
                  </a:pathLst>
                </a:custGeom>
                <a:ln w="1676" cap="flat">
                  <a:solidFill>
                    <a:schemeClr val="tx2"/>
                  </a:solidFill>
                  <a:prstDash val="solid"/>
                  <a:miter/>
                </a:ln>
              </p:spPr>
              <p:txBody>
                <a:bodyPr rtlCol="0" anchor="ctr"/>
                <a:lstStyle/>
                <a:p>
                  <a:endParaRPr lang="en-BR"/>
                </a:p>
              </p:txBody>
            </p:sp>
          </p:grpSp>
          <p:grpSp>
            <p:nvGrpSpPr>
              <p:cNvPr id="22" name="Graphic 5">
                <a:extLst>
                  <a:ext uri="{FF2B5EF4-FFF2-40B4-BE49-F238E27FC236}">
                    <a16:creationId xmlns:a16="http://schemas.microsoft.com/office/drawing/2014/main" id="{CF9C0AE6-599A-79FA-5F45-350CA6FB11CD}"/>
                  </a:ext>
                </a:extLst>
              </p:cNvPr>
              <p:cNvGrpSpPr/>
              <p:nvPr/>
            </p:nvGrpSpPr>
            <p:grpSpPr>
              <a:xfrm>
                <a:off x="5449666" y="2873643"/>
                <a:ext cx="852607" cy="500473"/>
                <a:chOff x="5449666" y="2873643"/>
                <a:chExt cx="852607" cy="500473"/>
              </a:xfrm>
              <a:solidFill>
                <a:srgbClr val="141316"/>
              </a:solidFill>
            </p:grpSpPr>
            <p:sp>
              <p:nvSpPr>
                <p:cNvPr id="41" name="Freeform 60">
                  <a:extLst>
                    <a:ext uri="{FF2B5EF4-FFF2-40B4-BE49-F238E27FC236}">
                      <a16:creationId xmlns:a16="http://schemas.microsoft.com/office/drawing/2014/main" id="{1285AE13-FBD2-3CD9-72A4-E552557FE970}"/>
                    </a:ext>
                  </a:extLst>
                </p:cNvPr>
                <p:cNvSpPr/>
                <p:nvPr/>
              </p:nvSpPr>
              <p:spPr>
                <a:xfrm>
                  <a:off x="5468464" y="2892427"/>
                  <a:ext cx="833809" cy="481688"/>
                </a:xfrm>
                <a:custGeom>
                  <a:avLst/>
                  <a:gdLst>
                    <a:gd name="connsiteX0" fmla="*/ 833810 w 833809"/>
                    <a:gd name="connsiteY0" fmla="*/ 481689 h 481688"/>
                    <a:gd name="connsiteX1" fmla="*/ 0 w 833809"/>
                    <a:gd name="connsiteY1" fmla="*/ 0 h 481688"/>
                  </a:gdLst>
                  <a:ahLst/>
                  <a:cxnLst>
                    <a:cxn ang="0">
                      <a:pos x="connsiteX0" y="connsiteY0"/>
                    </a:cxn>
                    <a:cxn ang="0">
                      <a:pos x="connsiteX1" y="connsiteY1"/>
                    </a:cxn>
                  </a:cxnLst>
                  <a:rect l="l" t="t" r="r" b="b"/>
                  <a:pathLst>
                    <a:path w="833809" h="481688">
                      <a:moveTo>
                        <a:pt x="833810" y="481689"/>
                      </a:moveTo>
                      <a:lnTo>
                        <a:pt x="0" y="0"/>
                      </a:lnTo>
                    </a:path>
                  </a:pathLst>
                </a:custGeom>
                <a:ln w="1676" cap="flat">
                  <a:solidFill>
                    <a:schemeClr val="tx2"/>
                  </a:solidFill>
                  <a:prstDash val="solid"/>
                  <a:miter/>
                </a:ln>
              </p:spPr>
              <p:txBody>
                <a:bodyPr rtlCol="0" anchor="ctr"/>
                <a:lstStyle/>
                <a:p>
                  <a:endParaRPr lang="en-BR"/>
                </a:p>
              </p:txBody>
            </p:sp>
            <p:sp>
              <p:nvSpPr>
                <p:cNvPr id="42" name="Freeform 61">
                  <a:extLst>
                    <a:ext uri="{FF2B5EF4-FFF2-40B4-BE49-F238E27FC236}">
                      <a16:creationId xmlns:a16="http://schemas.microsoft.com/office/drawing/2014/main" id="{1BEB234C-3EDB-4BFE-2F19-0FB7241798B5}"/>
                    </a:ext>
                  </a:extLst>
                </p:cNvPr>
                <p:cNvSpPr/>
                <p:nvPr/>
              </p:nvSpPr>
              <p:spPr>
                <a:xfrm>
                  <a:off x="5449666" y="2873643"/>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grpSp>
          <p:grpSp>
            <p:nvGrpSpPr>
              <p:cNvPr id="23" name="Graphic 5">
                <a:extLst>
                  <a:ext uri="{FF2B5EF4-FFF2-40B4-BE49-F238E27FC236}">
                    <a16:creationId xmlns:a16="http://schemas.microsoft.com/office/drawing/2014/main" id="{93ECE87B-4413-4702-D9C6-EE62FA331DED}"/>
                  </a:ext>
                </a:extLst>
              </p:cNvPr>
              <p:cNvGrpSpPr/>
              <p:nvPr/>
            </p:nvGrpSpPr>
            <p:grpSpPr>
              <a:xfrm>
                <a:off x="6540601" y="3481456"/>
                <a:ext cx="492766" cy="291830"/>
                <a:chOff x="6540601" y="3481456"/>
                <a:chExt cx="492766" cy="291830"/>
              </a:xfrm>
              <a:solidFill>
                <a:srgbClr val="141316"/>
              </a:solidFill>
            </p:grpSpPr>
            <p:sp>
              <p:nvSpPr>
                <p:cNvPr id="39" name="Freeform 63">
                  <a:extLst>
                    <a:ext uri="{FF2B5EF4-FFF2-40B4-BE49-F238E27FC236}">
                      <a16:creationId xmlns:a16="http://schemas.microsoft.com/office/drawing/2014/main" id="{8A0784EF-122F-77E7-272A-91E637FE1FD9}"/>
                    </a:ext>
                  </a:extLst>
                </p:cNvPr>
                <p:cNvSpPr/>
                <p:nvPr/>
              </p:nvSpPr>
              <p:spPr>
                <a:xfrm>
                  <a:off x="6540601" y="3481456"/>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sp>
              <p:nvSpPr>
                <p:cNvPr id="40" name="Freeform 64">
                  <a:extLst>
                    <a:ext uri="{FF2B5EF4-FFF2-40B4-BE49-F238E27FC236}">
                      <a16:creationId xmlns:a16="http://schemas.microsoft.com/office/drawing/2014/main" id="{5710D185-CB7C-1A62-B89A-AEF9AEE1D73E}"/>
                    </a:ext>
                  </a:extLst>
                </p:cNvPr>
                <p:cNvSpPr/>
                <p:nvPr/>
              </p:nvSpPr>
              <p:spPr>
                <a:xfrm>
                  <a:off x="6559398" y="3500241"/>
                  <a:ext cx="473969" cy="273046"/>
                </a:xfrm>
                <a:custGeom>
                  <a:avLst/>
                  <a:gdLst>
                    <a:gd name="connsiteX0" fmla="*/ 473969 w 473969"/>
                    <a:gd name="connsiteY0" fmla="*/ 273046 h 273046"/>
                    <a:gd name="connsiteX1" fmla="*/ 0 w 473969"/>
                    <a:gd name="connsiteY1" fmla="*/ 0 h 273046"/>
                  </a:gdLst>
                  <a:ahLst/>
                  <a:cxnLst>
                    <a:cxn ang="0">
                      <a:pos x="connsiteX0" y="connsiteY0"/>
                    </a:cxn>
                    <a:cxn ang="0">
                      <a:pos x="connsiteX1" y="connsiteY1"/>
                    </a:cxn>
                  </a:cxnLst>
                  <a:rect l="l" t="t" r="r" b="b"/>
                  <a:pathLst>
                    <a:path w="473969" h="273046">
                      <a:moveTo>
                        <a:pt x="473969" y="273046"/>
                      </a:moveTo>
                      <a:lnTo>
                        <a:pt x="0" y="0"/>
                      </a:lnTo>
                    </a:path>
                  </a:pathLst>
                </a:custGeom>
                <a:ln w="1676" cap="flat">
                  <a:solidFill>
                    <a:schemeClr val="tx2"/>
                  </a:solidFill>
                  <a:prstDash val="solid"/>
                  <a:miter/>
                </a:ln>
              </p:spPr>
              <p:txBody>
                <a:bodyPr rtlCol="0" anchor="ctr"/>
                <a:lstStyle/>
                <a:p>
                  <a:endParaRPr lang="en-BR"/>
                </a:p>
              </p:txBody>
            </p:sp>
          </p:grpSp>
          <p:grpSp>
            <p:nvGrpSpPr>
              <p:cNvPr id="24" name="Graphic 5">
                <a:extLst>
                  <a:ext uri="{FF2B5EF4-FFF2-40B4-BE49-F238E27FC236}">
                    <a16:creationId xmlns:a16="http://schemas.microsoft.com/office/drawing/2014/main" id="{02273E83-28EF-78D4-84E7-EA0C152E9241}"/>
                  </a:ext>
                </a:extLst>
              </p:cNvPr>
              <p:cNvGrpSpPr/>
              <p:nvPr/>
            </p:nvGrpSpPr>
            <p:grpSpPr>
              <a:xfrm>
                <a:off x="6897084" y="2076643"/>
                <a:ext cx="853278" cy="499802"/>
                <a:chOff x="6897084" y="2076643"/>
                <a:chExt cx="853278" cy="499802"/>
              </a:xfrm>
              <a:solidFill>
                <a:srgbClr val="141316"/>
              </a:solidFill>
            </p:grpSpPr>
            <p:sp>
              <p:nvSpPr>
                <p:cNvPr id="37" name="Freeform 66">
                  <a:extLst>
                    <a:ext uri="{FF2B5EF4-FFF2-40B4-BE49-F238E27FC236}">
                      <a16:creationId xmlns:a16="http://schemas.microsoft.com/office/drawing/2014/main" id="{B52EBC93-7ADE-1DEB-4264-C9BCC8DD351E}"/>
                    </a:ext>
                  </a:extLst>
                </p:cNvPr>
                <p:cNvSpPr/>
                <p:nvPr/>
              </p:nvSpPr>
              <p:spPr>
                <a:xfrm>
                  <a:off x="6915882" y="2095427"/>
                  <a:ext cx="834480" cy="481017"/>
                </a:xfrm>
                <a:custGeom>
                  <a:avLst/>
                  <a:gdLst>
                    <a:gd name="connsiteX0" fmla="*/ 834481 w 834480"/>
                    <a:gd name="connsiteY0" fmla="*/ 481018 h 481017"/>
                    <a:gd name="connsiteX1" fmla="*/ 0 w 834480"/>
                    <a:gd name="connsiteY1" fmla="*/ 0 h 481017"/>
                  </a:gdLst>
                  <a:ahLst/>
                  <a:cxnLst>
                    <a:cxn ang="0">
                      <a:pos x="connsiteX0" y="connsiteY0"/>
                    </a:cxn>
                    <a:cxn ang="0">
                      <a:pos x="connsiteX1" y="connsiteY1"/>
                    </a:cxn>
                  </a:cxnLst>
                  <a:rect l="l" t="t" r="r" b="b"/>
                  <a:pathLst>
                    <a:path w="834480" h="481017">
                      <a:moveTo>
                        <a:pt x="834481" y="481018"/>
                      </a:moveTo>
                      <a:lnTo>
                        <a:pt x="0" y="0"/>
                      </a:lnTo>
                    </a:path>
                  </a:pathLst>
                </a:custGeom>
                <a:ln w="1676" cap="flat">
                  <a:solidFill>
                    <a:schemeClr val="tx2"/>
                  </a:solidFill>
                  <a:prstDash val="solid"/>
                  <a:miter/>
                </a:ln>
              </p:spPr>
              <p:txBody>
                <a:bodyPr rtlCol="0" anchor="ctr"/>
                <a:lstStyle/>
                <a:p>
                  <a:endParaRPr lang="en-BR"/>
                </a:p>
              </p:txBody>
            </p:sp>
            <p:sp>
              <p:nvSpPr>
                <p:cNvPr id="38" name="Freeform 67">
                  <a:extLst>
                    <a:ext uri="{FF2B5EF4-FFF2-40B4-BE49-F238E27FC236}">
                      <a16:creationId xmlns:a16="http://schemas.microsoft.com/office/drawing/2014/main" id="{E341B5CF-545E-8672-97E5-0590B4AD9CCE}"/>
                    </a:ext>
                  </a:extLst>
                </p:cNvPr>
                <p:cNvSpPr/>
                <p:nvPr/>
              </p:nvSpPr>
              <p:spPr>
                <a:xfrm>
                  <a:off x="6897084" y="2076643"/>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grpSp>
          <p:grpSp>
            <p:nvGrpSpPr>
              <p:cNvPr id="25" name="Graphic 5">
                <a:extLst>
                  <a:ext uri="{FF2B5EF4-FFF2-40B4-BE49-F238E27FC236}">
                    <a16:creationId xmlns:a16="http://schemas.microsoft.com/office/drawing/2014/main" id="{63C47887-7943-2912-16B0-1B3855769A61}"/>
                  </a:ext>
                </a:extLst>
              </p:cNvPr>
              <p:cNvGrpSpPr/>
              <p:nvPr/>
            </p:nvGrpSpPr>
            <p:grpSpPr>
              <a:xfrm>
                <a:off x="7988019" y="2687140"/>
                <a:ext cx="450471" cy="258287"/>
                <a:chOff x="7988019" y="2687140"/>
                <a:chExt cx="450471" cy="258287"/>
              </a:xfrm>
              <a:solidFill>
                <a:srgbClr val="141316"/>
              </a:solidFill>
            </p:grpSpPr>
            <p:sp>
              <p:nvSpPr>
                <p:cNvPr id="35" name="Freeform 69">
                  <a:extLst>
                    <a:ext uri="{FF2B5EF4-FFF2-40B4-BE49-F238E27FC236}">
                      <a16:creationId xmlns:a16="http://schemas.microsoft.com/office/drawing/2014/main" id="{627FEF02-8C16-557E-4E12-BC48448E5C1D}"/>
                    </a:ext>
                  </a:extLst>
                </p:cNvPr>
                <p:cNvSpPr/>
                <p:nvPr/>
              </p:nvSpPr>
              <p:spPr>
                <a:xfrm>
                  <a:off x="7988019" y="2687140"/>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36" name="Freeform 70">
                  <a:extLst>
                    <a:ext uri="{FF2B5EF4-FFF2-40B4-BE49-F238E27FC236}">
                      <a16:creationId xmlns:a16="http://schemas.microsoft.com/office/drawing/2014/main" id="{0DB1C619-2936-2F76-62D8-4314F51CCE55}"/>
                    </a:ext>
                  </a:extLst>
                </p:cNvPr>
                <p:cNvSpPr/>
                <p:nvPr/>
              </p:nvSpPr>
              <p:spPr>
                <a:xfrm>
                  <a:off x="8006816" y="2701228"/>
                  <a:ext cx="431674" cy="244198"/>
                </a:xfrm>
                <a:custGeom>
                  <a:avLst/>
                  <a:gdLst>
                    <a:gd name="connsiteX0" fmla="*/ 431674 w 431674"/>
                    <a:gd name="connsiteY0" fmla="*/ 244199 h 244198"/>
                    <a:gd name="connsiteX1" fmla="*/ 0 w 431674"/>
                    <a:gd name="connsiteY1" fmla="*/ 0 h 244198"/>
                  </a:gdLst>
                  <a:ahLst/>
                  <a:cxnLst>
                    <a:cxn ang="0">
                      <a:pos x="connsiteX0" y="connsiteY0"/>
                    </a:cxn>
                    <a:cxn ang="0">
                      <a:pos x="connsiteX1" y="connsiteY1"/>
                    </a:cxn>
                  </a:cxnLst>
                  <a:rect l="l" t="t" r="r" b="b"/>
                  <a:pathLst>
                    <a:path w="431674" h="244198">
                      <a:moveTo>
                        <a:pt x="431674" y="244199"/>
                      </a:moveTo>
                      <a:lnTo>
                        <a:pt x="0" y="0"/>
                      </a:lnTo>
                    </a:path>
                  </a:pathLst>
                </a:custGeom>
                <a:ln w="1676" cap="flat">
                  <a:solidFill>
                    <a:schemeClr val="tx2"/>
                  </a:solidFill>
                  <a:prstDash val="solid"/>
                  <a:miter/>
                </a:ln>
              </p:spPr>
              <p:txBody>
                <a:bodyPr rtlCol="0" anchor="ctr"/>
                <a:lstStyle/>
                <a:p>
                  <a:endParaRPr lang="en-BR"/>
                </a:p>
              </p:txBody>
            </p:sp>
          </p:grpSp>
          <p:grpSp>
            <p:nvGrpSpPr>
              <p:cNvPr id="26" name="Graphic 5">
                <a:extLst>
                  <a:ext uri="{FF2B5EF4-FFF2-40B4-BE49-F238E27FC236}">
                    <a16:creationId xmlns:a16="http://schemas.microsoft.com/office/drawing/2014/main" id="{D8A88FAC-B585-523F-CE31-7FCD732BB2FA}"/>
                  </a:ext>
                </a:extLst>
              </p:cNvPr>
              <p:cNvGrpSpPr/>
              <p:nvPr/>
            </p:nvGrpSpPr>
            <p:grpSpPr>
              <a:xfrm>
                <a:off x="8365985" y="1256833"/>
                <a:ext cx="853278" cy="500473"/>
                <a:chOff x="8365985" y="1256833"/>
                <a:chExt cx="853278" cy="500473"/>
              </a:xfrm>
              <a:solidFill>
                <a:srgbClr val="141316"/>
              </a:solidFill>
            </p:grpSpPr>
            <p:sp>
              <p:nvSpPr>
                <p:cNvPr id="33" name="Freeform 72">
                  <a:extLst>
                    <a:ext uri="{FF2B5EF4-FFF2-40B4-BE49-F238E27FC236}">
                      <a16:creationId xmlns:a16="http://schemas.microsoft.com/office/drawing/2014/main" id="{AE1DB143-FE8A-AC72-F91A-A7B1380E2283}"/>
                    </a:ext>
                  </a:extLst>
                </p:cNvPr>
                <p:cNvSpPr/>
                <p:nvPr/>
              </p:nvSpPr>
              <p:spPr>
                <a:xfrm>
                  <a:off x="8384783" y="1275618"/>
                  <a:ext cx="834480" cy="481688"/>
                </a:xfrm>
                <a:custGeom>
                  <a:avLst/>
                  <a:gdLst>
                    <a:gd name="connsiteX0" fmla="*/ 834481 w 834480"/>
                    <a:gd name="connsiteY0" fmla="*/ 481689 h 481688"/>
                    <a:gd name="connsiteX1" fmla="*/ 0 w 834480"/>
                    <a:gd name="connsiteY1" fmla="*/ 0 h 481688"/>
                  </a:gdLst>
                  <a:ahLst/>
                  <a:cxnLst>
                    <a:cxn ang="0">
                      <a:pos x="connsiteX0" y="connsiteY0"/>
                    </a:cxn>
                    <a:cxn ang="0">
                      <a:pos x="connsiteX1" y="connsiteY1"/>
                    </a:cxn>
                  </a:cxnLst>
                  <a:rect l="l" t="t" r="r" b="b"/>
                  <a:pathLst>
                    <a:path w="834480" h="481688">
                      <a:moveTo>
                        <a:pt x="834481" y="481689"/>
                      </a:moveTo>
                      <a:lnTo>
                        <a:pt x="0" y="0"/>
                      </a:lnTo>
                    </a:path>
                  </a:pathLst>
                </a:custGeom>
                <a:ln w="1676" cap="flat">
                  <a:solidFill>
                    <a:schemeClr val="tx2"/>
                  </a:solidFill>
                  <a:prstDash val="solid"/>
                  <a:miter/>
                </a:ln>
              </p:spPr>
              <p:txBody>
                <a:bodyPr rtlCol="0" anchor="ctr"/>
                <a:lstStyle/>
                <a:p>
                  <a:endParaRPr lang="en-BR"/>
                </a:p>
              </p:txBody>
            </p:sp>
            <p:sp>
              <p:nvSpPr>
                <p:cNvPr id="34" name="Freeform 73">
                  <a:extLst>
                    <a:ext uri="{FF2B5EF4-FFF2-40B4-BE49-F238E27FC236}">
                      <a16:creationId xmlns:a16="http://schemas.microsoft.com/office/drawing/2014/main" id="{5C938F89-2C6D-9EE6-F0CE-436287C4D34F}"/>
                    </a:ext>
                  </a:extLst>
                </p:cNvPr>
                <p:cNvSpPr/>
                <p:nvPr/>
              </p:nvSpPr>
              <p:spPr>
                <a:xfrm>
                  <a:off x="8365985" y="1256833"/>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grpSp>
          <p:grpSp>
            <p:nvGrpSpPr>
              <p:cNvPr id="27" name="Graphic 5">
                <a:extLst>
                  <a:ext uri="{FF2B5EF4-FFF2-40B4-BE49-F238E27FC236}">
                    <a16:creationId xmlns:a16="http://schemas.microsoft.com/office/drawing/2014/main" id="{AD3C26DE-3BCD-3706-FDF2-511E605601EC}"/>
                  </a:ext>
                </a:extLst>
              </p:cNvPr>
              <p:cNvGrpSpPr/>
              <p:nvPr/>
            </p:nvGrpSpPr>
            <p:grpSpPr>
              <a:xfrm>
                <a:off x="7083718" y="1225973"/>
                <a:ext cx="853278" cy="500473"/>
                <a:chOff x="7083718" y="1225973"/>
                <a:chExt cx="853278" cy="500473"/>
              </a:xfrm>
              <a:solidFill>
                <a:srgbClr val="141316"/>
              </a:solidFill>
            </p:grpSpPr>
            <p:sp>
              <p:nvSpPr>
                <p:cNvPr id="31" name="Freeform 75">
                  <a:extLst>
                    <a:ext uri="{FF2B5EF4-FFF2-40B4-BE49-F238E27FC236}">
                      <a16:creationId xmlns:a16="http://schemas.microsoft.com/office/drawing/2014/main" id="{EDF49D93-0453-F690-0755-F10697719BFD}"/>
                    </a:ext>
                  </a:extLst>
                </p:cNvPr>
                <p:cNvSpPr/>
                <p:nvPr/>
              </p:nvSpPr>
              <p:spPr>
                <a:xfrm>
                  <a:off x="7083718" y="1244757"/>
                  <a:ext cx="834480" cy="481688"/>
                </a:xfrm>
                <a:custGeom>
                  <a:avLst/>
                  <a:gdLst>
                    <a:gd name="connsiteX0" fmla="*/ 0 w 834480"/>
                    <a:gd name="connsiteY0" fmla="*/ 481689 h 481688"/>
                    <a:gd name="connsiteX1" fmla="*/ 834481 w 834480"/>
                    <a:gd name="connsiteY1" fmla="*/ 0 h 481688"/>
                  </a:gdLst>
                  <a:ahLst/>
                  <a:cxnLst>
                    <a:cxn ang="0">
                      <a:pos x="connsiteX0" y="connsiteY0"/>
                    </a:cxn>
                    <a:cxn ang="0">
                      <a:pos x="connsiteX1" y="connsiteY1"/>
                    </a:cxn>
                  </a:cxnLst>
                  <a:rect l="l" t="t" r="r" b="b"/>
                  <a:pathLst>
                    <a:path w="834480" h="481688">
                      <a:moveTo>
                        <a:pt x="0" y="481689"/>
                      </a:moveTo>
                      <a:lnTo>
                        <a:pt x="834481" y="0"/>
                      </a:lnTo>
                    </a:path>
                  </a:pathLst>
                </a:custGeom>
                <a:ln w="1676" cap="flat">
                  <a:solidFill>
                    <a:schemeClr val="tx2"/>
                  </a:solidFill>
                  <a:prstDash val="solid"/>
                  <a:miter/>
                </a:ln>
              </p:spPr>
              <p:txBody>
                <a:bodyPr rtlCol="0" anchor="ctr"/>
                <a:lstStyle/>
                <a:p>
                  <a:endParaRPr lang="en-BR"/>
                </a:p>
              </p:txBody>
            </p:sp>
            <p:sp>
              <p:nvSpPr>
                <p:cNvPr id="32" name="Freeform 76">
                  <a:extLst>
                    <a:ext uri="{FF2B5EF4-FFF2-40B4-BE49-F238E27FC236}">
                      <a16:creationId xmlns:a16="http://schemas.microsoft.com/office/drawing/2014/main" id="{6EC155D5-B534-52A4-89E1-790878DE720C}"/>
                    </a:ext>
                  </a:extLst>
                </p:cNvPr>
                <p:cNvSpPr/>
                <p:nvPr/>
              </p:nvSpPr>
              <p:spPr>
                <a:xfrm>
                  <a:off x="7899401" y="1225973"/>
                  <a:ext cx="37595" cy="37569"/>
                </a:xfrm>
                <a:custGeom>
                  <a:avLst/>
                  <a:gdLst>
                    <a:gd name="connsiteX0" fmla="*/ 37595 w 37595"/>
                    <a:gd name="connsiteY0" fmla="*/ 18784 h 37569"/>
                    <a:gd name="connsiteX1" fmla="*/ 18798 w 37595"/>
                    <a:gd name="connsiteY1" fmla="*/ 37569 h 37569"/>
                    <a:gd name="connsiteX2" fmla="*/ 0 w 37595"/>
                    <a:gd name="connsiteY2" fmla="*/ 18784 h 37569"/>
                    <a:gd name="connsiteX3" fmla="*/ 18798 w 37595"/>
                    <a:gd name="connsiteY3" fmla="*/ 0 h 37569"/>
                    <a:gd name="connsiteX4" fmla="*/ 37595 w 37595"/>
                    <a:gd name="connsiteY4" fmla="*/ 18784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4"/>
                      </a:moveTo>
                      <a:cubicBezTo>
                        <a:pt x="37595" y="29159"/>
                        <a:pt x="29179" y="37569"/>
                        <a:pt x="18798" y="37569"/>
                      </a:cubicBezTo>
                      <a:cubicBezTo>
                        <a:pt x="8416" y="37569"/>
                        <a:pt x="0" y="29159"/>
                        <a:pt x="0" y="18784"/>
                      </a:cubicBezTo>
                      <a:cubicBezTo>
                        <a:pt x="0" y="8410"/>
                        <a:pt x="8416" y="0"/>
                        <a:pt x="18798" y="0"/>
                      </a:cubicBezTo>
                      <a:cubicBezTo>
                        <a:pt x="29179" y="0"/>
                        <a:pt x="37595" y="8410"/>
                        <a:pt x="37595" y="18784"/>
                      </a:cubicBezTo>
                      <a:close/>
                    </a:path>
                  </a:pathLst>
                </a:custGeom>
                <a:solidFill>
                  <a:schemeClr val="tx2"/>
                </a:solidFill>
                <a:ln w="6703" cap="flat">
                  <a:noFill/>
                  <a:prstDash val="solid"/>
                  <a:miter/>
                </a:ln>
              </p:spPr>
              <p:txBody>
                <a:bodyPr rtlCol="0" anchor="ctr"/>
                <a:lstStyle/>
                <a:p>
                  <a:endParaRPr lang="en-BR"/>
                </a:p>
              </p:txBody>
            </p:sp>
          </p:grpSp>
          <p:grpSp>
            <p:nvGrpSpPr>
              <p:cNvPr id="28" name="Graphic 5">
                <a:extLst>
                  <a:ext uri="{FF2B5EF4-FFF2-40B4-BE49-F238E27FC236}">
                    <a16:creationId xmlns:a16="http://schemas.microsoft.com/office/drawing/2014/main" id="{466C0FD5-4BDA-4028-2B8A-47119E3F9740}"/>
                  </a:ext>
                </a:extLst>
              </p:cNvPr>
              <p:cNvGrpSpPr/>
              <p:nvPr/>
            </p:nvGrpSpPr>
            <p:grpSpPr>
              <a:xfrm>
                <a:off x="5660468" y="2073959"/>
                <a:ext cx="815011" cy="473638"/>
                <a:chOff x="5660468" y="2073959"/>
                <a:chExt cx="815011" cy="473638"/>
              </a:xfrm>
              <a:solidFill>
                <a:srgbClr val="141316"/>
              </a:solidFill>
            </p:grpSpPr>
            <p:sp>
              <p:nvSpPr>
                <p:cNvPr id="29" name="Freeform 78">
                  <a:extLst>
                    <a:ext uri="{FF2B5EF4-FFF2-40B4-BE49-F238E27FC236}">
                      <a16:creationId xmlns:a16="http://schemas.microsoft.com/office/drawing/2014/main" id="{DA92B7A1-594A-C446-F66E-DF972606D291}"/>
                    </a:ext>
                  </a:extLst>
                </p:cNvPr>
                <p:cNvSpPr/>
                <p:nvPr/>
              </p:nvSpPr>
              <p:spPr>
                <a:xfrm>
                  <a:off x="6437885" y="2073959"/>
                  <a:ext cx="37595" cy="37569"/>
                </a:xfrm>
                <a:custGeom>
                  <a:avLst/>
                  <a:gdLst>
                    <a:gd name="connsiteX0" fmla="*/ 37595 w 37595"/>
                    <a:gd name="connsiteY0" fmla="*/ 18785 h 37569"/>
                    <a:gd name="connsiteX1" fmla="*/ 18798 w 37595"/>
                    <a:gd name="connsiteY1" fmla="*/ 37569 h 37569"/>
                    <a:gd name="connsiteX2" fmla="*/ 0 w 37595"/>
                    <a:gd name="connsiteY2" fmla="*/ 18785 h 37569"/>
                    <a:gd name="connsiteX3" fmla="*/ 18798 w 37595"/>
                    <a:gd name="connsiteY3" fmla="*/ 0 h 37569"/>
                    <a:gd name="connsiteX4" fmla="*/ 37595 w 37595"/>
                    <a:gd name="connsiteY4" fmla="*/ 18785 h 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95" h="37569">
                      <a:moveTo>
                        <a:pt x="37595" y="18785"/>
                      </a:moveTo>
                      <a:cubicBezTo>
                        <a:pt x="37595" y="29159"/>
                        <a:pt x="29179" y="37569"/>
                        <a:pt x="18798" y="37569"/>
                      </a:cubicBezTo>
                      <a:cubicBezTo>
                        <a:pt x="8416" y="37569"/>
                        <a:pt x="0" y="29159"/>
                        <a:pt x="0" y="18785"/>
                      </a:cubicBezTo>
                      <a:cubicBezTo>
                        <a:pt x="0" y="8410"/>
                        <a:pt x="8416" y="0"/>
                        <a:pt x="18798" y="0"/>
                      </a:cubicBezTo>
                      <a:cubicBezTo>
                        <a:pt x="29179" y="0"/>
                        <a:pt x="37595" y="8410"/>
                        <a:pt x="37595" y="18785"/>
                      </a:cubicBezTo>
                      <a:close/>
                    </a:path>
                  </a:pathLst>
                </a:custGeom>
                <a:solidFill>
                  <a:schemeClr val="tx2"/>
                </a:solidFill>
                <a:ln w="6703" cap="flat">
                  <a:noFill/>
                  <a:prstDash val="solid"/>
                  <a:miter/>
                </a:ln>
              </p:spPr>
              <p:txBody>
                <a:bodyPr rtlCol="0" anchor="ctr"/>
                <a:lstStyle/>
                <a:p>
                  <a:endParaRPr lang="en-BR"/>
                </a:p>
              </p:txBody>
            </p:sp>
            <p:sp>
              <p:nvSpPr>
                <p:cNvPr id="30" name="Freeform 79">
                  <a:extLst>
                    <a:ext uri="{FF2B5EF4-FFF2-40B4-BE49-F238E27FC236}">
                      <a16:creationId xmlns:a16="http://schemas.microsoft.com/office/drawing/2014/main" id="{349BD68C-87DA-1083-FA8A-F85153DB1FB5}"/>
                    </a:ext>
                  </a:extLst>
                </p:cNvPr>
                <p:cNvSpPr/>
                <p:nvPr/>
              </p:nvSpPr>
              <p:spPr>
                <a:xfrm>
                  <a:off x="5660468" y="2088048"/>
                  <a:ext cx="796214" cy="459549"/>
                </a:xfrm>
                <a:custGeom>
                  <a:avLst/>
                  <a:gdLst>
                    <a:gd name="connsiteX0" fmla="*/ 0 w 796214"/>
                    <a:gd name="connsiteY0" fmla="*/ 459550 h 459549"/>
                    <a:gd name="connsiteX1" fmla="*/ 796214 w 796214"/>
                    <a:gd name="connsiteY1" fmla="*/ 0 h 459549"/>
                  </a:gdLst>
                  <a:ahLst/>
                  <a:cxnLst>
                    <a:cxn ang="0">
                      <a:pos x="connsiteX0" y="connsiteY0"/>
                    </a:cxn>
                    <a:cxn ang="0">
                      <a:pos x="connsiteX1" y="connsiteY1"/>
                    </a:cxn>
                  </a:cxnLst>
                  <a:rect l="l" t="t" r="r" b="b"/>
                  <a:pathLst>
                    <a:path w="796214" h="459549">
                      <a:moveTo>
                        <a:pt x="0" y="459550"/>
                      </a:moveTo>
                      <a:lnTo>
                        <a:pt x="796214" y="0"/>
                      </a:lnTo>
                    </a:path>
                  </a:pathLst>
                </a:custGeom>
                <a:ln w="1676" cap="flat">
                  <a:solidFill>
                    <a:schemeClr val="tx2"/>
                  </a:solidFill>
                  <a:prstDash val="solid"/>
                  <a:miter/>
                </a:ln>
              </p:spPr>
              <p:txBody>
                <a:bodyPr rtlCol="0" anchor="ctr"/>
                <a:lstStyle/>
                <a:p>
                  <a:endParaRPr lang="en-BR"/>
                </a:p>
              </p:txBody>
            </p:sp>
          </p:grpSp>
        </p:grpSp>
      </p:grpSp>
    </p:spTree>
    <p:extLst>
      <p:ext uri="{BB962C8B-B14F-4D97-AF65-F5344CB8AC3E}">
        <p14:creationId xmlns:p14="http://schemas.microsoft.com/office/powerpoint/2010/main" val="311267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ounded Rectangle 11">
            <a:extLst>
              <a:ext uri="{FF2B5EF4-FFF2-40B4-BE49-F238E27FC236}">
                <a16:creationId xmlns:a16="http://schemas.microsoft.com/office/drawing/2014/main" id="{B376DE3E-4318-E542-2D61-D97ECED491BA}"/>
              </a:ext>
            </a:extLst>
          </p:cNvPr>
          <p:cNvSpPr/>
          <p:nvPr/>
        </p:nvSpPr>
        <p:spPr>
          <a:xfrm>
            <a:off x="6588444" y="3237855"/>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9" name="Rounded Rectangle 11">
            <a:extLst>
              <a:ext uri="{FF2B5EF4-FFF2-40B4-BE49-F238E27FC236}">
                <a16:creationId xmlns:a16="http://schemas.microsoft.com/office/drawing/2014/main" id="{FA0EB6E8-3330-0286-C999-0AC9DDED1C44}"/>
              </a:ext>
            </a:extLst>
          </p:cNvPr>
          <p:cNvSpPr/>
          <p:nvPr/>
        </p:nvSpPr>
        <p:spPr>
          <a:xfrm>
            <a:off x="4606848" y="3248020"/>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6" name="Rounded Rectangle 11">
            <a:extLst>
              <a:ext uri="{FF2B5EF4-FFF2-40B4-BE49-F238E27FC236}">
                <a16:creationId xmlns:a16="http://schemas.microsoft.com/office/drawing/2014/main" id="{FE62C516-6232-02EB-4282-2033C45B4D0B}"/>
              </a:ext>
            </a:extLst>
          </p:cNvPr>
          <p:cNvSpPr/>
          <p:nvPr/>
        </p:nvSpPr>
        <p:spPr>
          <a:xfrm>
            <a:off x="2499610" y="3245475"/>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65" name="Rounded Rectangle 11">
            <a:extLst>
              <a:ext uri="{FF2B5EF4-FFF2-40B4-BE49-F238E27FC236}">
                <a16:creationId xmlns:a16="http://schemas.microsoft.com/office/drawing/2014/main" id="{C916B0A6-51CD-4EBD-3D51-832DF69D45D2}"/>
              </a:ext>
            </a:extLst>
          </p:cNvPr>
          <p:cNvSpPr/>
          <p:nvPr/>
        </p:nvSpPr>
        <p:spPr>
          <a:xfrm>
            <a:off x="495154" y="3255640"/>
            <a:ext cx="1714250" cy="847329"/>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 name="Title 1">
            <a:extLst>
              <a:ext uri="{FF2B5EF4-FFF2-40B4-BE49-F238E27FC236}">
                <a16:creationId xmlns:a16="http://schemas.microsoft.com/office/drawing/2014/main" id="{644307B1-16A5-684D-B662-1CF92DEB53B0}"/>
              </a:ext>
            </a:extLst>
          </p:cNvPr>
          <p:cNvSpPr>
            <a:spLocks noGrp="1"/>
          </p:cNvSpPr>
          <p:nvPr>
            <p:ph type="ctrTitle"/>
          </p:nvPr>
        </p:nvSpPr>
        <p:spPr/>
        <p:txBody>
          <a:bodyPr/>
          <a:lstStyle/>
          <a:p>
            <a:r>
              <a:rPr lang="en-BR" dirty="0"/>
              <a:t>How a </a:t>
            </a:r>
            <a:r>
              <a:rPr lang="en-US" dirty="0"/>
              <a:t>Thetaflix</a:t>
            </a:r>
            <a:r>
              <a:rPr lang="en-BR" dirty="0"/>
              <a:t> works</a:t>
            </a:r>
          </a:p>
        </p:txBody>
      </p:sp>
      <p:sp>
        <p:nvSpPr>
          <p:cNvPr id="26" name="Content Placeholder 5">
            <a:extLst>
              <a:ext uri="{FF2B5EF4-FFF2-40B4-BE49-F238E27FC236}">
                <a16:creationId xmlns:a16="http://schemas.microsoft.com/office/drawing/2014/main" id="{E983903D-3A8F-0D4E-A17F-43A19F86B84F}"/>
              </a:ext>
            </a:extLst>
          </p:cNvPr>
          <p:cNvSpPr txBox="1">
            <a:spLocks/>
          </p:cNvSpPr>
          <p:nvPr/>
        </p:nvSpPr>
        <p:spPr>
          <a:xfrm>
            <a:off x="670871" y="3427120"/>
            <a:ext cx="1293351" cy="409447"/>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A </a:t>
            </a:r>
            <a:r>
              <a:rPr lang="en-US" sz="1400" b="1" dirty="0">
                <a:solidFill>
                  <a:schemeClr val="accent2"/>
                </a:solidFill>
                <a:latin typeface="Segoe UI" panose="020B0502040204020203" pitchFamily="34" charset="0"/>
                <a:cs typeface="Segoe UI" panose="020B0502040204020203" pitchFamily="34" charset="0"/>
              </a:rPr>
              <a:t>video </a:t>
            </a:r>
          </a:p>
          <a:p>
            <a:pPr marL="0" indent="0" algn="ctr">
              <a:buNone/>
            </a:pPr>
            <a:r>
              <a:rPr lang="en-US" sz="1400" b="1" dirty="0">
                <a:solidFill>
                  <a:schemeClr val="accent2"/>
                </a:solidFill>
                <a:latin typeface="Segoe UI" panose="020B0502040204020203" pitchFamily="34" charset="0"/>
                <a:cs typeface="Segoe UI" panose="020B0502040204020203" pitchFamily="34" charset="0"/>
              </a:rPr>
              <a:t>created</a:t>
            </a:r>
          </a:p>
        </p:txBody>
      </p:sp>
      <p:sp>
        <p:nvSpPr>
          <p:cNvPr id="27" name="Content Placeholder 5">
            <a:extLst>
              <a:ext uri="{FF2B5EF4-FFF2-40B4-BE49-F238E27FC236}">
                <a16:creationId xmlns:a16="http://schemas.microsoft.com/office/drawing/2014/main" id="{4235E0EE-4D5C-BC4E-A21D-702194D9E761}"/>
              </a:ext>
            </a:extLst>
          </p:cNvPr>
          <p:cNvSpPr txBox="1">
            <a:spLocks/>
          </p:cNvSpPr>
          <p:nvPr/>
        </p:nvSpPr>
        <p:spPr>
          <a:xfrm>
            <a:off x="2393940" y="3380705"/>
            <a:ext cx="1893594" cy="544974"/>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accent2"/>
                </a:solidFill>
                <a:latin typeface="Segoe UI" panose="020B0502040204020203" pitchFamily="34" charset="0"/>
                <a:cs typeface="Segoe UI" panose="020B0502040204020203" pitchFamily="34" charset="0"/>
              </a:rPr>
              <a:t>Peer-to peer edge theta network</a:t>
            </a:r>
            <a:endParaRPr lang="en-BR" sz="1400" b="1" dirty="0">
              <a:solidFill>
                <a:schemeClr val="accent2"/>
              </a:solidFill>
              <a:latin typeface="Segoe UI" panose="020B0502040204020203" pitchFamily="34" charset="0"/>
              <a:cs typeface="Segoe UI" panose="020B0502040204020203" pitchFamily="34" charset="0"/>
            </a:endParaRPr>
          </a:p>
        </p:txBody>
      </p:sp>
      <p:sp>
        <p:nvSpPr>
          <p:cNvPr id="28" name="Content Placeholder 5">
            <a:extLst>
              <a:ext uri="{FF2B5EF4-FFF2-40B4-BE49-F238E27FC236}">
                <a16:creationId xmlns:a16="http://schemas.microsoft.com/office/drawing/2014/main" id="{4520C9CD-B7F8-A748-A8EE-A6647FF61CA5}"/>
              </a:ext>
            </a:extLst>
          </p:cNvPr>
          <p:cNvSpPr txBox="1">
            <a:spLocks/>
          </p:cNvSpPr>
          <p:nvPr/>
        </p:nvSpPr>
        <p:spPr>
          <a:xfrm>
            <a:off x="4495800" y="3404299"/>
            <a:ext cx="1893594" cy="544974"/>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Video NFT content and </a:t>
            </a:r>
          </a:p>
          <a:p>
            <a:pPr marL="0" indent="0" algn="ctr">
              <a:buNone/>
            </a:pPr>
            <a:r>
              <a:rPr lang="en-US" sz="1400" dirty="0">
                <a:solidFill>
                  <a:schemeClr val="accent2"/>
                </a:solidFill>
                <a:latin typeface="Segoe UI" panose="020B0502040204020203" pitchFamily="34" charset="0"/>
                <a:cs typeface="Segoe UI" panose="020B0502040204020203" pitchFamily="34" charset="0"/>
              </a:rPr>
              <a:t>Paid viewership</a:t>
            </a:r>
            <a:endParaRPr lang="en-BR" sz="1400" dirty="0">
              <a:solidFill>
                <a:schemeClr val="accent2"/>
              </a:solidFill>
              <a:latin typeface="Segoe UI" panose="020B0502040204020203" pitchFamily="34" charset="0"/>
              <a:cs typeface="Segoe UI" panose="020B0502040204020203" pitchFamily="34" charset="0"/>
            </a:endParaRPr>
          </a:p>
        </p:txBody>
      </p:sp>
      <p:sp>
        <p:nvSpPr>
          <p:cNvPr id="29" name="Content Placeholder 5">
            <a:extLst>
              <a:ext uri="{FF2B5EF4-FFF2-40B4-BE49-F238E27FC236}">
                <a16:creationId xmlns:a16="http://schemas.microsoft.com/office/drawing/2014/main" id="{B4AC984C-DB3E-9F4F-9FA2-C4F907094A9D}"/>
              </a:ext>
            </a:extLst>
          </p:cNvPr>
          <p:cNvSpPr txBox="1">
            <a:spLocks/>
          </p:cNvSpPr>
          <p:nvPr/>
        </p:nvSpPr>
        <p:spPr>
          <a:xfrm>
            <a:off x="6781800" y="3443476"/>
            <a:ext cx="1422685" cy="544974"/>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dirty="0">
                <a:solidFill>
                  <a:schemeClr val="accent2"/>
                </a:solidFill>
                <a:latin typeface="Segoe UI" panose="020B0502040204020203" pitchFamily="34" charset="0"/>
                <a:cs typeface="Segoe UI" panose="020B0502040204020203" pitchFamily="34" charset="0"/>
              </a:rPr>
              <a:t>Artist reward program </a:t>
            </a:r>
            <a:endParaRPr lang="en-BR" sz="1400" dirty="0">
              <a:solidFill>
                <a:schemeClr val="accent2"/>
              </a:solidFill>
              <a:latin typeface="Segoe UI" panose="020B0502040204020203" pitchFamily="34" charset="0"/>
              <a:cs typeface="Segoe UI" panose="020B0502040204020203" pitchFamily="34" charset="0"/>
            </a:endParaRPr>
          </a:p>
        </p:txBody>
      </p:sp>
      <p:grpSp>
        <p:nvGrpSpPr>
          <p:cNvPr id="4" name="Graphic 6">
            <a:extLst>
              <a:ext uri="{FF2B5EF4-FFF2-40B4-BE49-F238E27FC236}">
                <a16:creationId xmlns:a16="http://schemas.microsoft.com/office/drawing/2014/main" id="{5B869912-7243-EC4B-BCB0-E914F774B4F6}"/>
              </a:ext>
            </a:extLst>
          </p:cNvPr>
          <p:cNvGrpSpPr/>
          <p:nvPr/>
        </p:nvGrpSpPr>
        <p:grpSpPr>
          <a:xfrm>
            <a:off x="558321" y="2204725"/>
            <a:ext cx="1415891" cy="1142893"/>
            <a:chOff x="1099525" y="1940061"/>
            <a:chExt cx="879157" cy="709647"/>
          </a:xfrm>
        </p:grpSpPr>
        <p:grpSp>
          <p:nvGrpSpPr>
            <p:cNvPr id="5" name="Graphic 6">
              <a:extLst>
                <a:ext uri="{FF2B5EF4-FFF2-40B4-BE49-F238E27FC236}">
                  <a16:creationId xmlns:a16="http://schemas.microsoft.com/office/drawing/2014/main" id="{FCE7E4A5-3640-3241-8D59-0705F7D2192F}"/>
                </a:ext>
              </a:extLst>
            </p:cNvPr>
            <p:cNvGrpSpPr/>
            <p:nvPr/>
          </p:nvGrpSpPr>
          <p:grpSpPr>
            <a:xfrm>
              <a:off x="1099525" y="1940061"/>
              <a:ext cx="879157" cy="709647"/>
              <a:chOff x="1099525" y="1940061"/>
              <a:chExt cx="879157" cy="709647"/>
            </a:xfrm>
            <a:noFill/>
          </p:grpSpPr>
          <p:sp>
            <p:nvSpPr>
              <p:cNvPr id="6" name="Freeform 5">
                <a:extLst>
                  <a:ext uri="{FF2B5EF4-FFF2-40B4-BE49-F238E27FC236}">
                    <a16:creationId xmlns:a16="http://schemas.microsoft.com/office/drawing/2014/main" id="{ADEE0BF1-479C-BC4F-BD0E-EFF417587664}"/>
                  </a:ext>
                </a:extLst>
              </p:cNvPr>
              <p:cNvSpPr/>
              <p:nvPr/>
            </p:nvSpPr>
            <p:spPr>
              <a:xfrm>
                <a:off x="1099525" y="1940061"/>
                <a:ext cx="878473" cy="509154"/>
              </a:xfrm>
              <a:custGeom>
                <a:avLst/>
                <a:gdLst>
                  <a:gd name="connsiteX0" fmla="*/ 877790 w 878473"/>
                  <a:gd name="connsiteY0" fmla="*/ 509155 h 509154"/>
                  <a:gd name="connsiteX1" fmla="*/ 0 w 878473"/>
                  <a:gd name="connsiteY1" fmla="*/ 509155 h 509154"/>
                  <a:gd name="connsiteX2" fmla="*/ 0 w 878473"/>
                  <a:gd name="connsiteY2" fmla="*/ 48917 h 509154"/>
                  <a:gd name="connsiteX3" fmla="*/ 48538 w 878473"/>
                  <a:gd name="connsiteY3" fmla="*/ 0 h 509154"/>
                  <a:gd name="connsiteX4" fmla="*/ 829936 w 878473"/>
                  <a:gd name="connsiteY4" fmla="*/ 0 h 509154"/>
                  <a:gd name="connsiteX5" fmla="*/ 878474 w 878473"/>
                  <a:gd name="connsiteY5" fmla="*/ 48917 h 509154"/>
                  <a:gd name="connsiteX6" fmla="*/ 878474 w 878473"/>
                  <a:gd name="connsiteY6" fmla="*/ 509155 h 50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8473" h="509154">
                    <a:moveTo>
                      <a:pt x="877790" y="509155"/>
                    </a:moveTo>
                    <a:lnTo>
                      <a:pt x="0" y="509155"/>
                    </a:lnTo>
                    <a:lnTo>
                      <a:pt x="0" y="48917"/>
                    </a:lnTo>
                    <a:cubicBezTo>
                      <a:pt x="0" y="22047"/>
                      <a:pt x="21876" y="0"/>
                      <a:pt x="48538" y="0"/>
                    </a:cubicBezTo>
                    <a:lnTo>
                      <a:pt x="829936" y="0"/>
                    </a:lnTo>
                    <a:cubicBezTo>
                      <a:pt x="856597" y="0"/>
                      <a:pt x="878474" y="22047"/>
                      <a:pt x="878474" y="48917"/>
                    </a:cubicBezTo>
                    <a:lnTo>
                      <a:pt x="878474" y="509155"/>
                    </a:lnTo>
                    <a:close/>
                  </a:path>
                </a:pathLst>
              </a:custGeom>
              <a:noFill/>
              <a:ln w="6793" cap="flat">
                <a:solidFill>
                  <a:schemeClr val="accent1"/>
                </a:solidFill>
                <a:prstDash val="solid"/>
                <a:miter/>
              </a:ln>
            </p:spPr>
            <p:txBody>
              <a:bodyPr rtlCol="0" anchor="ctr"/>
              <a:lstStyle/>
              <a:p>
                <a:endParaRPr lang="en-BR"/>
              </a:p>
            </p:txBody>
          </p:sp>
          <p:sp>
            <p:nvSpPr>
              <p:cNvPr id="8" name="Freeform 7">
                <a:extLst>
                  <a:ext uri="{FF2B5EF4-FFF2-40B4-BE49-F238E27FC236}">
                    <a16:creationId xmlns:a16="http://schemas.microsoft.com/office/drawing/2014/main" id="{4C622A10-98CF-BF42-9A05-24E91B4E2286}"/>
                  </a:ext>
                </a:extLst>
              </p:cNvPr>
              <p:cNvSpPr/>
              <p:nvPr/>
            </p:nvSpPr>
            <p:spPr>
              <a:xfrm>
                <a:off x="1132339" y="1973132"/>
                <a:ext cx="812160" cy="443012"/>
              </a:xfrm>
              <a:custGeom>
                <a:avLst/>
                <a:gdLst>
                  <a:gd name="connsiteX0" fmla="*/ 782081 w 812160"/>
                  <a:gd name="connsiteY0" fmla="*/ 443013 h 443012"/>
                  <a:gd name="connsiteX1" fmla="*/ 30080 w 812160"/>
                  <a:gd name="connsiteY1" fmla="*/ 443013 h 443012"/>
                  <a:gd name="connsiteX2" fmla="*/ 0 w 812160"/>
                  <a:gd name="connsiteY2" fmla="*/ 412698 h 443012"/>
                  <a:gd name="connsiteX3" fmla="*/ 0 w 812160"/>
                  <a:gd name="connsiteY3" fmla="*/ 30315 h 443012"/>
                  <a:gd name="connsiteX4" fmla="*/ 30080 w 812160"/>
                  <a:gd name="connsiteY4" fmla="*/ 0 h 443012"/>
                  <a:gd name="connsiteX5" fmla="*/ 782081 w 812160"/>
                  <a:gd name="connsiteY5" fmla="*/ 0 h 443012"/>
                  <a:gd name="connsiteX6" fmla="*/ 812161 w 812160"/>
                  <a:gd name="connsiteY6" fmla="*/ 30315 h 443012"/>
                  <a:gd name="connsiteX7" fmla="*/ 812161 w 812160"/>
                  <a:gd name="connsiteY7" fmla="*/ 412698 h 443012"/>
                  <a:gd name="connsiteX8" fmla="*/ 782081 w 812160"/>
                  <a:gd name="connsiteY8" fmla="*/ 443013 h 4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2160" h="443012">
                    <a:moveTo>
                      <a:pt x="782081" y="443013"/>
                    </a:moveTo>
                    <a:lnTo>
                      <a:pt x="30080" y="443013"/>
                    </a:lnTo>
                    <a:cubicBezTo>
                      <a:pt x="13673" y="443013"/>
                      <a:pt x="0" y="429233"/>
                      <a:pt x="0" y="412698"/>
                    </a:cubicBezTo>
                    <a:lnTo>
                      <a:pt x="0" y="30315"/>
                    </a:lnTo>
                    <a:cubicBezTo>
                      <a:pt x="0" y="13780"/>
                      <a:pt x="13673" y="0"/>
                      <a:pt x="30080" y="0"/>
                    </a:cubicBezTo>
                    <a:lnTo>
                      <a:pt x="782081" y="0"/>
                    </a:lnTo>
                    <a:cubicBezTo>
                      <a:pt x="798488" y="0"/>
                      <a:pt x="812161" y="13780"/>
                      <a:pt x="812161" y="30315"/>
                    </a:cubicBezTo>
                    <a:lnTo>
                      <a:pt x="812161" y="412698"/>
                    </a:lnTo>
                    <a:cubicBezTo>
                      <a:pt x="812161" y="429922"/>
                      <a:pt x="798488" y="443013"/>
                      <a:pt x="782081" y="443013"/>
                    </a:cubicBezTo>
                    <a:close/>
                  </a:path>
                </a:pathLst>
              </a:custGeom>
              <a:noFill/>
              <a:ln w="6793" cap="flat">
                <a:solidFill>
                  <a:schemeClr val="accent1"/>
                </a:solidFill>
                <a:prstDash val="solid"/>
                <a:miter/>
              </a:ln>
            </p:spPr>
            <p:txBody>
              <a:bodyPr rtlCol="0" anchor="ctr"/>
              <a:lstStyle/>
              <a:p>
                <a:endParaRPr lang="en-BR"/>
              </a:p>
            </p:txBody>
          </p:sp>
          <p:sp>
            <p:nvSpPr>
              <p:cNvPr id="10" name="Freeform 9">
                <a:extLst>
                  <a:ext uri="{FF2B5EF4-FFF2-40B4-BE49-F238E27FC236}">
                    <a16:creationId xmlns:a16="http://schemas.microsoft.com/office/drawing/2014/main" id="{C97C5AD3-980A-4F44-920A-14A185127CE7}"/>
                  </a:ext>
                </a:extLst>
              </p:cNvPr>
              <p:cNvSpPr/>
              <p:nvPr/>
            </p:nvSpPr>
            <p:spPr>
              <a:xfrm>
                <a:off x="1099525" y="2449216"/>
                <a:ext cx="879157" cy="200492"/>
              </a:xfrm>
              <a:custGeom>
                <a:avLst/>
                <a:gdLst>
                  <a:gd name="connsiteX0" fmla="*/ 0 w 879157"/>
                  <a:gd name="connsiteY0" fmla="*/ 0 h 200492"/>
                  <a:gd name="connsiteX1" fmla="*/ 0 w 879157"/>
                  <a:gd name="connsiteY1" fmla="*/ 42028 h 200492"/>
                  <a:gd name="connsiteX2" fmla="*/ 41702 w 879157"/>
                  <a:gd name="connsiteY2" fmla="*/ 84055 h 200492"/>
                  <a:gd name="connsiteX3" fmla="*/ 343186 w 879157"/>
                  <a:gd name="connsiteY3" fmla="*/ 84055 h 200492"/>
                  <a:gd name="connsiteX4" fmla="*/ 315157 w 879157"/>
                  <a:gd name="connsiteY4" fmla="*/ 181201 h 200492"/>
                  <a:gd name="connsiteX5" fmla="*/ 266619 w 879157"/>
                  <a:gd name="connsiteY5" fmla="*/ 181201 h 200492"/>
                  <a:gd name="connsiteX6" fmla="*/ 254313 w 879157"/>
                  <a:gd name="connsiteY6" fmla="*/ 193603 h 200492"/>
                  <a:gd name="connsiteX7" fmla="*/ 261149 w 879157"/>
                  <a:gd name="connsiteY7" fmla="*/ 200493 h 200492"/>
                  <a:gd name="connsiteX8" fmla="*/ 624844 w 879157"/>
                  <a:gd name="connsiteY8" fmla="*/ 200493 h 200492"/>
                  <a:gd name="connsiteX9" fmla="*/ 631681 w 879157"/>
                  <a:gd name="connsiteY9" fmla="*/ 193603 h 200492"/>
                  <a:gd name="connsiteX10" fmla="*/ 619375 w 879157"/>
                  <a:gd name="connsiteY10" fmla="*/ 181201 h 200492"/>
                  <a:gd name="connsiteX11" fmla="*/ 570837 w 879157"/>
                  <a:gd name="connsiteY11" fmla="*/ 181201 h 200492"/>
                  <a:gd name="connsiteX12" fmla="*/ 542808 w 879157"/>
                  <a:gd name="connsiteY12" fmla="*/ 84055 h 200492"/>
                  <a:gd name="connsiteX13" fmla="*/ 837456 w 879157"/>
                  <a:gd name="connsiteY13" fmla="*/ 84055 h 200492"/>
                  <a:gd name="connsiteX14" fmla="*/ 879158 w 879157"/>
                  <a:gd name="connsiteY14" fmla="*/ 42028 h 200492"/>
                  <a:gd name="connsiteX15" fmla="*/ 879158 w 879157"/>
                  <a:gd name="connsiteY15" fmla="*/ 0 h 20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9157" h="200492">
                    <a:moveTo>
                      <a:pt x="0" y="0"/>
                    </a:moveTo>
                    <a:lnTo>
                      <a:pt x="0" y="42028"/>
                    </a:lnTo>
                    <a:cubicBezTo>
                      <a:pt x="0" y="65453"/>
                      <a:pt x="18458" y="84055"/>
                      <a:pt x="41702" y="84055"/>
                    </a:cubicBezTo>
                    <a:lnTo>
                      <a:pt x="343186" y="84055"/>
                    </a:lnTo>
                    <a:lnTo>
                      <a:pt x="315157" y="181201"/>
                    </a:lnTo>
                    <a:lnTo>
                      <a:pt x="266619" y="181201"/>
                    </a:lnTo>
                    <a:cubicBezTo>
                      <a:pt x="259782" y="181201"/>
                      <a:pt x="254313" y="186713"/>
                      <a:pt x="254313" y="193603"/>
                    </a:cubicBezTo>
                    <a:cubicBezTo>
                      <a:pt x="254313" y="197048"/>
                      <a:pt x="257048" y="200493"/>
                      <a:pt x="261149" y="200493"/>
                    </a:cubicBezTo>
                    <a:lnTo>
                      <a:pt x="624844" y="200493"/>
                    </a:lnTo>
                    <a:cubicBezTo>
                      <a:pt x="628263" y="200493"/>
                      <a:pt x="631681" y="197737"/>
                      <a:pt x="631681" y="193603"/>
                    </a:cubicBezTo>
                    <a:cubicBezTo>
                      <a:pt x="631681" y="186713"/>
                      <a:pt x="626212" y="181201"/>
                      <a:pt x="619375" y="181201"/>
                    </a:cubicBezTo>
                    <a:lnTo>
                      <a:pt x="570837" y="181201"/>
                    </a:lnTo>
                    <a:lnTo>
                      <a:pt x="542808" y="84055"/>
                    </a:lnTo>
                    <a:lnTo>
                      <a:pt x="837456" y="84055"/>
                    </a:lnTo>
                    <a:cubicBezTo>
                      <a:pt x="860699" y="84055"/>
                      <a:pt x="879158" y="65453"/>
                      <a:pt x="879158" y="42028"/>
                    </a:cubicBezTo>
                    <a:lnTo>
                      <a:pt x="879158" y="0"/>
                    </a:lnTo>
                  </a:path>
                </a:pathLst>
              </a:custGeom>
              <a:noFill/>
              <a:ln w="6793" cap="flat">
                <a:solidFill>
                  <a:schemeClr val="accent1"/>
                </a:solidFill>
                <a:prstDash val="solid"/>
                <a:miter/>
              </a:ln>
            </p:spPr>
            <p:txBody>
              <a:bodyPr rtlCol="0" anchor="ctr"/>
              <a:lstStyle/>
              <a:p>
                <a:endParaRPr lang="en-BR"/>
              </a:p>
            </p:txBody>
          </p:sp>
          <p:sp>
            <p:nvSpPr>
              <p:cNvPr id="12" name="Freeform 11">
                <a:extLst>
                  <a:ext uri="{FF2B5EF4-FFF2-40B4-BE49-F238E27FC236}">
                    <a16:creationId xmlns:a16="http://schemas.microsoft.com/office/drawing/2014/main" id="{FBF8E902-9C03-3146-B599-F759C7EB3753}"/>
                  </a:ext>
                </a:extLst>
              </p:cNvPr>
              <p:cNvSpPr/>
              <p:nvPr/>
            </p:nvSpPr>
            <p:spPr>
              <a:xfrm>
                <a:off x="1521329" y="2474019"/>
                <a:ext cx="34181" cy="34448"/>
              </a:xfrm>
              <a:custGeom>
                <a:avLst/>
                <a:gdLst>
                  <a:gd name="connsiteX0" fmla="*/ 34182 w 34181"/>
                  <a:gd name="connsiteY0" fmla="*/ 17224 h 34448"/>
                  <a:gd name="connsiteX1" fmla="*/ 17091 w 34181"/>
                  <a:gd name="connsiteY1" fmla="*/ 34449 h 34448"/>
                  <a:gd name="connsiteX2" fmla="*/ 0 w 34181"/>
                  <a:gd name="connsiteY2" fmla="*/ 17224 h 34448"/>
                  <a:gd name="connsiteX3" fmla="*/ 17091 w 34181"/>
                  <a:gd name="connsiteY3" fmla="*/ 0 h 34448"/>
                  <a:gd name="connsiteX4" fmla="*/ 34182 w 34181"/>
                  <a:gd name="connsiteY4" fmla="*/ 17224 h 34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81" h="34448">
                    <a:moveTo>
                      <a:pt x="34182" y="17224"/>
                    </a:moveTo>
                    <a:cubicBezTo>
                      <a:pt x="34182" y="26737"/>
                      <a:pt x="26530" y="34449"/>
                      <a:pt x="17091" y="34449"/>
                    </a:cubicBezTo>
                    <a:cubicBezTo>
                      <a:pt x="7652" y="34449"/>
                      <a:pt x="0" y="26737"/>
                      <a:pt x="0" y="17224"/>
                    </a:cubicBezTo>
                    <a:cubicBezTo>
                      <a:pt x="0" y="7712"/>
                      <a:pt x="7652" y="0"/>
                      <a:pt x="17091" y="0"/>
                    </a:cubicBezTo>
                    <a:cubicBezTo>
                      <a:pt x="26530" y="0"/>
                      <a:pt x="34182" y="7712"/>
                      <a:pt x="34182" y="17224"/>
                    </a:cubicBezTo>
                    <a:close/>
                  </a:path>
                </a:pathLst>
              </a:custGeom>
              <a:noFill/>
              <a:ln w="6793" cap="flat">
                <a:solidFill>
                  <a:schemeClr val="accent1"/>
                </a:solidFill>
                <a:prstDash val="solid"/>
                <a:miter/>
              </a:ln>
            </p:spPr>
            <p:txBody>
              <a:bodyPr rtlCol="0" anchor="ctr"/>
              <a:lstStyle/>
              <a:p>
                <a:endParaRPr lang="en-BR"/>
              </a:p>
            </p:txBody>
          </p:sp>
          <p:sp>
            <p:nvSpPr>
              <p:cNvPr id="14" name="Freeform 13">
                <a:extLst>
                  <a:ext uri="{FF2B5EF4-FFF2-40B4-BE49-F238E27FC236}">
                    <a16:creationId xmlns:a16="http://schemas.microsoft.com/office/drawing/2014/main" id="{7D3017FE-0D79-E549-9A0B-FC0158978E31}"/>
                  </a:ext>
                </a:extLst>
              </p:cNvPr>
              <p:cNvSpPr/>
              <p:nvPr/>
            </p:nvSpPr>
            <p:spPr>
              <a:xfrm>
                <a:off x="1414681" y="2630417"/>
                <a:ext cx="163389" cy="6889"/>
              </a:xfrm>
              <a:custGeom>
                <a:avLst/>
                <a:gdLst>
                  <a:gd name="connsiteX0" fmla="*/ 0 w 163389"/>
                  <a:gd name="connsiteY0" fmla="*/ 0 h 6889"/>
                  <a:gd name="connsiteX1" fmla="*/ 163389 w 163389"/>
                  <a:gd name="connsiteY1" fmla="*/ 0 h 6889"/>
                </a:gdLst>
                <a:ahLst/>
                <a:cxnLst>
                  <a:cxn ang="0">
                    <a:pos x="connsiteX0" y="connsiteY0"/>
                  </a:cxn>
                  <a:cxn ang="0">
                    <a:pos x="connsiteX1" y="connsiteY1"/>
                  </a:cxn>
                </a:cxnLst>
                <a:rect l="l" t="t" r="r" b="b"/>
                <a:pathLst>
                  <a:path w="163389" h="6889">
                    <a:moveTo>
                      <a:pt x="0" y="0"/>
                    </a:moveTo>
                    <a:lnTo>
                      <a:pt x="163389" y="0"/>
                    </a:lnTo>
                  </a:path>
                </a:pathLst>
              </a:custGeom>
              <a:ln w="6793" cap="rnd">
                <a:solidFill>
                  <a:schemeClr val="accent1"/>
                </a:solidFill>
                <a:prstDash val="solid"/>
                <a:miter/>
              </a:ln>
            </p:spPr>
            <p:txBody>
              <a:bodyPr rtlCol="0" anchor="ctr"/>
              <a:lstStyle/>
              <a:p>
                <a:endParaRPr lang="en-BR"/>
              </a:p>
            </p:txBody>
          </p:sp>
          <p:sp>
            <p:nvSpPr>
              <p:cNvPr id="15" name="Freeform 14">
                <a:extLst>
                  <a:ext uri="{FF2B5EF4-FFF2-40B4-BE49-F238E27FC236}">
                    <a16:creationId xmlns:a16="http://schemas.microsoft.com/office/drawing/2014/main" id="{D7E6704A-CB0E-D741-AB88-27E03D71465B}"/>
                  </a:ext>
                </a:extLst>
              </p:cNvPr>
              <p:cNvSpPr/>
              <p:nvPr/>
            </p:nvSpPr>
            <p:spPr>
              <a:xfrm>
                <a:off x="1451598" y="2533271"/>
                <a:ext cx="163389" cy="6889"/>
              </a:xfrm>
              <a:custGeom>
                <a:avLst/>
                <a:gdLst>
                  <a:gd name="connsiteX0" fmla="*/ 0 w 163389"/>
                  <a:gd name="connsiteY0" fmla="*/ 0 h 6889"/>
                  <a:gd name="connsiteX1" fmla="*/ 163389 w 163389"/>
                  <a:gd name="connsiteY1" fmla="*/ 0 h 6889"/>
                </a:gdLst>
                <a:ahLst/>
                <a:cxnLst>
                  <a:cxn ang="0">
                    <a:pos x="connsiteX0" y="connsiteY0"/>
                  </a:cxn>
                  <a:cxn ang="0">
                    <a:pos x="connsiteX1" y="connsiteY1"/>
                  </a:cxn>
                </a:cxnLst>
                <a:rect l="l" t="t" r="r" b="b"/>
                <a:pathLst>
                  <a:path w="163389" h="6889">
                    <a:moveTo>
                      <a:pt x="0" y="0"/>
                    </a:moveTo>
                    <a:lnTo>
                      <a:pt x="163389" y="0"/>
                    </a:lnTo>
                  </a:path>
                </a:pathLst>
              </a:custGeom>
              <a:ln w="6793" cap="rnd">
                <a:solidFill>
                  <a:schemeClr val="accent1"/>
                </a:solidFill>
                <a:prstDash val="solid"/>
                <a:miter/>
              </a:ln>
            </p:spPr>
            <p:txBody>
              <a:bodyPr rtlCol="0" anchor="ctr"/>
              <a:lstStyle/>
              <a:p>
                <a:endParaRPr lang="en-BR"/>
              </a:p>
            </p:txBody>
          </p:sp>
        </p:grpSp>
        <p:grpSp>
          <p:nvGrpSpPr>
            <p:cNvPr id="16" name="Graphic 6">
              <a:extLst>
                <a:ext uri="{FF2B5EF4-FFF2-40B4-BE49-F238E27FC236}">
                  <a16:creationId xmlns:a16="http://schemas.microsoft.com/office/drawing/2014/main" id="{9015AEF0-4C26-174F-8752-AA01306426F9}"/>
                </a:ext>
              </a:extLst>
            </p:cNvPr>
            <p:cNvGrpSpPr/>
            <p:nvPr/>
          </p:nvGrpSpPr>
          <p:grpSpPr>
            <a:xfrm>
              <a:off x="1415365" y="2082680"/>
              <a:ext cx="246109" cy="223228"/>
              <a:chOff x="1415365" y="2082680"/>
              <a:chExt cx="246109" cy="223228"/>
            </a:xfrm>
            <a:solidFill>
              <a:srgbClr val="8854ED"/>
            </a:solidFill>
          </p:grpSpPr>
          <p:sp>
            <p:nvSpPr>
              <p:cNvPr id="17" name="Freeform 16">
                <a:extLst>
                  <a:ext uri="{FF2B5EF4-FFF2-40B4-BE49-F238E27FC236}">
                    <a16:creationId xmlns:a16="http://schemas.microsoft.com/office/drawing/2014/main" id="{FEDD66E3-5C88-AC4B-8E89-DAAED4577460}"/>
                  </a:ext>
                </a:extLst>
              </p:cNvPr>
              <p:cNvSpPr/>
              <p:nvPr/>
            </p:nvSpPr>
            <p:spPr>
              <a:xfrm>
                <a:off x="1415365" y="2082680"/>
                <a:ext cx="160349" cy="223228"/>
              </a:xfrm>
              <a:custGeom>
                <a:avLst/>
                <a:gdLst>
                  <a:gd name="connsiteX0" fmla="*/ 147666 w 160349"/>
                  <a:gd name="connsiteY0" fmla="*/ 68898 h 223228"/>
                  <a:gd name="connsiteX1" fmla="*/ 98444 w 160349"/>
                  <a:gd name="connsiteY1" fmla="*/ 33760 h 223228"/>
                  <a:gd name="connsiteX2" fmla="*/ 98444 w 160349"/>
                  <a:gd name="connsiteY2" fmla="*/ 0 h 223228"/>
                  <a:gd name="connsiteX3" fmla="*/ 77935 w 160349"/>
                  <a:gd name="connsiteY3" fmla="*/ 0 h 223228"/>
                  <a:gd name="connsiteX4" fmla="*/ 77935 w 160349"/>
                  <a:gd name="connsiteY4" fmla="*/ 33071 h 223228"/>
                  <a:gd name="connsiteX5" fmla="*/ 61527 w 160349"/>
                  <a:gd name="connsiteY5" fmla="*/ 33071 h 223228"/>
                  <a:gd name="connsiteX6" fmla="*/ 61527 w 160349"/>
                  <a:gd name="connsiteY6" fmla="*/ 0 h 223228"/>
                  <a:gd name="connsiteX7" fmla="*/ 41018 w 160349"/>
                  <a:gd name="connsiteY7" fmla="*/ 0 h 223228"/>
                  <a:gd name="connsiteX8" fmla="*/ 41018 w 160349"/>
                  <a:gd name="connsiteY8" fmla="*/ 33760 h 223228"/>
                  <a:gd name="connsiteX9" fmla="*/ 28029 w 160349"/>
                  <a:gd name="connsiteY9" fmla="*/ 33760 h 223228"/>
                  <a:gd name="connsiteX10" fmla="*/ 28029 w 160349"/>
                  <a:gd name="connsiteY10" fmla="*/ 33760 h 223228"/>
                  <a:gd name="connsiteX11" fmla="*/ 0 w 160349"/>
                  <a:gd name="connsiteY11" fmla="*/ 33760 h 223228"/>
                  <a:gd name="connsiteX12" fmla="*/ 0 w 160349"/>
                  <a:gd name="connsiteY12" fmla="*/ 55807 h 223228"/>
                  <a:gd name="connsiteX13" fmla="*/ 15040 w 160349"/>
                  <a:gd name="connsiteY13" fmla="*/ 55807 h 223228"/>
                  <a:gd name="connsiteX14" fmla="*/ 26662 w 160349"/>
                  <a:gd name="connsiteY14" fmla="*/ 64764 h 223228"/>
                  <a:gd name="connsiteX15" fmla="*/ 26662 w 160349"/>
                  <a:gd name="connsiteY15" fmla="*/ 103347 h 223228"/>
                  <a:gd name="connsiteX16" fmla="*/ 26662 w 160349"/>
                  <a:gd name="connsiteY16" fmla="*/ 157087 h 223228"/>
                  <a:gd name="connsiteX17" fmla="*/ 19142 w 160349"/>
                  <a:gd name="connsiteY17" fmla="*/ 163977 h 223228"/>
                  <a:gd name="connsiteX18" fmla="*/ 4102 w 160349"/>
                  <a:gd name="connsiteY18" fmla="*/ 163977 h 223228"/>
                  <a:gd name="connsiteX19" fmla="*/ 0 w 160349"/>
                  <a:gd name="connsiteY19" fmla="*/ 188780 h 223228"/>
                  <a:gd name="connsiteX20" fmla="*/ 26662 w 160349"/>
                  <a:gd name="connsiteY20" fmla="*/ 188780 h 223228"/>
                  <a:gd name="connsiteX21" fmla="*/ 41018 w 160349"/>
                  <a:gd name="connsiteY21" fmla="*/ 188780 h 223228"/>
                  <a:gd name="connsiteX22" fmla="*/ 41018 w 160349"/>
                  <a:gd name="connsiteY22" fmla="*/ 223229 h 223228"/>
                  <a:gd name="connsiteX23" fmla="*/ 61527 w 160349"/>
                  <a:gd name="connsiteY23" fmla="*/ 223229 h 223228"/>
                  <a:gd name="connsiteX24" fmla="*/ 61527 w 160349"/>
                  <a:gd name="connsiteY24" fmla="*/ 189469 h 223228"/>
                  <a:gd name="connsiteX25" fmla="*/ 77935 w 160349"/>
                  <a:gd name="connsiteY25" fmla="*/ 189469 h 223228"/>
                  <a:gd name="connsiteX26" fmla="*/ 77935 w 160349"/>
                  <a:gd name="connsiteY26" fmla="*/ 223229 h 223228"/>
                  <a:gd name="connsiteX27" fmla="*/ 98444 w 160349"/>
                  <a:gd name="connsiteY27" fmla="*/ 223229 h 223228"/>
                  <a:gd name="connsiteX28" fmla="*/ 98444 w 160349"/>
                  <a:gd name="connsiteY28" fmla="*/ 188780 h 223228"/>
                  <a:gd name="connsiteX29" fmla="*/ 159971 w 160349"/>
                  <a:gd name="connsiteY29" fmla="*/ 145374 h 223228"/>
                  <a:gd name="connsiteX30" fmla="*/ 130575 w 160349"/>
                  <a:gd name="connsiteY30" fmla="*/ 102658 h 223228"/>
                  <a:gd name="connsiteX31" fmla="*/ 147666 w 160349"/>
                  <a:gd name="connsiteY31" fmla="*/ 68898 h 223228"/>
                  <a:gd name="connsiteX32" fmla="*/ 147666 w 160349"/>
                  <a:gd name="connsiteY32" fmla="*/ 68898 h 223228"/>
                  <a:gd name="connsiteX33" fmla="*/ 118953 w 160349"/>
                  <a:gd name="connsiteY33" fmla="*/ 141929 h 223228"/>
                  <a:gd name="connsiteX34" fmla="*/ 61527 w 160349"/>
                  <a:gd name="connsiteY34" fmla="*/ 164666 h 223228"/>
                  <a:gd name="connsiteX35" fmla="*/ 61527 w 160349"/>
                  <a:gd name="connsiteY35" fmla="*/ 119193 h 223228"/>
                  <a:gd name="connsiteX36" fmla="*/ 118953 w 160349"/>
                  <a:gd name="connsiteY36" fmla="*/ 141929 h 223228"/>
                  <a:gd name="connsiteX37" fmla="*/ 118953 w 160349"/>
                  <a:gd name="connsiteY37" fmla="*/ 141929 h 223228"/>
                  <a:gd name="connsiteX38" fmla="*/ 109382 w 160349"/>
                  <a:gd name="connsiteY38" fmla="*/ 78543 h 223228"/>
                  <a:gd name="connsiteX39" fmla="*/ 61527 w 160349"/>
                  <a:gd name="connsiteY39" fmla="*/ 99213 h 223228"/>
                  <a:gd name="connsiteX40" fmla="*/ 61527 w 160349"/>
                  <a:gd name="connsiteY40" fmla="*/ 57874 h 223228"/>
                  <a:gd name="connsiteX41" fmla="*/ 109382 w 160349"/>
                  <a:gd name="connsiteY41" fmla="*/ 78543 h 223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60349" h="223228">
                    <a:moveTo>
                      <a:pt x="147666" y="68898"/>
                    </a:moveTo>
                    <a:cubicBezTo>
                      <a:pt x="145615" y="44784"/>
                      <a:pt x="124422" y="36516"/>
                      <a:pt x="98444" y="33760"/>
                    </a:cubicBezTo>
                    <a:lnTo>
                      <a:pt x="98444" y="0"/>
                    </a:lnTo>
                    <a:lnTo>
                      <a:pt x="77935" y="0"/>
                    </a:lnTo>
                    <a:lnTo>
                      <a:pt x="77935" y="33071"/>
                    </a:lnTo>
                    <a:cubicBezTo>
                      <a:pt x="72466" y="33071"/>
                      <a:pt x="66996" y="33071"/>
                      <a:pt x="61527" y="33071"/>
                    </a:cubicBezTo>
                    <a:lnTo>
                      <a:pt x="61527" y="0"/>
                    </a:lnTo>
                    <a:lnTo>
                      <a:pt x="41018" y="0"/>
                    </a:lnTo>
                    <a:lnTo>
                      <a:pt x="41018" y="33760"/>
                    </a:lnTo>
                    <a:cubicBezTo>
                      <a:pt x="36916" y="33760"/>
                      <a:pt x="32131" y="33760"/>
                      <a:pt x="28029" y="33760"/>
                    </a:cubicBezTo>
                    <a:lnTo>
                      <a:pt x="28029" y="33760"/>
                    </a:lnTo>
                    <a:lnTo>
                      <a:pt x="0" y="33760"/>
                    </a:lnTo>
                    <a:lnTo>
                      <a:pt x="0" y="55807"/>
                    </a:lnTo>
                    <a:cubicBezTo>
                      <a:pt x="0" y="55807"/>
                      <a:pt x="15040" y="55807"/>
                      <a:pt x="15040" y="55807"/>
                    </a:cubicBezTo>
                    <a:cubicBezTo>
                      <a:pt x="23244" y="55807"/>
                      <a:pt x="25978" y="60630"/>
                      <a:pt x="26662" y="64764"/>
                    </a:cubicBezTo>
                    <a:lnTo>
                      <a:pt x="26662" y="103347"/>
                    </a:lnTo>
                    <a:lnTo>
                      <a:pt x="26662" y="157087"/>
                    </a:lnTo>
                    <a:cubicBezTo>
                      <a:pt x="25978" y="159843"/>
                      <a:pt x="24611" y="163977"/>
                      <a:pt x="19142" y="163977"/>
                    </a:cubicBezTo>
                    <a:cubicBezTo>
                      <a:pt x="19142" y="163977"/>
                      <a:pt x="4102" y="163977"/>
                      <a:pt x="4102" y="163977"/>
                    </a:cubicBezTo>
                    <a:lnTo>
                      <a:pt x="0" y="188780"/>
                    </a:lnTo>
                    <a:lnTo>
                      <a:pt x="26662" y="188780"/>
                    </a:lnTo>
                    <a:cubicBezTo>
                      <a:pt x="31447" y="188780"/>
                      <a:pt x="36233" y="188780"/>
                      <a:pt x="41018" y="188780"/>
                    </a:cubicBezTo>
                    <a:lnTo>
                      <a:pt x="41018" y="223229"/>
                    </a:lnTo>
                    <a:lnTo>
                      <a:pt x="61527" y="223229"/>
                    </a:lnTo>
                    <a:lnTo>
                      <a:pt x="61527" y="189469"/>
                    </a:lnTo>
                    <a:cubicBezTo>
                      <a:pt x="66996" y="189469"/>
                      <a:pt x="72466" y="189469"/>
                      <a:pt x="77935" y="189469"/>
                    </a:cubicBezTo>
                    <a:lnTo>
                      <a:pt x="77935" y="223229"/>
                    </a:lnTo>
                    <a:lnTo>
                      <a:pt x="98444" y="223229"/>
                    </a:lnTo>
                    <a:lnTo>
                      <a:pt x="98444" y="188780"/>
                    </a:lnTo>
                    <a:cubicBezTo>
                      <a:pt x="132626" y="186713"/>
                      <a:pt x="156553" y="177756"/>
                      <a:pt x="159971" y="145374"/>
                    </a:cubicBezTo>
                    <a:cubicBezTo>
                      <a:pt x="162706" y="119193"/>
                      <a:pt x="150400" y="107481"/>
                      <a:pt x="130575" y="102658"/>
                    </a:cubicBezTo>
                    <a:cubicBezTo>
                      <a:pt x="142197" y="97835"/>
                      <a:pt x="149717" y="86811"/>
                      <a:pt x="147666" y="68898"/>
                    </a:cubicBezTo>
                    <a:lnTo>
                      <a:pt x="147666" y="68898"/>
                    </a:lnTo>
                    <a:close/>
                    <a:moveTo>
                      <a:pt x="118953" y="141929"/>
                    </a:moveTo>
                    <a:cubicBezTo>
                      <a:pt x="118953" y="167422"/>
                      <a:pt x="75884" y="164666"/>
                      <a:pt x="61527" y="164666"/>
                    </a:cubicBezTo>
                    <a:lnTo>
                      <a:pt x="61527" y="119193"/>
                    </a:lnTo>
                    <a:cubicBezTo>
                      <a:pt x="75884" y="119882"/>
                      <a:pt x="118953" y="115748"/>
                      <a:pt x="118953" y="141929"/>
                    </a:cubicBezTo>
                    <a:lnTo>
                      <a:pt x="118953" y="141929"/>
                    </a:lnTo>
                    <a:close/>
                    <a:moveTo>
                      <a:pt x="109382" y="78543"/>
                    </a:moveTo>
                    <a:cubicBezTo>
                      <a:pt x="109382" y="101969"/>
                      <a:pt x="73149" y="99213"/>
                      <a:pt x="61527" y="99213"/>
                    </a:cubicBezTo>
                    <a:lnTo>
                      <a:pt x="61527" y="57874"/>
                    </a:lnTo>
                    <a:cubicBezTo>
                      <a:pt x="73149" y="57874"/>
                      <a:pt x="109382" y="53740"/>
                      <a:pt x="109382" y="78543"/>
                    </a:cubicBezTo>
                    <a:close/>
                  </a:path>
                </a:pathLst>
              </a:custGeom>
              <a:solidFill>
                <a:schemeClr val="accent1"/>
              </a:solidFill>
              <a:ln w="6793" cap="flat">
                <a:noFill/>
                <a:prstDash val="solid"/>
                <a:miter/>
              </a:ln>
            </p:spPr>
            <p:txBody>
              <a:bodyPr rtlCol="0" anchor="ctr"/>
              <a:lstStyle/>
              <a:p>
                <a:endParaRPr lang="en-BR"/>
              </a:p>
            </p:txBody>
          </p:sp>
          <p:sp>
            <p:nvSpPr>
              <p:cNvPr id="18" name="Freeform 17">
                <a:extLst>
                  <a:ext uri="{FF2B5EF4-FFF2-40B4-BE49-F238E27FC236}">
                    <a16:creationId xmlns:a16="http://schemas.microsoft.com/office/drawing/2014/main" id="{A223FE5B-B5BF-3D4B-BEAF-4F60030E65BB}"/>
                  </a:ext>
                </a:extLst>
              </p:cNvPr>
              <p:cNvSpPr/>
              <p:nvPr/>
            </p:nvSpPr>
            <p:spPr>
              <a:xfrm>
                <a:off x="1608834" y="2089570"/>
                <a:ext cx="52640" cy="210138"/>
              </a:xfrm>
              <a:custGeom>
                <a:avLst/>
                <a:gdLst>
                  <a:gd name="connsiteX0" fmla="*/ 26662 w 52640"/>
                  <a:gd name="connsiteY0" fmla="*/ 210138 h 210138"/>
                  <a:gd name="connsiteX1" fmla="*/ 7520 w 52640"/>
                  <a:gd name="connsiteY1" fmla="*/ 203248 h 210138"/>
                  <a:gd name="connsiteX2" fmla="*/ 0 w 52640"/>
                  <a:gd name="connsiteY2" fmla="*/ 186024 h 210138"/>
                  <a:gd name="connsiteX3" fmla="*/ 7520 w 52640"/>
                  <a:gd name="connsiteY3" fmla="*/ 168800 h 210138"/>
                  <a:gd name="connsiteX4" fmla="*/ 26662 w 52640"/>
                  <a:gd name="connsiteY4" fmla="*/ 161910 h 210138"/>
                  <a:gd name="connsiteX5" fmla="*/ 45120 w 52640"/>
                  <a:gd name="connsiteY5" fmla="*/ 168800 h 210138"/>
                  <a:gd name="connsiteX6" fmla="*/ 52640 w 52640"/>
                  <a:gd name="connsiteY6" fmla="*/ 186024 h 210138"/>
                  <a:gd name="connsiteX7" fmla="*/ 45120 w 52640"/>
                  <a:gd name="connsiteY7" fmla="*/ 203248 h 210138"/>
                  <a:gd name="connsiteX8" fmla="*/ 26662 w 52640"/>
                  <a:gd name="connsiteY8" fmla="*/ 210138 h 210138"/>
                  <a:gd name="connsiteX9" fmla="*/ 49906 w 52640"/>
                  <a:gd name="connsiteY9" fmla="*/ 10335 h 210138"/>
                  <a:gd name="connsiteX10" fmla="*/ 45120 w 52640"/>
                  <a:gd name="connsiteY10" fmla="*/ 133662 h 210138"/>
                  <a:gd name="connsiteX11" fmla="*/ 35549 w 52640"/>
                  <a:gd name="connsiteY11" fmla="*/ 143307 h 210138"/>
                  <a:gd name="connsiteX12" fmla="*/ 17775 w 52640"/>
                  <a:gd name="connsiteY12" fmla="*/ 143307 h 210138"/>
                  <a:gd name="connsiteX13" fmla="*/ 8204 w 52640"/>
                  <a:gd name="connsiteY13" fmla="*/ 133662 h 210138"/>
                  <a:gd name="connsiteX14" fmla="*/ 3418 w 52640"/>
                  <a:gd name="connsiteY14" fmla="*/ 10335 h 210138"/>
                  <a:gd name="connsiteX15" fmla="*/ 12989 w 52640"/>
                  <a:gd name="connsiteY15" fmla="*/ 0 h 210138"/>
                  <a:gd name="connsiteX16" fmla="*/ 40335 w 52640"/>
                  <a:gd name="connsiteY16" fmla="*/ 0 h 210138"/>
                  <a:gd name="connsiteX17" fmla="*/ 49906 w 52640"/>
                  <a:gd name="connsiteY17" fmla="*/ 10335 h 21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640" h="210138">
                    <a:moveTo>
                      <a:pt x="26662" y="210138"/>
                    </a:moveTo>
                    <a:cubicBezTo>
                      <a:pt x="19142" y="210138"/>
                      <a:pt x="12989" y="208071"/>
                      <a:pt x="7520" y="203248"/>
                    </a:cubicBezTo>
                    <a:cubicBezTo>
                      <a:pt x="2735" y="198426"/>
                      <a:pt x="0" y="192914"/>
                      <a:pt x="0" y="186024"/>
                    </a:cubicBezTo>
                    <a:cubicBezTo>
                      <a:pt x="0" y="179134"/>
                      <a:pt x="2735" y="173622"/>
                      <a:pt x="7520" y="168800"/>
                    </a:cubicBezTo>
                    <a:cubicBezTo>
                      <a:pt x="12305" y="164666"/>
                      <a:pt x="19142" y="161910"/>
                      <a:pt x="26662" y="161910"/>
                    </a:cubicBezTo>
                    <a:cubicBezTo>
                      <a:pt x="34182" y="161910"/>
                      <a:pt x="40335" y="163977"/>
                      <a:pt x="45120" y="168800"/>
                    </a:cubicBezTo>
                    <a:cubicBezTo>
                      <a:pt x="49906" y="172933"/>
                      <a:pt x="52640" y="179134"/>
                      <a:pt x="52640" y="186024"/>
                    </a:cubicBezTo>
                    <a:cubicBezTo>
                      <a:pt x="52640" y="192914"/>
                      <a:pt x="49906" y="198426"/>
                      <a:pt x="45120" y="203248"/>
                    </a:cubicBezTo>
                    <a:cubicBezTo>
                      <a:pt x="41018" y="208071"/>
                      <a:pt x="34865" y="210138"/>
                      <a:pt x="26662" y="210138"/>
                    </a:cubicBezTo>
                    <a:close/>
                    <a:moveTo>
                      <a:pt x="49906" y="10335"/>
                    </a:moveTo>
                    <a:lnTo>
                      <a:pt x="45120" y="133662"/>
                    </a:lnTo>
                    <a:cubicBezTo>
                      <a:pt x="45120" y="139174"/>
                      <a:pt x="40335" y="143307"/>
                      <a:pt x="35549" y="143307"/>
                    </a:cubicBezTo>
                    <a:lnTo>
                      <a:pt x="17775" y="143307"/>
                    </a:lnTo>
                    <a:cubicBezTo>
                      <a:pt x="12305" y="143307"/>
                      <a:pt x="8204" y="139174"/>
                      <a:pt x="8204" y="133662"/>
                    </a:cubicBezTo>
                    <a:lnTo>
                      <a:pt x="3418" y="10335"/>
                    </a:lnTo>
                    <a:cubicBezTo>
                      <a:pt x="3418" y="4823"/>
                      <a:pt x="7520" y="0"/>
                      <a:pt x="12989" y="0"/>
                    </a:cubicBezTo>
                    <a:lnTo>
                      <a:pt x="40335" y="0"/>
                    </a:lnTo>
                    <a:cubicBezTo>
                      <a:pt x="45804" y="0"/>
                      <a:pt x="49906" y="4823"/>
                      <a:pt x="49906" y="10335"/>
                    </a:cubicBezTo>
                    <a:close/>
                  </a:path>
                </a:pathLst>
              </a:custGeom>
              <a:solidFill>
                <a:schemeClr val="accent1"/>
              </a:solidFill>
              <a:ln w="6793" cap="flat">
                <a:noFill/>
                <a:prstDash val="solid"/>
                <a:miter/>
              </a:ln>
            </p:spPr>
            <p:txBody>
              <a:bodyPr rtlCol="0" anchor="ctr"/>
              <a:lstStyle/>
              <a:p>
                <a:endParaRPr lang="en-BR"/>
              </a:p>
            </p:txBody>
          </p:sp>
        </p:grpSp>
      </p:grpSp>
      <p:grpSp>
        <p:nvGrpSpPr>
          <p:cNvPr id="19" name="Graphic 8">
            <a:extLst>
              <a:ext uri="{FF2B5EF4-FFF2-40B4-BE49-F238E27FC236}">
                <a16:creationId xmlns:a16="http://schemas.microsoft.com/office/drawing/2014/main" id="{5CD05F33-0DAF-7D4A-B4C8-13FD8325643F}"/>
              </a:ext>
            </a:extLst>
          </p:cNvPr>
          <p:cNvGrpSpPr/>
          <p:nvPr/>
        </p:nvGrpSpPr>
        <p:grpSpPr>
          <a:xfrm>
            <a:off x="2822415" y="2210946"/>
            <a:ext cx="1038264" cy="1034529"/>
            <a:chOff x="3063470" y="1983736"/>
            <a:chExt cx="644680" cy="642361"/>
          </a:xfrm>
          <a:noFill/>
        </p:grpSpPr>
        <p:grpSp>
          <p:nvGrpSpPr>
            <p:cNvPr id="20" name="Graphic 8">
              <a:extLst>
                <a:ext uri="{FF2B5EF4-FFF2-40B4-BE49-F238E27FC236}">
                  <a16:creationId xmlns:a16="http://schemas.microsoft.com/office/drawing/2014/main" id="{BBA61650-F820-304C-BDD9-FB1F05AE93A2}"/>
                </a:ext>
              </a:extLst>
            </p:cNvPr>
            <p:cNvGrpSpPr/>
            <p:nvPr/>
          </p:nvGrpSpPr>
          <p:grpSpPr>
            <a:xfrm>
              <a:off x="3200096" y="2082929"/>
              <a:ext cx="372116" cy="423452"/>
              <a:chOff x="3200096" y="2082929"/>
              <a:chExt cx="372116" cy="423452"/>
            </a:xfrm>
            <a:noFill/>
          </p:grpSpPr>
          <p:sp>
            <p:nvSpPr>
              <p:cNvPr id="22" name="Freeform 21">
                <a:extLst>
                  <a:ext uri="{FF2B5EF4-FFF2-40B4-BE49-F238E27FC236}">
                    <a16:creationId xmlns:a16="http://schemas.microsoft.com/office/drawing/2014/main" id="{396F4DB2-CB78-E44B-BE93-A17D8E502947}"/>
                  </a:ext>
                </a:extLst>
              </p:cNvPr>
              <p:cNvSpPr/>
              <p:nvPr/>
            </p:nvSpPr>
            <p:spPr>
              <a:xfrm>
                <a:off x="3200096" y="2189647"/>
                <a:ext cx="186058" cy="316734"/>
              </a:xfrm>
              <a:custGeom>
                <a:avLst/>
                <a:gdLst>
                  <a:gd name="connsiteX0" fmla="*/ 186058 w 186058"/>
                  <a:gd name="connsiteY0" fmla="*/ 316734 h 316734"/>
                  <a:gd name="connsiteX1" fmla="*/ 0 w 186058"/>
                  <a:gd name="connsiteY1" fmla="*/ 210016 h 316734"/>
                  <a:gd name="connsiteX2" fmla="*/ 0 w 186058"/>
                  <a:gd name="connsiteY2" fmla="*/ 0 h 316734"/>
                  <a:gd name="connsiteX3" fmla="*/ 186058 w 186058"/>
                  <a:gd name="connsiteY3" fmla="*/ 106718 h 316734"/>
                </a:gdLst>
                <a:ahLst/>
                <a:cxnLst>
                  <a:cxn ang="0">
                    <a:pos x="connsiteX0" y="connsiteY0"/>
                  </a:cxn>
                  <a:cxn ang="0">
                    <a:pos x="connsiteX1" y="connsiteY1"/>
                  </a:cxn>
                  <a:cxn ang="0">
                    <a:pos x="connsiteX2" y="connsiteY2"/>
                  </a:cxn>
                  <a:cxn ang="0">
                    <a:pos x="connsiteX3" y="connsiteY3"/>
                  </a:cxn>
                </a:cxnLst>
                <a:rect l="l" t="t" r="r" b="b"/>
                <a:pathLst>
                  <a:path w="186058" h="316734">
                    <a:moveTo>
                      <a:pt x="186058" y="316734"/>
                    </a:moveTo>
                    <a:lnTo>
                      <a:pt x="0" y="210016"/>
                    </a:lnTo>
                    <a:lnTo>
                      <a:pt x="0" y="0"/>
                    </a:lnTo>
                    <a:lnTo>
                      <a:pt x="186058" y="106718"/>
                    </a:lnTo>
                    <a:close/>
                  </a:path>
                </a:pathLst>
              </a:custGeom>
              <a:noFill/>
              <a:ln w="6818" cap="rnd">
                <a:solidFill>
                  <a:schemeClr val="accent1"/>
                </a:solidFill>
                <a:prstDash val="solid"/>
                <a:round/>
              </a:ln>
            </p:spPr>
            <p:txBody>
              <a:bodyPr rtlCol="0" anchor="ctr"/>
              <a:lstStyle/>
              <a:p>
                <a:endParaRPr lang="en-BR"/>
              </a:p>
            </p:txBody>
          </p:sp>
          <p:sp>
            <p:nvSpPr>
              <p:cNvPr id="24" name="Freeform 23">
                <a:extLst>
                  <a:ext uri="{FF2B5EF4-FFF2-40B4-BE49-F238E27FC236}">
                    <a16:creationId xmlns:a16="http://schemas.microsoft.com/office/drawing/2014/main" id="{DCE52EA8-F67E-E74A-B5B1-8F9D831EB04A}"/>
                  </a:ext>
                </a:extLst>
              </p:cNvPr>
              <p:cNvSpPr/>
              <p:nvPr/>
            </p:nvSpPr>
            <p:spPr>
              <a:xfrm>
                <a:off x="3386154" y="2189647"/>
                <a:ext cx="186058" cy="316734"/>
              </a:xfrm>
              <a:custGeom>
                <a:avLst/>
                <a:gdLst>
                  <a:gd name="connsiteX0" fmla="*/ 0 w 186058"/>
                  <a:gd name="connsiteY0" fmla="*/ 316734 h 316734"/>
                  <a:gd name="connsiteX1" fmla="*/ 186058 w 186058"/>
                  <a:gd name="connsiteY1" fmla="*/ 210016 h 316734"/>
                  <a:gd name="connsiteX2" fmla="*/ 186058 w 186058"/>
                  <a:gd name="connsiteY2" fmla="*/ 0 h 316734"/>
                  <a:gd name="connsiteX3" fmla="*/ 0 w 186058"/>
                  <a:gd name="connsiteY3" fmla="*/ 106718 h 316734"/>
                </a:gdLst>
                <a:ahLst/>
                <a:cxnLst>
                  <a:cxn ang="0">
                    <a:pos x="connsiteX0" y="connsiteY0"/>
                  </a:cxn>
                  <a:cxn ang="0">
                    <a:pos x="connsiteX1" y="connsiteY1"/>
                  </a:cxn>
                  <a:cxn ang="0">
                    <a:pos x="connsiteX2" y="connsiteY2"/>
                  </a:cxn>
                  <a:cxn ang="0">
                    <a:pos x="connsiteX3" y="connsiteY3"/>
                  </a:cxn>
                </a:cxnLst>
                <a:rect l="l" t="t" r="r" b="b"/>
                <a:pathLst>
                  <a:path w="186058" h="316734">
                    <a:moveTo>
                      <a:pt x="0" y="316734"/>
                    </a:moveTo>
                    <a:lnTo>
                      <a:pt x="186058" y="210016"/>
                    </a:lnTo>
                    <a:lnTo>
                      <a:pt x="186058" y="0"/>
                    </a:lnTo>
                    <a:lnTo>
                      <a:pt x="0" y="106718"/>
                    </a:lnTo>
                    <a:close/>
                  </a:path>
                </a:pathLst>
              </a:custGeom>
              <a:noFill/>
              <a:ln w="6818" cap="rnd">
                <a:solidFill>
                  <a:schemeClr val="accent1"/>
                </a:solidFill>
                <a:prstDash val="solid"/>
                <a:round/>
              </a:ln>
            </p:spPr>
            <p:txBody>
              <a:bodyPr rtlCol="0" anchor="ctr"/>
              <a:lstStyle/>
              <a:p>
                <a:endParaRPr lang="en-BR"/>
              </a:p>
            </p:txBody>
          </p:sp>
          <p:sp>
            <p:nvSpPr>
              <p:cNvPr id="33" name="Freeform 32">
                <a:extLst>
                  <a:ext uri="{FF2B5EF4-FFF2-40B4-BE49-F238E27FC236}">
                    <a16:creationId xmlns:a16="http://schemas.microsoft.com/office/drawing/2014/main" id="{0BFA1964-BC39-9843-9231-50813A336155}"/>
                  </a:ext>
                </a:extLst>
              </p:cNvPr>
              <p:cNvSpPr/>
              <p:nvPr/>
            </p:nvSpPr>
            <p:spPr>
              <a:xfrm>
                <a:off x="3200096" y="2082929"/>
                <a:ext cx="372116" cy="213436"/>
              </a:xfrm>
              <a:custGeom>
                <a:avLst/>
                <a:gdLst>
                  <a:gd name="connsiteX0" fmla="*/ 372116 w 372116"/>
                  <a:gd name="connsiteY0" fmla="*/ 106718 h 213436"/>
                  <a:gd name="connsiteX1" fmla="*/ 186058 w 372116"/>
                  <a:gd name="connsiteY1" fmla="*/ 213437 h 213436"/>
                  <a:gd name="connsiteX2" fmla="*/ 0 w 372116"/>
                  <a:gd name="connsiteY2" fmla="*/ 106718 h 213436"/>
                  <a:gd name="connsiteX3" fmla="*/ 186058 w 372116"/>
                  <a:gd name="connsiteY3" fmla="*/ 0 h 213436"/>
                </a:gdLst>
                <a:ahLst/>
                <a:cxnLst>
                  <a:cxn ang="0">
                    <a:pos x="connsiteX0" y="connsiteY0"/>
                  </a:cxn>
                  <a:cxn ang="0">
                    <a:pos x="connsiteX1" y="connsiteY1"/>
                  </a:cxn>
                  <a:cxn ang="0">
                    <a:pos x="connsiteX2" y="connsiteY2"/>
                  </a:cxn>
                  <a:cxn ang="0">
                    <a:pos x="connsiteX3" y="connsiteY3"/>
                  </a:cxn>
                </a:cxnLst>
                <a:rect l="l" t="t" r="r" b="b"/>
                <a:pathLst>
                  <a:path w="372116" h="213436">
                    <a:moveTo>
                      <a:pt x="372116" y="106718"/>
                    </a:moveTo>
                    <a:lnTo>
                      <a:pt x="186058" y="213437"/>
                    </a:lnTo>
                    <a:lnTo>
                      <a:pt x="0" y="106718"/>
                    </a:lnTo>
                    <a:lnTo>
                      <a:pt x="186058" y="0"/>
                    </a:lnTo>
                    <a:close/>
                  </a:path>
                </a:pathLst>
              </a:custGeom>
              <a:noFill/>
              <a:ln w="6818" cap="rnd">
                <a:solidFill>
                  <a:schemeClr val="accent1"/>
                </a:solidFill>
                <a:prstDash val="solid"/>
                <a:round/>
              </a:ln>
            </p:spPr>
            <p:txBody>
              <a:bodyPr rtlCol="0" anchor="ctr"/>
              <a:lstStyle/>
              <a:p>
                <a:endParaRPr lang="en-BR"/>
              </a:p>
            </p:txBody>
          </p:sp>
        </p:grpSp>
        <p:grpSp>
          <p:nvGrpSpPr>
            <p:cNvPr id="34" name="Graphic 8">
              <a:extLst>
                <a:ext uri="{FF2B5EF4-FFF2-40B4-BE49-F238E27FC236}">
                  <a16:creationId xmlns:a16="http://schemas.microsoft.com/office/drawing/2014/main" id="{65F68D6F-4B88-294A-A84C-44D6BFA149F9}"/>
                </a:ext>
              </a:extLst>
            </p:cNvPr>
            <p:cNvGrpSpPr/>
            <p:nvPr/>
          </p:nvGrpSpPr>
          <p:grpSpPr>
            <a:xfrm>
              <a:off x="3386154" y="1983736"/>
              <a:ext cx="6865" cy="642361"/>
              <a:chOff x="3386154" y="1983736"/>
              <a:chExt cx="6865" cy="642361"/>
            </a:xfrm>
          </p:grpSpPr>
          <p:sp>
            <p:nvSpPr>
              <p:cNvPr id="35" name="Freeform 34">
                <a:extLst>
                  <a:ext uri="{FF2B5EF4-FFF2-40B4-BE49-F238E27FC236}">
                    <a16:creationId xmlns:a16="http://schemas.microsoft.com/office/drawing/2014/main" id="{5D144449-F479-9049-854C-5F0F14329F67}"/>
                  </a:ext>
                </a:extLst>
              </p:cNvPr>
              <p:cNvSpPr/>
              <p:nvPr/>
            </p:nvSpPr>
            <p:spPr>
              <a:xfrm>
                <a:off x="3386154" y="1983736"/>
                <a:ext cx="6865" cy="49254"/>
              </a:xfrm>
              <a:custGeom>
                <a:avLst/>
                <a:gdLst>
                  <a:gd name="connsiteX0" fmla="*/ 0 w 6865"/>
                  <a:gd name="connsiteY0" fmla="*/ 0 h 49254"/>
                  <a:gd name="connsiteX1" fmla="*/ 0 w 6865"/>
                  <a:gd name="connsiteY1" fmla="*/ 49255 h 49254"/>
                </a:gdLst>
                <a:ahLst/>
                <a:cxnLst>
                  <a:cxn ang="0">
                    <a:pos x="connsiteX0" y="connsiteY0"/>
                  </a:cxn>
                  <a:cxn ang="0">
                    <a:pos x="connsiteX1" y="connsiteY1"/>
                  </a:cxn>
                </a:cxnLst>
                <a:rect l="l" t="t" r="r" b="b"/>
                <a:pathLst>
                  <a:path w="6865" h="49254">
                    <a:moveTo>
                      <a:pt x="0" y="0"/>
                    </a:moveTo>
                    <a:lnTo>
                      <a:pt x="0" y="49255"/>
                    </a:lnTo>
                  </a:path>
                </a:pathLst>
              </a:custGeom>
              <a:ln w="6818" cap="rnd">
                <a:solidFill>
                  <a:schemeClr val="accent1"/>
                </a:solidFill>
                <a:prstDash val="solid"/>
                <a:round/>
              </a:ln>
            </p:spPr>
            <p:txBody>
              <a:bodyPr rtlCol="0" anchor="ctr"/>
              <a:lstStyle/>
              <a:p>
                <a:endParaRPr lang="en-BR"/>
              </a:p>
            </p:txBody>
          </p:sp>
          <p:sp>
            <p:nvSpPr>
              <p:cNvPr id="36" name="Freeform 35">
                <a:extLst>
                  <a:ext uri="{FF2B5EF4-FFF2-40B4-BE49-F238E27FC236}">
                    <a16:creationId xmlns:a16="http://schemas.microsoft.com/office/drawing/2014/main" id="{8CFC7F78-079D-0E40-BAA8-98F7E782B4DF}"/>
                  </a:ext>
                </a:extLst>
              </p:cNvPr>
              <p:cNvSpPr/>
              <p:nvPr/>
            </p:nvSpPr>
            <p:spPr>
              <a:xfrm>
                <a:off x="3386154" y="2577527"/>
                <a:ext cx="6865" cy="48570"/>
              </a:xfrm>
              <a:custGeom>
                <a:avLst/>
                <a:gdLst>
                  <a:gd name="connsiteX0" fmla="*/ 0 w 6865"/>
                  <a:gd name="connsiteY0" fmla="*/ 0 h 48570"/>
                  <a:gd name="connsiteX1" fmla="*/ 0 w 6865"/>
                  <a:gd name="connsiteY1" fmla="*/ 48571 h 48570"/>
                </a:gdLst>
                <a:ahLst/>
                <a:cxnLst>
                  <a:cxn ang="0">
                    <a:pos x="connsiteX0" y="connsiteY0"/>
                  </a:cxn>
                  <a:cxn ang="0">
                    <a:pos x="connsiteX1" y="connsiteY1"/>
                  </a:cxn>
                </a:cxnLst>
                <a:rect l="l" t="t" r="r" b="b"/>
                <a:pathLst>
                  <a:path w="6865" h="48570">
                    <a:moveTo>
                      <a:pt x="0" y="0"/>
                    </a:moveTo>
                    <a:lnTo>
                      <a:pt x="0" y="48571"/>
                    </a:lnTo>
                  </a:path>
                </a:pathLst>
              </a:custGeom>
              <a:ln w="6818" cap="rnd">
                <a:solidFill>
                  <a:schemeClr val="accent1"/>
                </a:solidFill>
                <a:prstDash val="solid"/>
                <a:round/>
              </a:ln>
            </p:spPr>
            <p:txBody>
              <a:bodyPr rtlCol="0" anchor="ctr"/>
              <a:lstStyle/>
              <a:p>
                <a:endParaRPr lang="en-BR"/>
              </a:p>
            </p:txBody>
          </p:sp>
        </p:grpSp>
        <p:grpSp>
          <p:nvGrpSpPr>
            <p:cNvPr id="37" name="Graphic 8">
              <a:extLst>
                <a:ext uri="{FF2B5EF4-FFF2-40B4-BE49-F238E27FC236}">
                  <a16:creationId xmlns:a16="http://schemas.microsoft.com/office/drawing/2014/main" id="{B14C1B49-C3E1-5C47-A9A4-E7F5033F0081}"/>
                </a:ext>
              </a:extLst>
            </p:cNvPr>
            <p:cNvGrpSpPr/>
            <p:nvPr/>
          </p:nvGrpSpPr>
          <p:grpSpPr>
            <a:xfrm>
              <a:off x="3224812" y="2026833"/>
              <a:ext cx="322683" cy="556850"/>
              <a:chOff x="3224812" y="2026833"/>
              <a:chExt cx="322683" cy="556850"/>
            </a:xfrm>
          </p:grpSpPr>
          <p:sp>
            <p:nvSpPr>
              <p:cNvPr id="38" name="Freeform 37">
                <a:extLst>
                  <a:ext uri="{FF2B5EF4-FFF2-40B4-BE49-F238E27FC236}">
                    <a16:creationId xmlns:a16="http://schemas.microsoft.com/office/drawing/2014/main" id="{775D8B11-1F6D-1141-B7C1-E224DD6BCFBE}"/>
                  </a:ext>
                </a:extLst>
              </p:cNvPr>
              <p:cNvSpPr/>
              <p:nvPr/>
            </p:nvSpPr>
            <p:spPr>
              <a:xfrm>
                <a:off x="3224812" y="2026833"/>
                <a:ext cx="24716" cy="42413"/>
              </a:xfrm>
              <a:custGeom>
                <a:avLst/>
                <a:gdLst>
                  <a:gd name="connsiteX0" fmla="*/ 0 w 24716"/>
                  <a:gd name="connsiteY0" fmla="*/ 0 h 42413"/>
                  <a:gd name="connsiteX1" fmla="*/ 24716 w 24716"/>
                  <a:gd name="connsiteY1" fmla="*/ 42414 h 42413"/>
                </a:gdLst>
                <a:ahLst/>
                <a:cxnLst>
                  <a:cxn ang="0">
                    <a:pos x="connsiteX0" y="connsiteY0"/>
                  </a:cxn>
                  <a:cxn ang="0">
                    <a:pos x="connsiteX1" y="connsiteY1"/>
                  </a:cxn>
                </a:cxnLst>
                <a:rect l="l" t="t" r="r" b="b"/>
                <a:pathLst>
                  <a:path w="24716" h="42413">
                    <a:moveTo>
                      <a:pt x="0" y="0"/>
                    </a:moveTo>
                    <a:lnTo>
                      <a:pt x="24716" y="42414"/>
                    </a:lnTo>
                  </a:path>
                </a:pathLst>
              </a:custGeom>
              <a:ln w="6818" cap="rnd">
                <a:solidFill>
                  <a:schemeClr val="accent1"/>
                </a:solidFill>
                <a:prstDash val="solid"/>
                <a:round/>
              </a:ln>
            </p:spPr>
            <p:txBody>
              <a:bodyPr rtlCol="0" anchor="ctr"/>
              <a:lstStyle/>
              <a:p>
                <a:endParaRPr lang="en-BR"/>
              </a:p>
            </p:txBody>
          </p:sp>
          <p:sp>
            <p:nvSpPr>
              <p:cNvPr id="39" name="Freeform 38">
                <a:extLst>
                  <a:ext uri="{FF2B5EF4-FFF2-40B4-BE49-F238E27FC236}">
                    <a16:creationId xmlns:a16="http://schemas.microsoft.com/office/drawing/2014/main" id="{00D50994-AF41-9248-93E2-B1AB20E33B15}"/>
                  </a:ext>
                </a:extLst>
              </p:cNvPr>
              <p:cNvSpPr/>
              <p:nvPr/>
            </p:nvSpPr>
            <p:spPr>
              <a:xfrm>
                <a:off x="3522780" y="2540586"/>
                <a:ext cx="24716" cy="43097"/>
              </a:xfrm>
              <a:custGeom>
                <a:avLst/>
                <a:gdLst>
                  <a:gd name="connsiteX0" fmla="*/ 0 w 24716"/>
                  <a:gd name="connsiteY0" fmla="*/ 0 h 43097"/>
                  <a:gd name="connsiteX1" fmla="*/ 24716 w 24716"/>
                  <a:gd name="connsiteY1" fmla="*/ 43098 h 43097"/>
                </a:gdLst>
                <a:ahLst/>
                <a:cxnLst>
                  <a:cxn ang="0">
                    <a:pos x="connsiteX0" y="connsiteY0"/>
                  </a:cxn>
                  <a:cxn ang="0">
                    <a:pos x="connsiteX1" y="connsiteY1"/>
                  </a:cxn>
                </a:cxnLst>
                <a:rect l="l" t="t" r="r" b="b"/>
                <a:pathLst>
                  <a:path w="24716" h="43097">
                    <a:moveTo>
                      <a:pt x="0" y="0"/>
                    </a:moveTo>
                    <a:lnTo>
                      <a:pt x="24716" y="43098"/>
                    </a:lnTo>
                  </a:path>
                </a:pathLst>
              </a:custGeom>
              <a:ln w="6818" cap="rnd">
                <a:solidFill>
                  <a:schemeClr val="accent1"/>
                </a:solidFill>
                <a:prstDash val="solid"/>
                <a:round/>
              </a:ln>
            </p:spPr>
            <p:txBody>
              <a:bodyPr rtlCol="0" anchor="ctr"/>
              <a:lstStyle/>
              <a:p>
                <a:endParaRPr lang="en-BR"/>
              </a:p>
            </p:txBody>
          </p:sp>
        </p:grpSp>
        <p:grpSp>
          <p:nvGrpSpPr>
            <p:cNvPr id="40" name="Graphic 8">
              <a:extLst>
                <a:ext uri="{FF2B5EF4-FFF2-40B4-BE49-F238E27FC236}">
                  <a16:creationId xmlns:a16="http://schemas.microsoft.com/office/drawing/2014/main" id="{C05E1D8D-EE60-EC46-90F8-FA7CE776C228}"/>
                </a:ext>
              </a:extLst>
            </p:cNvPr>
            <p:cNvGrpSpPr/>
            <p:nvPr/>
          </p:nvGrpSpPr>
          <p:grpSpPr>
            <a:xfrm>
              <a:off x="3106724" y="2144497"/>
              <a:ext cx="558860" cy="321523"/>
              <a:chOff x="3106724" y="2144497"/>
              <a:chExt cx="558860" cy="321523"/>
            </a:xfrm>
          </p:grpSpPr>
          <p:sp>
            <p:nvSpPr>
              <p:cNvPr id="41" name="Freeform 40">
                <a:extLst>
                  <a:ext uri="{FF2B5EF4-FFF2-40B4-BE49-F238E27FC236}">
                    <a16:creationId xmlns:a16="http://schemas.microsoft.com/office/drawing/2014/main" id="{0F5B556A-C74C-CE45-BB1B-24F8FDAE7C55}"/>
                  </a:ext>
                </a:extLst>
              </p:cNvPr>
              <p:cNvSpPr/>
              <p:nvPr/>
            </p:nvSpPr>
            <p:spPr>
              <a:xfrm>
                <a:off x="3106724" y="2144497"/>
                <a:ext cx="42566" cy="24627"/>
              </a:xfrm>
              <a:custGeom>
                <a:avLst/>
                <a:gdLst>
                  <a:gd name="connsiteX0" fmla="*/ 0 w 42566"/>
                  <a:gd name="connsiteY0" fmla="*/ 0 h 24627"/>
                  <a:gd name="connsiteX1" fmla="*/ 42567 w 42566"/>
                  <a:gd name="connsiteY1" fmla="*/ 24627 h 24627"/>
                </a:gdLst>
                <a:ahLst/>
                <a:cxnLst>
                  <a:cxn ang="0">
                    <a:pos x="connsiteX0" y="connsiteY0"/>
                  </a:cxn>
                  <a:cxn ang="0">
                    <a:pos x="connsiteX1" y="connsiteY1"/>
                  </a:cxn>
                </a:cxnLst>
                <a:rect l="l" t="t" r="r" b="b"/>
                <a:pathLst>
                  <a:path w="42566" h="24627">
                    <a:moveTo>
                      <a:pt x="0" y="0"/>
                    </a:moveTo>
                    <a:lnTo>
                      <a:pt x="42567" y="24627"/>
                    </a:lnTo>
                  </a:path>
                </a:pathLst>
              </a:custGeom>
              <a:ln w="6818" cap="rnd">
                <a:solidFill>
                  <a:schemeClr val="accent1"/>
                </a:solidFill>
                <a:prstDash val="solid"/>
                <a:round/>
              </a:ln>
            </p:spPr>
            <p:txBody>
              <a:bodyPr rtlCol="0" anchor="ctr"/>
              <a:lstStyle/>
              <a:p>
                <a:endParaRPr lang="en-BR"/>
              </a:p>
            </p:txBody>
          </p:sp>
          <p:sp>
            <p:nvSpPr>
              <p:cNvPr id="42" name="Freeform 41">
                <a:extLst>
                  <a:ext uri="{FF2B5EF4-FFF2-40B4-BE49-F238E27FC236}">
                    <a16:creationId xmlns:a16="http://schemas.microsoft.com/office/drawing/2014/main" id="{A89D24D8-32D2-F843-9E61-F27011D756D5}"/>
                  </a:ext>
                </a:extLst>
              </p:cNvPr>
              <p:cNvSpPr/>
              <p:nvPr/>
            </p:nvSpPr>
            <p:spPr>
              <a:xfrm>
                <a:off x="3622331" y="2441393"/>
                <a:ext cx="43253" cy="24627"/>
              </a:xfrm>
              <a:custGeom>
                <a:avLst/>
                <a:gdLst>
                  <a:gd name="connsiteX0" fmla="*/ 0 w 43253"/>
                  <a:gd name="connsiteY0" fmla="*/ 0 h 24627"/>
                  <a:gd name="connsiteX1" fmla="*/ 43253 w 43253"/>
                  <a:gd name="connsiteY1" fmla="*/ 24627 h 24627"/>
                </a:gdLst>
                <a:ahLst/>
                <a:cxnLst>
                  <a:cxn ang="0">
                    <a:pos x="connsiteX0" y="connsiteY0"/>
                  </a:cxn>
                  <a:cxn ang="0">
                    <a:pos x="connsiteX1" y="connsiteY1"/>
                  </a:cxn>
                </a:cxnLst>
                <a:rect l="l" t="t" r="r" b="b"/>
                <a:pathLst>
                  <a:path w="43253" h="24627">
                    <a:moveTo>
                      <a:pt x="0" y="0"/>
                    </a:moveTo>
                    <a:lnTo>
                      <a:pt x="43253" y="24627"/>
                    </a:lnTo>
                  </a:path>
                </a:pathLst>
              </a:custGeom>
              <a:ln w="6818" cap="rnd">
                <a:solidFill>
                  <a:schemeClr val="accent1"/>
                </a:solidFill>
                <a:prstDash val="solid"/>
                <a:round/>
              </a:ln>
            </p:spPr>
            <p:txBody>
              <a:bodyPr rtlCol="0" anchor="ctr"/>
              <a:lstStyle/>
              <a:p>
                <a:endParaRPr lang="en-BR"/>
              </a:p>
            </p:txBody>
          </p:sp>
        </p:grpSp>
        <p:grpSp>
          <p:nvGrpSpPr>
            <p:cNvPr id="43" name="Graphic 8">
              <a:extLst>
                <a:ext uri="{FF2B5EF4-FFF2-40B4-BE49-F238E27FC236}">
                  <a16:creationId xmlns:a16="http://schemas.microsoft.com/office/drawing/2014/main" id="{3813053B-4C1C-AA4A-8A88-03C44F3D2433}"/>
                </a:ext>
              </a:extLst>
            </p:cNvPr>
            <p:cNvGrpSpPr/>
            <p:nvPr/>
          </p:nvGrpSpPr>
          <p:grpSpPr>
            <a:xfrm>
              <a:off x="3063470" y="2305259"/>
              <a:ext cx="644680" cy="6840"/>
              <a:chOff x="3063470" y="2305259"/>
              <a:chExt cx="644680" cy="6840"/>
            </a:xfrm>
          </p:grpSpPr>
          <p:sp>
            <p:nvSpPr>
              <p:cNvPr id="44" name="Freeform 43">
                <a:extLst>
                  <a:ext uri="{FF2B5EF4-FFF2-40B4-BE49-F238E27FC236}">
                    <a16:creationId xmlns:a16="http://schemas.microsoft.com/office/drawing/2014/main" id="{F3FB6850-AFD9-A747-AAAF-E7AB33D74455}"/>
                  </a:ext>
                </a:extLst>
              </p:cNvPr>
              <p:cNvSpPr/>
              <p:nvPr/>
            </p:nvSpPr>
            <p:spPr>
              <a:xfrm>
                <a:off x="3063470" y="2305259"/>
                <a:ext cx="49432" cy="6840"/>
              </a:xfrm>
              <a:custGeom>
                <a:avLst/>
                <a:gdLst>
                  <a:gd name="connsiteX0" fmla="*/ 0 w 49432"/>
                  <a:gd name="connsiteY0" fmla="*/ 0 h 6840"/>
                  <a:gd name="connsiteX1" fmla="*/ 49432 w 49432"/>
                  <a:gd name="connsiteY1" fmla="*/ 0 h 6840"/>
                </a:gdLst>
                <a:ahLst/>
                <a:cxnLst>
                  <a:cxn ang="0">
                    <a:pos x="connsiteX0" y="connsiteY0"/>
                  </a:cxn>
                  <a:cxn ang="0">
                    <a:pos x="connsiteX1" y="connsiteY1"/>
                  </a:cxn>
                </a:cxnLst>
                <a:rect l="l" t="t" r="r" b="b"/>
                <a:pathLst>
                  <a:path w="49432" h="6840">
                    <a:moveTo>
                      <a:pt x="0" y="0"/>
                    </a:moveTo>
                    <a:lnTo>
                      <a:pt x="49432" y="0"/>
                    </a:lnTo>
                  </a:path>
                </a:pathLst>
              </a:custGeom>
              <a:ln w="6818" cap="rnd">
                <a:solidFill>
                  <a:schemeClr val="accent1"/>
                </a:solidFill>
                <a:prstDash val="solid"/>
                <a:round/>
              </a:ln>
            </p:spPr>
            <p:txBody>
              <a:bodyPr rtlCol="0" anchor="ctr"/>
              <a:lstStyle/>
              <a:p>
                <a:endParaRPr lang="en-BR"/>
              </a:p>
            </p:txBody>
          </p:sp>
          <p:sp>
            <p:nvSpPr>
              <p:cNvPr id="45" name="Freeform 44">
                <a:extLst>
                  <a:ext uri="{FF2B5EF4-FFF2-40B4-BE49-F238E27FC236}">
                    <a16:creationId xmlns:a16="http://schemas.microsoft.com/office/drawing/2014/main" id="{FA25EFCC-1234-7F48-A9E3-4E6E9FB86374}"/>
                  </a:ext>
                </a:extLst>
              </p:cNvPr>
              <p:cNvSpPr/>
              <p:nvPr/>
            </p:nvSpPr>
            <p:spPr>
              <a:xfrm>
                <a:off x="3659405" y="2305259"/>
                <a:ext cx="48745" cy="6840"/>
              </a:xfrm>
              <a:custGeom>
                <a:avLst/>
                <a:gdLst>
                  <a:gd name="connsiteX0" fmla="*/ 0 w 48745"/>
                  <a:gd name="connsiteY0" fmla="*/ 0 h 6840"/>
                  <a:gd name="connsiteX1" fmla="*/ 48746 w 48745"/>
                  <a:gd name="connsiteY1" fmla="*/ 0 h 6840"/>
                </a:gdLst>
                <a:ahLst/>
                <a:cxnLst>
                  <a:cxn ang="0">
                    <a:pos x="connsiteX0" y="connsiteY0"/>
                  </a:cxn>
                  <a:cxn ang="0">
                    <a:pos x="connsiteX1" y="connsiteY1"/>
                  </a:cxn>
                </a:cxnLst>
                <a:rect l="l" t="t" r="r" b="b"/>
                <a:pathLst>
                  <a:path w="48745" h="6840">
                    <a:moveTo>
                      <a:pt x="0" y="0"/>
                    </a:moveTo>
                    <a:lnTo>
                      <a:pt x="48746" y="0"/>
                    </a:lnTo>
                  </a:path>
                </a:pathLst>
              </a:custGeom>
              <a:ln w="6818" cap="rnd">
                <a:solidFill>
                  <a:schemeClr val="accent1"/>
                </a:solidFill>
                <a:prstDash val="solid"/>
                <a:round/>
              </a:ln>
            </p:spPr>
            <p:txBody>
              <a:bodyPr rtlCol="0" anchor="ctr"/>
              <a:lstStyle/>
              <a:p>
                <a:endParaRPr lang="en-BR"/>
              </a:p>
            </p:txBody>
          </p:sp>
        </p:grpSp>
        <p:grpSp>
          <p:nvGrpSpPr>
            <p:cNvPr id="46" name="Graphic 8">
              <a:extLst>
                <a:ext uri="{FF2B5EF4-FFF2-40B4-BE49-F238E27FC236}">
                  <a16:creationId xmlns:a16="http://schemas.microsoft.com/office/drawing/2014/main" id="{3BFDE17B-ED1D-354C-8F01-7716A4638C6B}"/>
                </a:ext>
              </a:extLst>
            </p:cNvPr>
            <p:cNvGrpSpPr/>
            <p:nvPr/>
          </p:nvGrpSpPr>
          <p:grpSpPr>
            <a:xfrm>
              <a:off x="3106724" y="2144497"/>
              <a:ext cx="558860" cy="321523"/>
              <a:chOff x="3106724" y="2144497"/>
              <a:chExt cx="558860" cy="321523"/>
            </a:xfrm>
          </p:grpSpPr>
          <p:sp>
            <p:nvSpPr>
              <p:cNvPr id="47" name="Freeform 46">
                <a:extLst>
                  <a:ext uri="{FF2B5EF4-FFF2-40B4-BE49-F238E27FC236}">
                    <a16:creationId xmlns:a16="http://schemas.microsoft.com/office/drawing/2014/main" id="{7A5ED5A2-713D-E141-AB21-AC8AC27CA850}"/>
                  </a:ext>
                </a:extLst>
              </p:cNvPr>
              <p:cNvSpPr/>
              <p:nvPr/>
            </p:nvSpPr>
            <p:spPr>
              <a:xfrm>
                <a:off x="3106724" y="2441393"/>
                <a:ext cx="42566" cy="24627"/>
              </a:xfrm>
              <a:custGeom>
                <a:avLst/>
                <a:gdLst>
                  <a:gd name="connsiteX0" fmla="*/ 0 w 42566"/>
                  <a:gd name="connsiteY0" fmla="*/ 24627 h 24627"/>
                  <a:gd name="connsiteX1" fmla="*/ 42567 w 42566"/>
                  <a:gd name="connsiteY1" fmla="*/ 0 h 24627"/>
                </a:gdLst>
                <a:ahLst/>
                <a:cxnLst>
                  <a:cxn ang="0">
                    <a:pos x="connsiteX0" y="connsiteY0"/>
                  </a:cxn>
                  <a:cxn ang="0">
                    <a:pos x="connsiteX1" y="connsiteY1"/>
                  </a:cxn>
                </a:cxnLst>
                <a:rect l="l" t="t" r="r" b="b"/>
                <a:pathLst>
                  <a:path w="42566" h="24627">
                    <a:moveTo>
                      <a:pt x="0" y="24627"/>
                    </a:moveTo>
                    <a:lnTo>
                      <a:pt x="42567" y="0"/>
                    </a:lnTo>
                  </a:path>
                </a:pathLst>
              </a:custGeom>
              <a:ln w="6818" cap="rnd">
                <a:solidFill>
                  <a:schemeClr val="accent1"/>
                </a:solidFill>
                <a:prstDash val="solid"/>
                <a:round/>
              </a:ln>
            </p:spPr>
            <p:txBody>
              <a:bodyPr rtlCol="0" anchor="ctr"/>
              <a:lstStyle/>
              <a:p>
                <a:endParaRPr lang="en-BR"/>
              </a:p>
            </p:txBody>
          </p:sp>
          <p:sp>
            <p:nvSpPr>
              <p:cNvPr id="48" name="Freeform 47">
                <a:extLst>
                  <a:ext uri="{FF2B5EF4-FFF2-40B4-BE49-F238E27FC236}">
                    <a16:creationId xmlns:a16="http://schemas.microsoft.com/office/drawing/2014/main" id="{6A5F68C6-CD35-014B-89FC-D7702C350C19}"/>
                  </a:ext>
                </a:extLst>
              </p:cNvPr>
              <p:cNvSpPr/>
              <p:nvPr/>
            </p:nvSpPr>
            <p:spPr>
              <a:xfrm>
                <a:off x="3622331" y="2144497"/>
                <a:ext cx="43253" cy="24627"/>
              </a:xfrm>
              <a:custGeom>
                <a:avLst/>
                <a:gdLst>
                  <a:gd name="connsiteX0" fmla="*/ 0 w 43253"/>
                  <a:gd name="connsiteY0" fmla="*/ 24627 h 24627"/>
                  <a:gd name="connsiteX1" fmla="*/ 43253 w 43253"/>
                  <a:gd name="connsiteY1" fmla="*/ 0 h 24627"/>
                </a:gdLst>
                <a:ahLst/>
                <a:cxnLst>
                  <a:cxn ang="0">
                    <a:pos x="connsiteX0" y="connsiteY0"/>
                  </a:cxn>
                  <a:cxn ang="0">
                    <a:pos x="connsiteX1" y="connsiteY1"/>
                  </a:cxn>
                </a:cxnLst>
                <a:rect l="l" t="t" r="r" b="b"/>
                <a:pathLst>
                  <a:path w="43253" h="24627">
                    <a:moveTo>
                      <a:pt x="0" y="24627"/>
                    </a:moveTo>
                    <a:lnTo>
                      <a:pt x="43253" y="0"/>
                    </a:lnTo>
                  </a:path>
                </a:pathLst>
              </a:custGeom>
              <a:ln w="6818" cap="rnd">
                <a:solidFill>
                  <a:schemeClr val="accent1"/>
                </a:solidFill>
                <a:prstDash val="solid"/>
                <a:round/>
              </a:ln>
            </p:spPr>
            <p:txBody>
              <a:bodyPr rtlCol="0" anchor="ctr"/>
              <a:lstStyle/>
              <a:p>
                <a:endParaRPr lang="en-BR"/>
              </a:p>
            </p:txBody>
          </p:sp>
        </p:grpSp>
        <p:grpSp>
          <p:nvGrpSpPr>
            <p:cNvPr id="49" name="Graphic 8">
              <a:extLst>
                <a:ext uri="{FF2B5EF4-FFF2-40B4-BE49-F238E27FC236}">
                  <a16:creationId xmlns:a16="http://schemas.microsoft.com/office/drawing/2014/main" id="{711CFC0A-B86A-0D41-A89E-273047DAB6C3}"/>
                </a:ext>
              </a:extLst>
            </p:cNvPr>
            <p:cNvGrpSpPr/>
            <p:nvPr/>
          </p:nvGrpSpPr>
          <p:grpSpPr>
            <a:xfrm>
              <a:off x="3224812" y="2026833"/>
              <a:ext cx="322683" cy="556850"/>
              <a:chOff x="3224812" y="2026833"/>
              <a:chExt cx="322683" cy="556850"/>
            </a:xfrm>
          </p:grpSpPr>
          <p:sp>
            <p:nvSpPr>
              <p:cNvPr id="50" name="Freeform 49">
                <a:extLst>
                  <a:ext uri="{FF2B5EF4-FFF2-40B4-BE49-F238E27FC236}">
                    <a16:creationId xmlns:a16="http://schemas.microsoft.com/office/drawing/2014/main" id="{D2192283-8A26-FE47-B0B7-DF04194CE8B5}"/>
                  </a:ext>
                </a:extLst>
              </p:cNvPr>
              <p:cNvSpPr/>
              <p:nvPr/>
            </p:nvSpPr>
            <p:spPr>
              <a:xfrm>
                <a:off x="3224812" y="2540586"/>
                <a:ext cx="24716" cy="43097"/>
              </a:xfrm>
              <a:custGeom>
                <a:avLst/>
                <a:gdLst>
                  <a:gd name="connsiteX0" fmla="*/ 0 w 24716"/>
                  <a:gd name="connsiteY0" fmla="*/ 43098 h 43097"/>
                  <a:gd name="connsiteX1" fmla="*/ 24716 w 24716"/>
                  <a:gd name="connsiteY1" fmla="*/ 0 h 43097"/>
                </a:gdLst>
                <a:ahLst/>
                <a:cxnLst>
                  <a:cxn ang="0">
                    <a:pos x="connsiteX0" y="connsiteY0"/>
                  </a:cxn>
                  <a:cxn ang="0">
                    <a:pos x="connsiteX1" y="connsiteY1"/>
                  </a:cxn>
                </a:cxnLst>
                <a:rect l="l" t="t" r="r" b="b"/>
                <a:pathLst>
                  <a:path w="24716" h="43097">
                    <a:moveTo>
                      <a:pt x="0" y="43098"/>
                    </a:moveTo>
                    <a:lnTo>
                      <a:pt x="24716" y="0"/>
                    </a:lnTo>
                  </a:path>
                </a:pathLst>
              </a:custGeom>
              <a:ln w="6818" cap="rnd">
                <a:solidFill>
                  <a:schemeClr val="accent1"/>
                </a:solidFill>
                <a:prstDash val="solid"/>
                <a:round/>
              </a:ln>
            </p:spPr>
            <p:txBody>
              <a:bodyPr rtlCol="0" anchor="ctr"/>
              <a:lstStyle/>
              <a:p>
                <a:endParaRPr lang="en-BR"/>
              </a:p>
            </p:txBody>
          </p:sp>
          <p:sp>
            <p:nvSpPr>
              <p:cNvPr id="51" name="Freeform 50">
                <a:extLst>
                  <a:ext uri="{FF2B5EF4-FFF2-40B4-BE49-F238E27FC236}">
                    <a16:creationId xmlns:a16="http://schemas.microsoft.com/office/drawing/2014/main" id="{B1870DA2-FF22-5F4E-A05B-FD7C8DFB04CB}"/>
                  </a:ext>
                </a:extLst>
              </p:cNvPr>
              <p:cNvSpPr/>
              <p:nvPr/>
            </p:nvSpPr>
            <p:spPr>
              <a:xfrm>
                <a:off x="3522780" y="2026833"/>
                <a:ext cx="24716" cy="42413"/>
              </a:xfrm>
              <a:custGeom>
                <a:avLst/>
                <a:gdLst>
                  <a:gd name="connsiteX0" fmla="*/ 0 w 24716"/>
                  <a:gd name="connsiteY0" fmla="*/ 42414 h 42413"/>
                  <a:gd name="connsiteX1" fmla="*/ 24716 w 24716"/>
                  <a:gd name="connsiteY1" fmla="*/ 0 h 42413"/>
                </a:gdLst>
                <a:ahLst/>
                <a:cxnLst>
                  <a:cxn ang="0">
                    <a:pos x="connsiteX0" y="connsiteY0"/>
                  </a:cxn>
                  <a:cxn ang="0">
                    <a:pos x="connsiteX1" y="connsiteY1"/>
                  </a:cxn>
                </a:cxnLst>
                <a:rect l="l" t="t" r="r" b="b"/>
                <a:pathLst>
                  <a:path w="24716" h="42413">
                    <a:moveTo>
                      <a:pt x="0" y="42414"/>
                    </a:moveTo>
                    <a:lnTo>
                      <a:pt x="24716" y="0"/>
                    </a:lnTo>
                  </a:path>
                </a:pathLst>
              </a:custGeom>
              <a:ln w="6818" cap="rnd">
                <a:solidFill>
                  <a:schemeClr val="accent1"/>
                </a:solidFill>
                <a:prstDash val="solid"/>
                <a:round/>
              </a:ln>
            </p:spPr>
            <p:txBody>
              <a:bodyPr rtlCol="0" anchor="ctr"/>
              <a:lstStyle/>
              <a:p>
                <a:endParaRPr lang="en-BR"/>
              </a:p>
            </p:txBody>
          </p:sp>
        </p:grpSp>
      </p:grpSp>
      <p:grpSp>
        <p:nvGrpSpPr>
          <p:cNvPr id="52" name="Graphic 12">
            <a:extLst>
              <a:ext uri="{FF2B5EF4-FFF2-40B4-BE49-F238E27FC236}">
                <a16:creationId xmlns:a16="http://schemas.microsoft.com/office/drawing/2014/main" id="{FB8CA685-B790-3E4A-9B9C-C5A8A00D7C16}"/>
              </a:ext>
            </a:extLst>
          </p:cNvPr>
          <p:cNvGrpSpPr/>
          <p:nvPr/>
        </p:nvGrpSpPr>
        <p:grpSpPr>
          <a:xfrm>
            <a:off x="4849109" y="2411672"/>
            <a:ext cx="1323091" cy="845878"/>
            <a:chOff x="4720871" y="2023104"/>
            <a:chExt cx="1093464" cy="635521"/>
          </a:xfrm>
          <a:noFill/>
        </p:grpSpPr>
        <p:grpSp>
          <p:nvGrpSpPr>
            <p:cNvPr id="53" name="Graphic 12">
              <a:extLst>
                <a:ext uri="{FF2B5EF4-FFF2-40B4-BE49-F238E27FC236}">
                  <a16:creationId xmlns:a16="http://schemas.microsoft.com/office/drawing/2014/main" id="{8EB51498-6024-374D-991E-74F1FB296ABF}"/>
                </a:ext>
              </a:extLst>
            </p:cNvPr>
            <p:cNvGrpSpPr/>
            <p:nvPr/>
          </p:nvGrpSpPr>
          <p:grpSpPr>
            <a:xfrm>
              <a:off x="4739358" y="2023104"/>
              <a:ext cx="264978" cy="211384"/>
              <a:chOff x="4739358" y="2023104"/>
              <a:chExt cx="264978" cy="211384"/>
            </a:xfrm>
            <a:noFill/>
          </p:grpSpPr>
          <p:sp>
            <p:nvSpPr>
              <p:cNvPr id="54" name="Freeform 53">
                <a:extLst>
                  <a:ext uri="{FF2B5EF4-FFF2-40B4-BE49-F238E27FC236}">
                    <a16:creationId xmlns:a16="http://schemas.microsoft.com/office/drawing/2014/main" id="{5D63DCEC-0E92-3F48-8992-F7D93DFA69CA}"/>
                  </a:ext>
                </a:extLst>
              </p:cNvPr>
              <p:cNvSpPr/>
              <p:nvPr/>
            </p:nvSpPr>
            <p:spPr>
              <a:xfrm>
                <a:off x="4757160" y="2037470"/>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55" name="Freeform 54">
                <a:extLst>
                  <a:ext uri="{FF2B5EF4-FFF2-40B4-BE49-F238E27FC236}">
                    <a16:creationId xmlns:a16="http://schemas.microsoft.com/office/drawing/2014/main" id="{E9CF6556-6810-5C43-BF96-C844EDBE6E75}"/>
                  </a:ext>
                </a:extLst>
              </p:cNvPr>
              <p:cNvSpPr/>
              <p:nvPr/>
            </p:nvSpPr>
            <p:spPr>
              <a:xfrm>
                <a:off x="4739358" y="2023104"/>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3009 w 264978"/>
                  <a:gd name="connsiteY16" fmla="*/ 177180 h 211384"/>
                  <a:gd name="connsiteX17" fmla="*/ 685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3009" y="177180"/>
                    </a:lnTo>
                    <a:cubicBezTo>
                      <a:pt x="6162" y="177180"/>
                      <a:pt x="685" y="171707"/>
                      <a:pt x="685"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56" name="Freeform 55">
                <a:extLst>
                  <a:ext uri="{FF2B5EF4-FFF2-40B4-BE49-F238E27FC236}">
                    <a16:creationId xmlns:a16="http://schemas.microsoft.com/office/drawing/2014/main" id="{B947C75F-A21E-AE44-AA79-0F83E03DC3E8}"/>
                  </a:ext>
                </a:extLst>
              </p:cNvPr>
              <p:cNvSpPr/>
              <p:nvPr/>
            </p:nvSpPr>
            <p:spPr>
              <a:xfrm>
                <a:off x="4866712" y="2182498"/>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57" name="Graphic 12">
              <a:extLst>
                <a:ext uri="{FF2B5EF4-FFF2-40B4-BE49-F238E27FC236}">
                  <a16:creationId xmlns:a16="http://schemas.microsoft.com/office/drawing/2014/main" id="{23B9F10A-47ED-A743-8D6D-94F0E36D85E2}"/>
                </a:ext>
              </a:extLst>
            </p:cNvPr>
            <p:cNvGrpSpPr/>
            <p:nvPr/>
          </p:nvGrpSpPr>
          <p:grpSpPr>
            <a:xfrm>
              <a:off x="5549357" y="2023104"/>
              <a:ext cx="264978" cy="211384"/>
              <a:chOff x="5549357" y="2023104"/>
              <a:chExt cx="264978" cy="211384"/>
            </a:xfrm>
            <a:noFill/>
          </p:grpSpPr>
          <p:sp>
            <p:nvSpPr>
              <p:cNvPr id="58" name="Freeform 57">
                <a:extLst>
                  <a:ext uri="{FF2B5EF4-FFF2-40B4-BE49-F238E27FC236}">
                    <a16:creationId xmlns:a16="http://schemas.microsoft.com/office/drawing/2014/main" id="{5E804D76-FE98-CB40-BD3D-694AB7927EAF}"/>
                  </a:ext>
                </a:extLst>
              </p:cNvPr>
              <p:cNvSpPr/>
              <p:nvPr/>
            </p:nvSpPr>
            <p:spPr>
              <a:xfrm>
                <a:off x="5567159" y="2037470"/>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59" name="Freeform 58">
                <a:extLst>
                  <a:ext uri="{FF2B5EF4-FFF2-40B4-BE49-F238E27FC236}">
                    <a16:creationId xmlns:a16="http://schemas.microsoft.com/office/drawing/2014/main" id="{AA8D75CD-E822-4E4C-B298-A25FD1B2284B}"/>
                  </a:ext>
                </a:extLst>
              </p:cNvPr>
              <p:cNvSpPr/>
              <p:nvPr/>
            </p:nvSpPr>
            <p:spPr>
              <a:xfrm>
                <a:off x="5549357" y="2023104"/>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60" name="Freeform 59">
                <a:extLst>
                  <a:ext uri="{FF2B5EF4-FFF2-40B4-BE49-F238E27FC236}">
                    <a16:creationId xmlns:a16="http://schemas.microsoft.com/office/drawing/2014/main" id="{BDCFDE3B-B77C-814C-A2F5-928197A97B7F}"/>
                  </a:ext>
                </a:extLst>
              </p:cNvPr>
              <p:cNvSpPr/>
              <p:nvPr/>
            </p:nvSpPr>
            <p:spPr>
              <a:xfrm>
                <a:off x="5676711" y="2182498"/>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61" name="Graphic 12">
              <a:extLst>
                <a:ext uri="{FF2B5EF4-FFF2-40B4-BE49-F238E27FC236}">
                  <a16:creationId xmlns:a16="http://schemas.microsoft.com/office/drawing/2014/main" id="{1A73970E-CABB-C247-8D9A-773BE3568A2C}"/>
                </a:ext>
              </a:extLst>
            </p:cNvPr>
            <p:cNvGrpSpPr/>
            <p:nvPr/>
          </p:nvGrpSpPr>
          <p:grpSpPr>
            <a:xfrm>
              <a:off x="5549357" y="2447241"/>
              <a:ext cx="264978" cy="211384"/>
              <a:chOff x="5549357" y="2447241"/>
              <a:chExt cx="264978" cy="211384"/>
            </a:xfrm>
            <a:noFill/>
          </p:grpSpPr>
          <p:sp>
            <p:nvSpPr>
              <p:cNvPr id="62" name="Freeform 61">
                <a:extLst>
                  <a:ext uri="{FF2B5EF4-FFF2-40B4-BE49-F238E27FC236}">
                    <a16:creationId xmlns:a16="http://schemas.microsoft.com/office/drawing/2014/main" id="{0EA7738C-B4F3-C742-9EB7-602115FC7374}"/>
                  </a:ext>
                </a:extLst>
              </p:cNvPr>
              <p:cNvSpPr/>
              <p:nvPr/>
            </p:nvSpPr>
            <p:spPr>
              <a:xfrm>
                <a:off x="5567159" y="2461607"/>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768"/>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63" name="Freeform 62">
                <a:extLst>
                  <a:ext uri="{FF2B5EF4-FFF2-40B4-BE49-F238E27FC236}">
                    <a16:creationId xmlns:a16="http://schemas.microsoft.com/office/drawing/2014/main" id="{B52454E3-3BD0-F148-9EE2-CEED30BA9084}"/>
                  </a:ext>
                </a:extLst>
              </p:cNvPr>
              <p:cNvSpPr/>
              <p:nvPr/>
            </p:nvSpPr>
            <p:spPr>
              <a:xfrm>
                <a:off x="5549357" y="2447241"/>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64" name="Freeform 63">
                <a:extLst>
                  <a:ext uri="{FF2B5EF4-FFF2-40B4-BE49-F238E27FC236}">
                    <a16:creationId xmlns:a16="http://schemas.microsoft.com/office/drawing/2014/main" id="{A0D04D9E-F3E3-A240-88EB-04C900CD5C75}"/>
                  </a:ext>
                </a:extLst>
              </p:cNvPr>
              <p:cNvSpPr/>
              <p:nvPr/>
            </p:nvSpPr>
            <p:spPr>
              <a:xfrm>
                <a:off x="5676711" y="2606635"/>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65" name="Graphic 12">
              <a:extLst>
                <a:ext uri="{FF2B5EF4-FFF2-40B4-BE49-F238E27FC236}">
                  <a16:creationId xmlns:a16="http://schemas.microsoft.com/office/drawing/2014/main" id="{F6F10672-DA7F-0742-8D84-D29BE5A6089E}"/>
                </a:ext>
              </a:extLst>
            </p:cNvPr>
            <p:cNvGrpSpPr/>
            <p:nvPr/>
          </p:nvGrpSpPr>
          <p:grpSpPr>
            <a:xfrm>
              <a:off x="4720871" y="2447241"/>
              <a:ext cx="264978" cy="211384"/>
              <a:chOff x="4720871" y="2447241"/>
              <a:chExt cx="264978" cy="211384"/>
            </a:xfrm>
            <a:noFill/>
          </p:grpSpPr>
          <p:sp>
            <p:nvSpPr>
              <p:cNvPr id="66" name="Freeform 65">
                <a:extLst>
                  <a:ext uri="{FF2B5EF4-FFF2-40B4-BE49-F238E27FC236}">
                    <a16:creationId xmlns:a16="http://schemas.microsoft.com/office/drawing/2014/main" id="{536C54DF-A13E-9E41-AF06-52C9DC88E069}"/>
                  </a:ext>
                </a:extLst>
              </p:cNvPr>
              <p:cNvSpPr/>
              <p:nvPr/>
            </p:nvSpPr>
            <p:spPr>
              <a:xfrm>
                <a:off x="4738673" y="2461607"/>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768"/>
                      <a:pt x="226636"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67" name="Freeform 66">
                <a:extLst>
                  <a:ext uri="{FF2B5EF4-FFF2-40B4-BE49-F238E27FC236}">
                    <a16:creationId xmlns:a16="http://schemas.microsoft.com/office/drawing/2014/main" id="{55BF7B91-64C6-0747-A533-19C1BDF03ED1}"/>
                  </a:ext>
                </a:extLst>
              </p:cNvPr>
              <p:cNvSpPr/>
              <p:nvPr/>
            </p:nvSpPr>
            <p:spPr>
              <a:xfrm>
                <a:off x="4720871" y="2447241"/>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68" name="Freeform 67">
                <a:extLst>
                  <a:ext uri="{FF2B5EF4-FFF2-40B4-BE49-F238E27FC236}">
                    <a16:creationId xmlns:a16="http://schemas.microsoft.com/office/drawing/2014/main" id="{184D235A-89DD-8844-BA18-90F782CEDBAA}"/>
                  </a:ext>
                </a:extLst>
              </p:cNvPr>
              <p:cNvSpPr/>
              <p:nvPr/>
            </p:nvSpPr>
            <p:spPr>
              <a:xfrm>
                <a:off x="4847540" y="2606635"/>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69" name="Graphic 12">
              <a:extLst>
                <a:ext uri="{FF2B5EF4-FFF2-40B4-BE49-F238E27FC236}">
                  <a16:creationId xmlns:a16="http://schemas.microsoft.com/office/drawing/2014/main" id="{48252772-E74F-E140-B5E1-B1D01D1604F4}"/>
                </a:ext>
              </a:extLst>
            </p:cNvPr>
            <p:cNvGrpSpPr/>
            <p:nvPr/>
          </p:nvGrpSpPr>
          <p:grpSpPr>
            <a:xfrm>
              <a:off x="5121420" y="2164027"/>
              <a:ext cx="313592" cy="358464"/>
              <a:chOff x="5121420" y="2164027"/>
              <a:chExt cx="313592" cy="358464"/>
            </a:xfrm>
            <a:noFill/>
          </p:grpSpPr>
          <p:sp>
            <p:nvSpPr>
              <p:cNvPr id="70" name="Freeform 69">
                <a:extLst>
                  <a:ext uri="{FF2B5EF4-FFF2-40B4-BE49-F238E27FC236}">
                    <a16:creationId xmlns:a16="http://schemas.microsoft.com/office/drawing/2014/main" id="{648F5560-9B01-9B42-953B-70D1BD7CBEFE}"/>
                  </a:ext>
                </a:extLst>
              </p:cNvPr>
              <p:cNvSpPr/>
              <p:nvPr/>
            </p:nvSpPr>
            <p:spPr>
              <a:xfrm>
                <a:off x="5121420" y="2254327"/>
                <a:ext cx="156796" cy="268164"/>
              </a:xfrm>
              <a:custGeom>
                <a:avLst/>
                <a:gdLst>
                  <a:gd name="connsiteX0" fmla="*/ 156796 w 156796"/>
                  <a:gd name="connsiteY0" fmla="*/ 268164 h 268164"/>
                  <a:gd name="connsiteX1" fmla="*/ 0 w 156796"/>
                  <a:gd name="connsiteY1" fmla="*/ 177864 h 268164"/>
                  <a:gd name="connsiteX2" fmla="*/ 0 w 156796"/>
                  <a:gd name="connsiteY2" fmla="*/ 0 h 268164"/>
                  <a:gd name="connsiteX3" fmla="*/ 156796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156796" y="268164"/>
                    </a:moveTo>
                    <a:lnTo>
                      <a:pt x="0" y="177864"/>
                    </a:lnTo>
                    <a:lnTo>
                      <a:pt x="0" y="0"/>
                    </a:lnTo>
                    <a:lnTo>
                      <a:pt x="156796" y="90300"/>
                    </a:lnTo>
                    <a:close/>
                  </a:path>
                </a:pathLst>
              </a:custGeom>
              <a:noFill/>
              <a:ln w="6804" cap="rnd">
                <a:solidFill>
                  <a:schemeClr val="accent1"/>
                </a:solidFill>
                <a:prstDash val="solid"/>
                <a:round/>
              </a:ln>
            </p:spPr>
            <p:txBody>
              <a:bodyPr rtlCol="0" anchor="ctr"/>
              <a:lstStyle/>
              <a:p>
                <a:endParaRPr lang="en-BR"/>
              </a:p>
            </p:txBody>
          </p:sp>
          <p:sp>
            <p:nvSpPr>
              <p:cNvPr id="71" name="Freeform 70">
                <a:extLst>
                  <a:ext uri="{FF2B5EF4-FFF2-40B4-BE49-F238E27FC236}">
                    <a16:creationId xmlns:a16="http://schemas.microsoft.com/office/drawing/2014/main" id="{CF3B1D81-2447-A848-B38B-BDF99D41288F}"/>
                  </a:ext>
                </a:extLst>
              </p:cNvPr>
              <p:cNvSpPr/>
              <p:nvPr/>
            </p:nvSpPr>
            <p:spPr>
              <a:xfrm>
                <a:off x="5278216" y="2254327"/>
                <a:ext cx="156796" cy="268164"/>
              </a:xfrm>
              <a:custGeom>
                <a:avLst/>
                <a:gdLst>
                  <a:gd name="connsiteX0" fmla="*/ 0 w 156796"/>
                  <a:gd name="connsiteY0" fmla="*/ 268164 h 268164"/>
                  <a:gd name="connsiteX1" fmla="*/ 156796 w 156796"/>
                  <a:gd name="connsiteY1" fmla="*/ 177864 h 268164"/>
                  <a:gd name="connsiteX2" fmla="*/ 156796 w 156796"/>
                  <a:gd name="connsiteY2" fmla="*/ 0 h 268164"/>
                  <a:gd name="connsiteX3" fmla="*/ 0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0" y="268164"/>
                    </a:moveTo>
                    <a:lnTo>
                      <a:pt x="156796" y="177864"/>
                    </a:lnTo>
                    <a:lnTo>
                      <a:pt x="156796" y="0"/>
                    </a:lnTo>
                    <a:lnTo>
                      <a:pt x="0" y="90300"/>
                    </a:lnTo>
                    <a:close/>
                  </a:path>
                </a:pathLst>
              </a:custGeom>
              <a:noFill/>
              <a:ln w="6804" cap="rnd">
                <a:solidFill>
                  <a:schemeClr val="accent1"/>
                </a:solidFill>
                <a:prstDash val="solid"/>
                <a:round/>
              </a:ln>
            </p:spPr>
            <p:txBody>
              <a:bodyPr rtlCol="0" anchor="ctr"/>
              <a:lstStyle/>
              <a:p>
                <a:endParaRPr lang="en-BR"/>
              </a:p>
            </p:txBody>
          </p:sp>
          <p:sp>
            <p:nvSpPr>
              <p:cNvPr id="72" name="Freeform 71">
                <a:extLst>
                  <a:ext uri="{FF2B5EF4-FFF2-40B4-BE49-F238E27FC236}">
                    <a16:creationId xmlns:a16="http://schemas.microsoft.com/office/drawing/2014/main" id="{2C3B0F23-252A-4546-9701-2C918A3FD32B}"/>
                  </a:ext>
                </a:extLst>
              </p:cNvPr>
              <p:cNvSpPr/>
              <p:nvPr/>
            </p:nvSpPr>
            <p:spPr>
              <a:xfrm>
                <a:off x="5121420" y="2164027"/>
                <a:ext cx="313592" cy="180600"/>
              </a:xfrm>
              <a:custGeom>
                <a:avLst/>
                <a:gdLst>
                  <a:gd name="connsiteX0" fmla="*/ 313592 w 313592"/>
                  <a:gd name="connsiteY0" fmla="*/ 90300 h 180600"/>
                  <a:gd name="connsiteX1" fmla="*/ 156796 w 313592"/>
                  <a:gd name="connsiteY1" fmla="*/ 180600 h 180600"/>
                  <a:gd name="connsiteX2" fmla="*/ 0 w 313592"/>
                  <a:gd name="connsiteY2" fmla="*/ 90300 h 180600"/>
                  <a:gd name="connsiteX3" fmla="*/ 156796 w 313592"/>
                  <a:gd name="connsiteY3" fmla="*/ 0 h 180600"/>
                </a:gdLst>
                <a:ahLst/>
                <a:cxnLst>
                  <a:cxn ang="0">
                    <a:pos x="connsiteX0" y="connsiteY0"/>
                  </a:cxn>
                  <a:cxn ang="0">
                    <a:pos x="connsiteX1" y="connsiteY1"/>
                  </a:cxn>
                  <a:cxn ang="0">
                    <a:pos x="connsiteX2" y="connsiteY2"/>
                  </a:cxn>
                  <a:cxn ang="0">
                    <a:pos x="connsiteX3" y="connsiteY3"/>
                  </a:cxn>
                </a:cxnLst>
                <a:rect l="l" t="t" r="r" b="b"/>
                <a:pathLst>
                  <a:path w="313592" h="180600">
                    <a:moveTo>
                      <a:pt x="313592" y="90300"/>
                    </a:moveTo>
                    <a:lnTo>
                      <a:pt x="156796" y="180600"/>
                    </a:lnTo>
                    <a:lnTo>
                      <a:pt x="0" y="90300"/>
                    </a:lnTo>
                    <a:lnTo>
                      <a:pt x="156796" y="0"/>
                    </a:lnTo>
                    <a:close/>
                  </a:path>
                </a:pathLst>
              </a:custGeom>
              <a:noFill/>
              <a:ln w="6804" cap="rnd">
                <a:solidFill>
                  <a:schemeClr val="accent1"/>
                </a:solidFill>
                <a:prstDash val="solid"/>
                <a:round/>
              </a:ln>
            </p:spPr>
            <p:txBody>
              <a:bodyPr rtlCol="0" anchor="ctr"/>
              <a:lstStyle/>
              <a:p>
                <a:endParaRPr lang="en-BR"/>
              </a:p>
            </p:txBody>
          </p:sp>
        </p:grpSp>
        <p:grpSp>
          <p:nvGrpSpPr>
            <p:cNvPr id="73" name="Graphic 12">
              <a:extLst>
                <a:ext uri="{FF2B5EF4-FFF2-40B4-BE49-F238E27FC236}">
                  <a16:creationId xmlns:a16="http://schemas.microsoft.com/office/drawing/2014/main" id="{F33D8031-B184-1048-BD71-1ED75A126908}"/>
                </a:ext>
              </a:extLst>
            </p:cNvPr>
            <p:cNvGrpSpPr/>
            <p:nvPr/>
          </p:nvGrpSpPr>
          <p:grpSpPr>
            <a:xfrm>
              <a:off x="5463770" y="2432191"/>
              <a:ext cx="65046" cy="29415"/>
              <a:chOff x="5463770" y="2432191"/>
              <a:chExt cx="65046" cy="29415"/>
            </a:xfrm>
            <a:noFill/>
          </p:grpSpPr>
          <p:sp>
            <p:nvSpPr>
              <p:cNvPr id="74" name="Freeform 73">
                <a:extLst>
                  <a:ext uri="{FF2B5EF4-FFF2-40B4-BE49-F238E27FC236}">
                    <a16:creationId xmlns:a16="http://schemas.microsoft.com/office/drawing/2014/main" id="{A825EA89-E5C0-CA48-A884-FB583B61E75C}"/>
                  </a:ext>
                </a:extLst>
              </p:cNvPr>
              <p:cNvSpPr/>
              <p:nvPr/>
            </p:nvSpPr>
            <p:spPr>
              <a:xfrm>
                <a:off x="5463770" y="2432191"/>
                <a:ext cx="52037" cy="17102"/>
              </a:xfrm>
              <a:custGeom>
                <a:avLst/>
                <a:gdLst>
                  <a:gd name="connsiteX0" fmla="*/ 0 w 52037"/>
                  <a:gd name="connsiteY0" fmla="*/ 0 h 17102"/>
                  <a:gd name="connsiteX1" fmla="*/ 52037 w 52037"/>
                  <a:gd name="connsiteY1" fmla="*/ 17102 h 17102"/>
                </a:gdLst>
                <a:ahLst/>
                <a:cxnLst>
                  <a:cxn ang="0">
                    <a:pos x="connsiteX0" y="connsiteY0"/>
                  </a:cxn>
                  <a:cxn ang="0">
                    <a:pos x="connsiteX1" y="connsiteY1"/>
                  </a:cxn>
                </a:cxnLst>
                <a:rect l="l" t="t" r="r" b="b"/>
                <a:pathLst>
                  <a:path w="52037" h="17102">
                    <a:moveTo>
                      <a:pt x="0" y="0"/>
                    </a:moveTo>
                    <a:lnTo>
                      <a:pt x="52037" y="17102"/>
                    </a:lnTo>
                  </a:path>
                </a:pathLst>
              </a:custGeom>
              <a:ln w="6804" cap="rnd">
                <a:solidFill>
                  <a:schemeClr val="accent1"/>
                </a:solidFill>
                <a:prstDash val="solid"/>
                <a:round/>
              </a:ln>
            </p:spPr>
            <p:txBody>
              <a:bodyPr rtlCol="0" anchor="ctr"/>
              <a:lstStyle/>
              <a:p>
                <a:endParaRPr lang="en-BR"/>
              </a:p>
            </p:txBody>
          </p:sp>
          <p:sp>
            <p:nvSpPr>
              <p:cNvPr id="75" name="Freeform 74">
                <a:extLst>
                  <a:ext uri="{FF2B5EF4-FFF2-40B4-BE49-F238E27FC236}">
                    <a16:creationId xmlns:a16="http://schemas.microsoft.com/office/drawing/2014/main" id="{17BA1F7E-9380-3341-BCB1-D057E4272274}"/>
                  </a:ext>
                </a:extLst>
              </p:cNvPr>
              <p:cNvSpPr/>
              <p:nvPr/>
            </p:nvSpPr>
            <p:spPr>
              <a:xfrm>
                <a:off x="5512383" y="2436296"/>
                <a:ext cx="16432" cy="25311"/>
              </a:xfrm>
              <a:custGeom>
                <a:avLst/>
                <a:gdLst>
                  <a:gd name="connsiteX0" fmla="*/ 0 w 16432"/>
                  <a:gd name="connsiteY0" fmla="*/ 25311 h 25311"/>
                  <a:gd name="connsiteX1" fmla="*/ 16433 w 16432"/>
                  <a:gd name="connsiteY1" fmla="*/ 16418 h 25311"/>
                  <a:gd name="connsiteX2" fmla="*/ 8216 w 16432"/>
                  <a:gd name="connsiteY2" fmla="*/ 0 h 25311"/>
                </a:gdLst>
                <a:ahLst/>
                <a:cxnLst>
                  <a:cxn ang="0">
                    <a:pos x="connsiteX0" y="connsiteY0"/>
                  </a:cxn>
                  <a:cxn ang="0">
                    <a:pos x="connsiteX1" y="connsiteY1"/>
                  </a:cxn>
                  <a:cxn ang="0">
                    <a:pos x="connsiteX2" y="connsiteY2"/>
                  </a:cxn>
                </a:cxnLst>
                <a:rect l="l" t="t" r="r" b="b"/>
                <a:pathLst>
                  <a:path w="16432" h="25311">
                    <a:moveTo>
                      <a:pt x="0" y="25311"/>
                    </a:moveTo>
                    <a:lnTo>
                      <a:pt x="16433" y="16418"/>
                    </a:lnTo>
                    <a:lnTo>
                      <a:pt x="8216" y="0"/>
                    </a:lnTo>
                    <a:close/>
                  </a:path>
                </a:pathLst>
              </a:custGeom>
              <a:noFill/>
              <a:ln w="6804" cap="rnd">
                <a:solidFill>
                  <a:schemeClr val="accent1"/>
                </a:solidFill>
                <a:prstDash val="solid"/>
                <a:round/>
              </a:ln>
            </p:spPr>
            <p:txBody>
              <a:bodyPr rtlCol="0" anchor="ctr"/>
              <a:lstStyle/>
              <a:p>
                <a:endParaRPr lang="en-BR"/>
              </a:p>
            </p:txBody>
          </p:sp>
        </p:grpSp>
        <p:grpSp>
          <p:nvGrpSpPr>
            <p:cNvPr id="76" name="Graphic 12">
              <a:extLst>
                <a:ext uri="{FF2B5EF4-FFF2-40B4-BE49-F238E27FC236}">
                  <a16:creationId xmlns:a16="http://schemas.microsoft.com/office/drawing/2014/main" id="{C5F9F89C-1245-634D-8DE5-BDA4FDB34503}"/>
                </a:ext>
              </a:extLst>
            </p:cNvPr>
            <p:cNvGrpSpPr/>
            <p:nvPr/>
          </p:nvGrpSpPr>
          <p:grpSpPr>
            <a:xfrm>
              <a:off x="5024878" y="2432191"/>
              <a:ext cx="65046" cy="29415"/>
              <a:chOff x="5024878" y="2432191"/>
              <a:chExt cx="65046" cy="29415"/>
            </a:xfrm>
            <a:noFill/>
          </p:grpSpPr>
          <p:sp>
            <p:nvSpPr>
              <p:cNvPr id="77" name="Freeform 76">
                <a:extLst>
                  <a:ext uri="{FF2B5EF4-FFF2-40B4-BE49-F238E27FC236}">
                    <a16:creationId xmlns:a16="http://schemas.microsoft.com/office/drawing/2014/main" id="{4349FC34-1090-824F-B233-3C935A6E67F1}"/>
                  </a:ext>
                </a:extLst>
              </p:cNvPr>
              <p:cNvSpPr/>
              <p:nvPr/>
            </p:nvSpPr>
            <p:spPr>
              <a:xfrm>
                <a:off x="5037887" y="2432191"/>
                <a:ext cx="52037" cy="17102"/>
              </a:xfrm>
              <a:custGeom>
                <a:avLst/>
                <a:gdLst>
                  <a:gd name="connsiteX0" fmla="*/ 52037 w 52037"/>
                  <a:gd name="connsiteY0" fmla="*/ 0 h 17102"/>
                  <a:gd name="connsiteX1" fmla="*/ 0 w 52037"/>
                  <a:gd name="connsiteY1" fmla="*/ 17102 h 17102"/>
                </a:gdLst>
                <a:ahLst/>
                <a:cxnLst>
                  <a:cxn ang="0">
                    <a:pos x="connsiteX0" y="connsiteY0"/>
                  </a:cxn>
                  <a:cxn ang="0">
                    <a:pos x="connsiteX1" y="connsiteY1"/>
                  </a:cxn>
                </a:cxnLst>
                <a:rect l="l" t="t" r="r" b="b"/>
                <a:pathLst>
                  <a:path w="52037" h="17102">
                    <a:moveTo>
                      <a:pt x="52037" y="0"/>
                    </a:moveTo>
                    <a:lnTo>
                      <a:pt x="0" y="17102"/>
                    </a:lnTo>
                  </a:path>
                </a:pathLst>
              </a:custGeom>
              <a:ln w="6804" cap="rnd">
                <a:solidFill>
                  <a:schemeClr val="accent1"/>
                </a:solidFill>
                <a:prstDash val="solid"/>
                <a:round/>
              </a:ln>
            </p:spPr>
            <p:txBody>
              <a:bodyPr rtlCol="0" anchor="ctr"/>
              <a:lstStyle/>
              <a:p>
                <a:endParaRPr lang="en-BR"/>
              </a:p>
            </p:txBody>
          </p:sp>
          <p:sp>
            <p:nvSpPr>
              <p:cNvPr id="78" name="Freeform 77">
                <a:extLst>
                  <a:ext uri="{FF2B5EF4-FFF2-40B4-BE49-F238E27FC236}">
                    <a16:creationId xmlns:a16="http://schemas.microsoft.com/office/drawing/2014/main" id="{9BF63252-D5CE-5F41-B582-40622064875D}"/>
                  </a:ext>
                </a:extLst>
              </p:cNvPr>
              <p:cNvSpPr/>
              <p:nvPr/>
            </p:nvSpPr>
            <p:spPr>
              <a:xfrm>
                <a:off x="5024878" y="2436296"/>
                <a:ext cx="17117" cy="25311"/>
              </a:xfrm>
              <a:custGeom>
                <a:avLst/>
                <a:gdLst>
                  <a:gd name="connsiteX0" fmla="*/ 17117 w 17117"/>
                  <a:gd name="connsiteY0" fmla="*/ 25311 h 25311"/>
                  <a:gd name="connsiteX1" fmla="*/ 0 w 17117"/>
                  <a:gd name="connsiteY1" fmla="*/ 16418 h 25311"/>
                  <a:gd name="connsiteX2" fmla="*/ 8901 w 17117"/>
                  <a:gd name="connsiteY2" fmla="*/ 0 h 25311"/>
                </a:gdLst>
                <a:ahLst/>
                <a:cxnLst>
                  <a:cxn ang="0">
                    <a:pos x="connsiteX0" y="connsiteY0"/>
                  </a:cxn>
                  <a:cxn ang="0">
                    <a:pos x="connsiteX1" y="connsiteY1"/>
                  </a:cxn>
                  <a:cxn ang="0">
                    <a:pos x="connsiteX2" y="connsiteY2"/>
                  </a:cxn>
                </a:cxnLst>
                <a:rect l="l" t="t" r="r" b="b"/>
                <a:pathLst>
                  <a:path w="17117" h="25311">
                    <a:moveTo>
                      <a:pt x="17117" y="25311"/>
                    </a:moveTo>
                    <a:lnTo>
                      <a:pt x="0" y="16418"/>
                    </a:lnTo>
                    <a:lnTo>
                      <a:pt x="8901" y="0"/>
                    </a:lnTo>
                    <a:close/>
                  </a:path>
                </a:pathLst>
              </a:custGeom>
              <a:noFill/>
              <a:ln w="6804" cap="rnd">
                <a:solidFill>
                  <a:schemeClr val="accent1"/>
                </a:solidFill>
                <a:prstDash val="solid"/>
                <a:round/>
              </a:ln>
            </p:spPr>
            <p:txBody>
              <a:bodyPr rtlCol="0" anchor="ctr"/>
              <a:lstStyle/>
              <a:p>
                <a:endParaRPr lang="en-BR"/>
              </a:p>
            </p:txBody>
          </p:sp>
        </p:grpSp>
        <p:grpSp>
          <p:nvGrpSpPr>
            <p:cNvPr id="79" name="Graphic 12">
              <a:extLst>
                <a:ext uri="{FF2B5EF4-FFF2-40B4-BE49-F238E27FC236}">
                  <a16:creationId xmlns:a16="http://schemas.microsoft.com/office/drawing/2014/main" id="{35504498-1136-8843-AB0E-0671B3D38A3E}"/>
                </a:ext>
              </a:extLst>
            </p:cNvPr>
            <p:cNvGrpSpPr/>
            <p:nvPr/>
          </p:nvGrpSpPr>
          <p:grpSpPr>
            <a:xfrm>
              <a:off x="5463770" y="2194127"/>
              <a:ext cx="65046" cy="28731"/>
              <a:chOff x="5463770" y="2194127"/>
              <a:chExt cx="65046" cy="28731"/>
            </a:xfrm>
            <a:noFill/>
          </p:grpSpPr>
          <p:sp>
            <p:nvSpPr>
              <p:cNvPr id="80" name="Freeform 79">
                <a:extLst>
                  <a:ext uri="{FF2B5EF4-FFF2-40B4-BE49-F238E27FC236}">
                    <a16:creationId xmlns:a16="http://schemas.microsoft.com/office/drawing/2014/main" id="{DBB66F7A-674A-C640-A10F-4C37DE188BB2}"/>
                  </a:ext>
                </a:extLst>
              </p:cNvPr>
              <p:cNvSpPr/>
              <p:nvPr/>
            </p:nvSpPr>
            <p:spPr>
              <a:xfrm>
                <a:off x="5463770" y="2205757"/>
                <a:ext cx="52037" cy="17102"/>
              </a:xfrm>
              <a:custGeom>
                <a:avLst/>
                <a:gdLst>
                  <a:gd name="connsiteX0" fmla="*/ 0 w 52037"/>
                  <a:gd name="connsiteY0" fmla="*/ 17102 h 17102"/>
                  <a:gd name="connsiteX1" fmla="*/ 52037 w 52037"/>
                  <a:gd name="connsiteY1" fmla="*/ 0 h 17102"/>
                </a:gdLst>
                <a:ahLst/>
                <a:cxnLst>
                  <a:cxn ang="0">
                    <a:pos x="connsiteX0" y="connsiteY0"/>
                  </a:cxn>
                  <a:cxn ang="0">
                    <a:pos x="connsiteX1" y="connsiteY1"/>
                  </a:cxn>
                </a:cxnLst>
                <a:rect l="l" t="t" r="r" b="b"/>
                <a:pathLst>
                  <a:path w="52037" h="17102">
                    <a:moveTo>
                      <a:pt x="0" y="17102"/>
                    </a:moveTo>
                    <a:lnTo>
                      <a:pt x="52037" y="0"/>
                    </a:lnTo>
                  </a:path>
                </a:pathLst>
              </a:custGeom>
              <a:ln w="6804" cap="rnd">
                <a:solidFill>
                  <a:schemeClr val="accent1"/>
                </a:solidFill>
                <a:prstDash val="solid"/>
                <a:round/>
              </a:ln>
            </p:spPr>
            <p:txBody>
              <a:bodyPr rtlCol="0" anchor="ctr"/>
              <a:lstStyle/>
              <a:p>
                <a:endParaRPr lang="en-BR"/>
              </a:p>
            </p:txBody>
          </p:sp>
          <p:sp>
            <p:nvSpPr>
              <p:cNvPr id="81" name="Freeform 80">
                <a:extLst>
                  <a:ext uri="{FF2B5EF4-FFF2-40B4-BE49-F238E27FC236}">
                    <a16:creationId xmlns:a16="http://schemas.microsoft.com/office/drawing/2014/main" id="{523D2353-F486-9849-A942-FAE9708685E1}"/>
                  </a:ext>
                </a:extLst>
              </p:cNvPr>
              <p:cNvSpPr/>
              <p:nvPr/>
            </p:nvSpPr>
            <p:spPr>
              <a:xfrm>
                <a:off x="5512383" y="2194127"/>
                <a:ext cx="16432" cy="24627"/>
              </a:xfrm>
              <a:custGeom>
                <a:avLst/>
                <a:gdLst>
                  <a:gd name="connsiteX0" fmla="*/ 0 w 16432"/>
                  <a:gd name="connsiteY0" fmla="*/ 0 h 24627"/>
                  <a:gd name="connsiteX1" fmla="*/ 16433 w 16432"/>
                  <a:gd name="connsiteY1" fmla="*/ 8209 h 24627"/>
                  <a:gd name="connsiteX2" fmla="*/ 8216 w 16432"/>
                  <a:gd name="connsiteY2" fmla="*/ 24627 h 24627"/>
                </a:gdLst>
                <a:ahLst/>
                <a:cxnLst>
                  <a:cxn ang="0">
                    <a:pos x="connsiteX0" y="connsiteY0"/>
                  </a:cxn>
                  <a:cxn ang="0">
                    <a:pos x="connsiteX1" y="connsiteY1"/>
                  </a:cxn>
                  <a:cxn ang="0">
                    <a:pos x="connsiteX2" y="connsiteY2"/>
                  </a:cxn>
                </a:cxnLst>
                <a:rect l="l" t="t" r="r" b="b"/>
                <a:pathLst>
                  <a:path w="16432" h="24627">
                    <a:moveTo>
                      <a:pt x="0" y="0"/>
                    </a:moveTo>
                    <a:lnTo>
                      <a:pt x="16433" y="8209"/>
                    </a:lnTo>
                    <a:lnTo>
                      <a:pt x="8216" y="24627"/>
                    </a:lnTo>
                    <a:close/>
                  </a:path>
                </a:pathLst>
              </a:custGeom>
              <a:noFill/>
              <a:ln w="6804" cap="rnd">
                <a:solidFill>
                  <a:schemeClr val="accent1"/>
                </a:solidFill>
                <a:prstDash val="solid"/>
                <a:round/>
              </a:ln>
            </p:spPr>
            <p:txBody>
              <a:bodyPr rtlCol="0" anchor="ctr"/>
              <a:lstStyle/>
              <a:p>
                <a:endParaRPr lang="en-BR"/>
              </a:p>
            </p:txBody>
          </p:sp>
        </p:grpSp>
        <p:grpSp>
          <p:nvGrpSpPr>
            <p:cNvPr id="82" name="Graphic 12">
              <a:extLst>
                <a:ext uri="{FF2B5EF4-FFF2-40B4-BE49-F238E27FC236}">
                  <a16:creationId xmlns:a16="http://schemas.microsoft.com/office/drawing/2014/main" id="{0AC6C4B3-95DF-204A-9891-6F2FD5CE26CF}"/>
                </a:ext>
              </a:extLst>
            </p:cNvPr>
            <p:cNvGrpSpPr/>
            <p:nvPr/>
          </p:nvGrpSpPr>
          <p:grpSpPr>
            <a:xfrm>
              <a:off x="5024878" y="2194127"/>
              <a:ext cx="65046" cy="28731"/>
              <a:chOff x="5024878" y="2194127"/>
              <a:chExt cx="65046" cy="28731"/>
            </a:xfrm>
            <a:noFill/>
          </p:grpSpPr>
          <p:sp>
            <p:nvSpPr>
              <p:cNvPr id="83" name="Freeform 82">
                <a:extLst>
                  <a:ext uri="{FF2B5EF4-FFF2-40B4-BE49-F238E27FC236}">
                    <a16:creationId xmlns:a16="http://schemas.microsoft.com/office/drawing/2014/main" id="{DA9D5ACB-E9BB-6E43-AEF9-D30811750229}"/>
                  </a:ext>
                </a:extLst>
              </p:cNvPr>
              <p:cNvSpPr/>
              <p:nvPr/>
            </p:nvSpPr>
            <p:spPr>
              <a:xfrm>
                <a:off x="5037887" y="2205757"/>
                <a:ext cx="52037" cy="17102"/>
              </a:xfrm>
              <a:custGeom>
                <a:avLst/>
                <a:gdLst>
                  <a:gd name="connsiteX0" fmla="*/ 52037 w 52037"/>
                  <a:gd name="connsiteY0" fmla="*/ 17102 h 17102"/>
                  <a:gd name="connsiteX1" fmla="*/ 0 w 52037"/>
                  <a:gd name="connsiteY1" fmla="*/ 0 h 17102"/>
                </a:gdLst>
                <a:ahLst/>
                <a:cxnLst>
                  <a:cxn ang="0">
                    <a:pos x="connsiteX0" y="connsiteY0"/>
                  </a:cxn>
                  <a:cxn ang="0">
                    <a:pos x="connsiteX1" y="connsiteY1"/>
                  </a:cxn>
                </a:cxnLst>
                <a:rect l="l" t="t" r="r" b="b"/>
                <a:pathLst>
                  <a:path w="52037" h="17102">
                    <a:moveTo>
                      <a:pt x="52037" y="17102"/>
                    </a:moveTo>
                    <a:lnTo>
                      <a:pt x="0" y="0"/>
                    </a:lnTo>
                  </a:path>
                </a:pathLst>
              </a:custGeom>
              <a:ln w="6804" cap="rnd">
                <a:solidFill>
                  <a:schemeClr val="accent1"/>
                </a:solidFill>
                <a:prstDash val="solid"/>
                <a:round/>
              </a:ln>
            </p:spPr>
            <p:txBody>
              <a:bodyPr rtlCol="0" anchor="ctr"/>
              <a:lstStyle/>
              <a:p>
                <a:endParaRPr lang="en-BR"/>
              </a:p>
            </p:txBody>
          </p:sp>
          <p:sp>
            <p:nvSpPr>
              <p:cNvPr id="84" name="Freeform 83">
                <a:extLst>
                  <a:ext uri="{FF2B5EF4-FFF2-40B4-BE49-F238E27FC236}">
                    <a16:creationId xmlns:a16="http://schemas.microsoft.com/office/drawing/2014/main" id="{0E9C86AC-38D5-DA44-BD01-B2096009FF40}"/>
                  </a:ext>
                </a:extLst>
              </p:cNvPr>
              <p:cNvSpPr/>
              <p:nvPr/>
            </p:nvSpPr>
            <p:spPr>
              <a:xfrm>
                <a:off x="5024878" y="2194127"/>
                <a:ext cx="17117" cy="24627"/>
              </a:xfrm>
              <a:custGeom>
                <a:avLst/>
                <a:gdLst>
                  <a:gd name="connsiteX0" fmla="*/ 17117 w 17117"/>
                  <a:gd name="connsiteY0" fmla="*/ 0 h 24627"/>
                  <a:gd name="connsiteX1" fmla="*/ 0 w 17117"/>
                  <a:gd name="connsiteY1" fmla="*/ 8209 h 24627"/>
                  <a:gd name="connsiteX2" fmla="*/ 8901 w 17117"/>
                  <a:gd name="connsiteY2" fmla="*/ 24627 h 24627"/>
                </a:gdLst>
                <a:ahLst/>
                <a:cxnLst>
                  <a:cxn ang="0">
                    <a:pos x="connsiteX0" y="connsiteY0"/>
                  </a:cxn>
                  <a:cxn ang="0">
                    <a:pos x="connsiteX1" y="connsiteY1"/>
                  </a:cxn>
                  <a:cxn ang="0">
                    <a:pos x="connsiteX2" y="connsiteY2"/>
                  </a:cxn>
                </a:cxnLst>
                <a:rect l="l" t="t" r="r" b="b"/>
                <a:pathLst>
                  <a:path w="17117" h="24627">
                    <a:moveTo>
                      <a:pt x="17117" y="0"/>
                    </a:moveTo>
                    <a:lnTo>
                      <a:pt x="0" y="8209"/>
                    </a:lnTo>
                    <a:lnTo>
                      <a:pt x="8901" y="24627"/>
                    </a:lnTo>
                    <a:close/>
                  </a:path>
                </a:pathLst>
              </a:custGeom>
              <a:noFill/>
              <a:ln w="6804" cap="rnd">
                <a:solidFill>
                  <a:schemeClr val="accent1"/>
                </a:solidFill>
                <a:prstDash val="solid"/>
                <a:round/>
              </a:ln>
            </p:spPr>
            <p:txBody>
              <a:bodyPr rtlCol="0" anchor="ctr"/>
              <a:lstStyle/>
              <a:p>
                <a:endParaRPr lang="en-BR"/>
              </a:p>
            </p:txBody>
          </p:sp>
        </p:grpSp>
      </p:grpSp>
      <p:grpSp>
        <p:nvGrpSpPr>
          <p:cNvPr id="85" name="Graphic 22">
            <a:extLst>
              <a:ext uri="{FF2B5EF4-FFF2-40B4-BE49-F238E27FC236}">
                <a16:creationId xmlns:a16="http://schemas.microsoft.com/office/drawing/2014/main" id="{99F54D44-59D1-DB46-B977-017A922E3B64}"/>
              </a:ext>
            </a:extLst>
          </p:cNvPr>
          <p:cNvGrpSpPr/>
          <p:nvPr/>
        </p:nvGrpSpPr>
        <p:grpSpPr>
          <a:xfrm>
            <a:off x="6807709" y="2408046"/>
            <a:ext cx="1323091" cy="845878"/>
            <a:chOff x="6608287" y="2011920"/>
            <a:chExt cx="1093464" cy="635521"/>
          </a:xfrm>
          <a:noFill/>
        </p:grpSpPr>
        <p:grpSp>
          <p:nvGrpSpPr>
            <p:cNvPr id="86" name="Graphic 22">
              <a:extLst>
                <a:ext uri="{FF2B5EF4-FFF2-40B4-BE49-F238E27FC236}">
                  <a16:creationId xmlns:a16="http://schemas.microsoft.com/office/drawing/2014/main" id="{F47FF09F-52DB-0649-AA5A-CDF1457A87C9}"/>
                </a:ext>
              </a:extLst>
            </p:cNvPr>
            <p:cNvGrpSpPr/>
            <p:nvPr/>
          </p:nvGrpSpPr>
          <p:grpSpPr>
            <a:xfrm>
              <a:off x="6626774" y="2011920"/>
              <a:ext cx="264978" cy="211384"/>
              <a:chOff x="6626774" y="2011920"/>
              <a:chExt cx="264978" cy="211384"/>
            </a:xfrm>
            <a:noFill/>
          </p:grpSpPr>
          <p:sp>
            <p:nvSpPr>
              <p:cNvPr id="87" name="Freeform 86">
                <a:extLst>
                  <a:ext uri="{FF2B5EF4-FFF2-40B4-BE49-F238E27FC236}">
                    <a16:creationId xmlns:a16="http://schemas.microsoft.com/office/drawing/2014/main" id="{871BDD50-3B90-334E-94C5-2365BFA94C41}"/>
                  </a:ext>
                </a:extLst>
              </p:cNvPr>
              <p:cNvSpPr/>
              <p:nvPr/>
            </p:nvSpPr>
            <p:spPr>
              <a:xfrm>
                <a:off x="6644576" y="2026286"/>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88" name="Freeform 87">
                <a:extLst>
                  <a:ext uri="{FF2B5EF4-FFF2-40B4-BE49-F238E27FC236}">
                    <a16:creationId xmlns:a16="http://schemas.microsoft.com/office/drawing/2014/main" id="{275BA0D2-5957-634E-BDEB-8B1255A89E4C}"/>
                  </a:ext>
                </a:extLst>
              </p:cNvPr>
              <p:cNvSpPr/>
              <p:nvPr/>
            </p:nvSpPr>
            <p:spPr>
              <a:xfrm>
                <a:off x="6626774" y="2011920"/>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3009 w 264978"/>
                  <a:gd name="connsiteY16" fmla="*/ 177180 h 211384"/>
                  <a:gd name="connsiteX17" fmla="*/ 685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3009" y="177180"/>
                    </a:lnTo>
                    <a:cubicBezTo>
                      <a:pt x="6162" y="177180"/>
                      <a:pt x="685" y="171707"/>
                      <a:pt x="685"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89" name="Freeform 88">
                <a:extLst>
                  <a:ext uri="{FF2B5EF4-FFF2-40B4-BE49-F238E27FC236}">
                    <a16:creationId xmlns:a16="http://schemas.microsoft.com/office/drawing/2014/main" id="{5A66B4C9-AA07-E840-A08F-39D6BBD0402E}"/>
                  </a:ext>
                </a:extLst>
              </p:cNvPr>
              <p:cNvSpPr/>
              <p:nvPr/>
            </p:nvSpPr>
            <p:spPr>
              <a:xfrm>
                <a:off x="6754128" y="2171314"/>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90" name="Graphic 22">
              <a:extLst>
                <a:ext uri="{FF2B5EF4-FFF2-40B4-BE49-F238E27FC236}">
                  <a16:creationId xmlns:a16="http://schemas.microsoft.com/office/drawing/2014/main" id="{448839FF-02C2-C541-ACC7-8C20F5CD3B31}"/>
                </a:ext>
              </a:extLst>
            </p:cNvPr>
            <p:cNvGrpSpPr/>
            <p:nvPr/>
          </p:nvGrpSpPr>
          <p:grpSpPr>
            <a:xfrm>
              <a:off x="7436773" y="2011920"/>
              <a:ext cx="264978" cy="211384"/>
              <a:chOff x="7436773" y="2011920"/>
              <a:chExt cx="264978" cy="211384"/>
            </a:xfrm>
            <a:noFill/>
          </p:grpSpPr>
          <p:sp>
            <p:nvSpPr>
              <p:cNvPr id="91" name="Freeform 90">
                <a:extLst>
                  <a:ext uri="{FF2B5EF4-FFF2-40B4-BE49-F238E27FC236}">
                    <a16:creationId xmlns:a16="http://schemas.microsoft.com/office/drawing/2014/main" id="{A1DA2550-9C5A-6E4E-9B6E-F6BC8B344412}"/>
                  </a:ext>
                </a:extLst>
              </p:cNvPr>
              <p:cNvSpPr/>
              <p:nvPr/>
            </p:nvSpPr>
            <p:spPr>
              <a:xfrm>
                <a:off x="7454575" y="2026286"/>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084"/>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92" name="Freeform 91">
                <a:extLst>
                  <a:ext uri="{FF2B5EF4-FFF2-40B4-BE49-F238E27FC236}">
                    <a16:creationId xmlns:a16="http://schemas.microsoft.com/office/drawing/2014/main" id="{49C0232D-FB2E-7346-A8FC-5127D4C30506}"/>
                  </a:ext>
                </a:extLst>
              </p:cNvPr>
              <p:cNvSpPr/>
              <p:nvPr/>
            </p:nvSpPr>
            <p:spPr>
              <a:xfrm>
                <a:off x="7436773" y="2011920"/>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93" name="Freeform 92">
                <a:extLst>
                  <a:ext uri="{FF2B5EF4-FFF2-40B4-BE49-F238E27FC236}">
                    <a16:creationId xmlns:a16="http://schemas.microsoft.com/office/drawing/2014/main" id="{361875DD-E172-3B40-86C8-9FD32DC57FE5}"/>
                  </a:ext>
                </a:extLst>
              </p:cNvPr>
              <p:cNvSpPr/>
              <p:nvPr/>
            </p:nvSpPr>
            <p:spPr>
              <a:xfrm>
                <a:off x="7564127" y="2171314"/>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94" name="Graphic 22">
              <a:extLst>
                <a:ext uri="{FF2B5EF4-FFF2-40B4-BE49-F238E27FC236}">
                  <a16:creationId xmlns:a16="http://schemas.microsoft.com/office/drawing/2014/main" id="{B75EEBC5-0E85-484B-87A5-077D2D35DF0B}"/>
                </a:ext>
              </a:extLst>
            </p:cNvPr>
            <p:cNvGrpSpPr/>
            <p:nvPr/>
          </p:nvGrpSpPr>
          <p:grpSpPr>
            <a:xfrm>
              <a:off x="7436773" y="2436057"/>
              <a:ext cx="264978" cy="211384"/>
              <a:chOff x="7436773" y="2436057"/>
              <a:chExt cx="264978" cy="211384"/>
            </a:xfrm>
            <a:noFill/>
          </p:grpSpPr>
          <p:sp>
            <p:nvSpPr>
              <p:cNvPr id="95" name="Freeform 94">
                <a:extLst>
                  <a:ext uri="{FF2B5EF4-FFF2-40B4-BE49-F238E27FC236}">
                    <a16:creationId xmlns:a16="http://schemas.microsoft.com/office/drawing/2014/main" id="{CE3784F1-7C98-3044-A774-A6EF8A50620F}"/>
                  </a:ext>
                </a:extLst>
              </p:cNvPr>
              <p:cNvSpPr/>
              <p:nvPr/>
            </p:nvSpPr>
            <p:spPr>
              <a:xfrm>
                <a:off x="7454575" y="2450423"/>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5" y="0"/>
                      <a:pt x="229374" y="2736"/>
                      <a:pt x="229374" y="5473"/>
                    </a:cubicBezTo>
                    <a:lnTo>
                      <a:pt x="229374" y="119032"/>
                    </a:lnTo>
                    <a:cubicBezTo>
                      <a:pt x="229374" y="121768"/>
                      <a:pt x="227320"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96" name="Freeform 95">
                <a:extLst>
                  <a:ext uri="{FF2B5EF4-FFF2-40B4-BE49-F238E27FC236}">
                    <a16:creationId xmlns:a16="http://schemas.microsoft.com/office/drawing/2014/main" id="{865ED3E0-B747-8A46-B388-7E0887544F2A}"/>
                  </a:ext>
                </a:extLst>
              </p:cNvPr>
              <p:cNvSpPr/>
              <p:nvPr/>
            </p:nvSpPr>
            <p:spPr>
              <a:xfrm>
                <a:off x="7436773" y="2436057"/>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97" name="Freeform 96">
                <a:extLst>
                  <a:ext uri="{FF2B5EF4-FFF2-40B4-BE49-F238E27FC236}">
                    <a16:creationId xmlns:a16="http://schemas.microsoft.com/office/drawing/2014/main" id="{B04EA8D9-2F4E-6D41-B9DA-A309F32CF3F8}"/>
                  </a:ext>
                </a:extLst>
              </p:cNvPr>
              <p:cNvSpPr/>
              <p:nvPr/>
            </p:nvSpPr>
            <p:spPr>
              <a:xfrm>
                <a:off x="7564127" y="2595451"/>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98" name="Graphic 22">
              <a:extLst>
                <a:ext uri="{FF2B5EF4-FFF2-40B4-BE49-F238E27FC236}">
                  <a16:creationId xmlns:a16="http://schemas.microsoft.com/office/drawing/2014/main" id="{FB10A1F1-9D3B-7A40-A460-CFF650BA5F60}"/>
                </a:ext>
              </a:extLst>
            </p:cNvPr>
            <p:cNvGrpSpPr/>
            <p:nvPr/>
          </p:nvGrpSpPr>
          <p:grpSpPr>
            <a:xfrm>
              <a:off x="6608287" y="2436057"/>
              <a:ext cx="264978" cy="211384"/>
              <a:chOff x="6608287" y="2436057"/>
              <a:chExt cx="264978" cy="211384"/>
            </a:xfrm>
            <a:noFill/>
          </p:grpSpPr>
          <p:sp>
            <p:nvSpPr>
              <p:cNvPr id="99" name="Freeform 98">
                <a:extLst>
                  <a:ext uri="{FF2B5EF4-FFF2-40B4-BE49-F238E27FC236}">
                    <a16:creationId xmlns:a16="http://schemas.microsoft.com/office/drawing/2014/main" id="{A80D0643-35F7-7C4B-9A5D-6C258A7520FB}"/>
                  </a:ext>
                </a:extLst>
              </p:cNvPr>
              <p:cNvSpPr/>
              <p:nvPr/>
            </p:nvSpPr>
            <p:spPr>
              <a:xfrm>
                <a:off x="6626089" y="2450423"/>
                <a:ext cx="229374" cy="123820"/>
              </a:xfrm>
              <a:custGeom>
                <a:avLst/>
                <a:gdLst>
                  <a:gd name="connsiteX0" fmla="*/ 223897 w 229374"/>
                  <a:gd name="connsiteY0" fmla="*/ 123821 h 123820"/>
                  <a:gd name="connsiteX1" fmla="*/ 5478 w 229374"/>
                  <a:gd name="connsiteY1" fmla="*/ 123821 h 123820"/>
                  <a:gd name="connsiteX2" fmla="*/ 0 w 229374"/>
                  <a:gd name="connsiteY2" fmla="*/ 118348 h 123820"/>
                  <a:gd name="connsiteX3" fmla="*/ 0 w 229374"/>
                  <a:gd name="connsiteY3" fmla="*/ 5473 h 123820"/>
                  <a:gd name="connsiteX4" fmla="*/ 5478 w 229374"/>
                  <a:gd name="connsiteY4" fmla="*/ 0 h 123820"/>
                  <a:gd name="connsiteX5" fmla="*/ 223897 w 229374"/>
                  <a:gd name="connsiteY5" fmla="*/ 0 h 123820"/>
                  <a:gd name="connsiteX6" fmla="*/ 229374 w 229374"/>
                  <a:gd name="connsiteY6" fmla="*/ 5473 h 123820"/>
                  <a:gd name="connsiteX7" fmla="*/ 229374 w 229374"/>
                  <a:gd name="connsiteY7" fmla="*/ 119032 h 123820"/>
                  <a:gd name="connsiteX8" fmla="*/ 223897 w 229374"/>
                  <a:gd name="connsiteY8" fmla="*/ 123821 h 12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74" h="123820">
                    <a:moveTo>
                      <a:pt x="223897" y="123821"/>
                    </a:moveTo>
                    <a:lnTo>
                      <a:pt x="5478" y="123821"/>
                    </a:lnTo>
                    <a:cubicBezTo>
                      <a:pt x="2739" y="123821"/>
                      <a:pt x="0" y="121084"/>
                      <a:pt x="0" y="118348"/>
                    </a:cubicBezTo>
                    <a:lnTo>
                      <a:pt x="0" y="5473"/>
                    </a:lnTo>
                    <a:cubicBezTo>
                      <a:pt x="0" y="2736"/>
                      <a:pt x="2739" y="0"/>
                      <a:pt x="5478" y="0"/>
                    </a:cubicBezTo>
                    <a:lnTo>
                      <a:pt x="223897" y="0"/>
                    </a:lnTo>
                    <a:cubicBezTo>
                      <a:pt x="226636" y="0"/>
                      <a:pt x="229374" y="2736"/>
                      <a:pt x="229374" y="5473"/>
                    </a:cubicBezTo>
                    <a:lnTo>
                      <a:pt x="229374" y="119032"/>
                    </a:lnTo>
                    <a:cubicBezTo>
                      <a:pt x="229374" y="121768"/>
                      <a:pt x="226636" y="123821"/>
                      <a:pt x="223897" y="123821"/>
                    </a:cubicBezTo>
                    <a:close/>
                  </a:path>
                </a:pathLst>
              </a:custGeom>
              <a:noFill/>
              <a:ln w="6804" cap="rnd">
                <a:solidFill>
                  <a:schemeClr val="accent1"/>
                </a:solidFill>
                <a:prstDash val="solid"/>
                <a:round/>
              </a:ln>
            </p:spPr>
            <p:txBody>
              <a:bodyPr rtlCol="0" anchor="ctr"/>
              <a:lstStyle/>
              <a:p>
                <a:endParaRPr lang="en-BR"/>
              </a:p>
            </p:txBody>
          </p:sp>
          <p:sp>
            <p:nvSpPr>
              <p:cNvPr id="100" name="Freeform 99">
                <a:extLst>
                  <a:ext uri="{FF2B5EF4-FFF2-40B4-BE49-F238E27FC236}">
                    <a16:creationId xmlns:a16="http://schemas.microsoft.com/office/drawing/2014/main" id="{6B87EE1D-6372-4B4D-8C2C-64D8BAA81006}"/>
                  </a:ext>
                </a:extLst>
              </p:cNvPr>
              <p:cNvSpPr/>
              <p:nvPr/>
            </p:nvSpPr>
            <p:spPr>
              <a:xfrm>
                <a:off x="6608287" y="2436057"/>
                <a:ext cx="264978" cy="211384"/>
              </a:xfrm>
              <a:custGeom>
                <a:avLst/>
                <a:gdLst>
                  <a:gd name="connsiteX0" fmla="*/ 0 w 264978"/>
                  <a:gd name="connsiteY0" fmla="*/ 12314 h 211384"/>
                  <a:gd name="connsiteX1" fmla="*/ 12325 w 264978"/>
                  <a:gd name="connsiteY1" fmla="*/ 0 h 211384"/>
                  <a:gd name="connsiteX2" fmla="*/ 252654 w 264978"/>
                  <a:gd name="connsiteY2" fmla="*/ 0 h 211384"/>
                  <a:gd name="connsiteX3" fmla="*/ 264979 w 264978"/>
                  <a:gd name="connsiteY3" fmla="*/ 12314 h 211384"/>
                  <a:gd name="connsiteX4" fmla="*/ 264979 w 264978"/>
                  <a:gd name="connsiteY4" fmla="*/ 164866 h 211384"/>
                  <a:gd name="connsiteX5" fmla="*/ 252654 w 264978"/>
                  <a:gd name="connsiteY5" fmla="*/ 177180 h 211384"/>
                  <a:gd name="connsiteX6" fmla="*/ 163643 w 264978"/>
                  <a:gd name="connsiteY6" fmla="*/ 177180 h 211384"/>
                  <a:gd name="connsiteX7" fmla="*/ 171860 w 264978"/>
                  <a:gd name="connsiteY7" fmla="*/ 205912 h 211384"/>
                  <a:gd name="connsiteX8" fmla="*/ 186923 w 264978"/>
                  <a:gd name="connsiteY8" fmla="*/ 205912 h 211384"/>
                  <a:gd name="connsiteX9" fmla="*/ 190346 w 264978"/>
                  <a:gd name="connsiteY9" fmla="*/ 209332 h 211384"/>
                  <a:gd name="connsiteX10" fmla="*/ 188292 w 264978"/>
                  <a:gd name="connsiteY10" fmla="*/ 211385 h 211384"/>
                  <a:gd name="connsiteX11" fmla="*/ 78740 w 264978"/>
                  <a:gd name="connsiteY11" fmla="*/ 211385 h 211384"/>
                  <a:gd name="connsiteX12" fmla="*/ 76686 w 264978"/>
                  <a:gd name="connsiteY12" fmla="*/ 209332 h 211384"/>
                  <a:gd name="connsiteX13" fmla="*/ 80110 w 264978"/>
                  <a:gd name="connsiteY13" fmla="*/ 205912 h 211384"/>
                  <a:gd name="connsiteX14" fmla="*/ 95173 w 264978"/>
                  <a:gd name="connsiteY14" fmla="*/ 205912 h 211384"/>
                  <a:gd name="connsiteX15" fmla="*/ 103390 w 264978"/>
                  <a:gd name="connsiteY15" fmla="*/ 177180 h 211384"/>
                  <a:gd name="connsiteX16" fmla="*/ 12325 w 264978"/>
                  <a:gd name="connsiteY16" fmla="*/ 177180 h 211384"/>
                  <a:gd name="connsiteX17" fmla="*/ 0 w 264978"/>
                  <a:gd name="connsiteY17" fmla="*/ 164866 h 211384"/>
                  <a:gd name="connsiteX18" fmla="*/ 0 w 264978"/>
                  <a:gd name="connsiteY18" fmla="*/ 12314 h 21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4978" h="211384">
                    <a:moveTo>
                      <a:pt x="0" y="12314"/>
                    </a:moveTo>
                    <a:cubicBezTo>
                      <a:pt x="0" y="5473"/>
                      <a:pt x="5478" y="0"/>
                      <a:pt x="12325" y="0"/>
                    </a:cubicBezTo>
                    <a:lnTo>
                      <a:pt x="252654" y="0"/>
                    </a:lnTo>
                    <a:cubicBezTo>
                      <a:pt x="259501" y="0"/>
                      <a:pt x="264979" y="5473"/>
                      <a:pt x="264979" y="12314"/>
                    </a:cubicBezTo>
                    <a:lnTo>
                      <a:pt x="264979" y="164866"/>
                    </a:lnTo>
                    <a:cubicBezTo>
                      <a:pt x="264979" y="171707"/>
                      <a:pt x="259501" y="177180"/>
                      <a:pt x="252654" y="177180"/>
                    </a:cubicBezTo>
                    <a:lnTo>
                      <a:pt x="163643" y="177180"/>
                    </a:lnTo>
                    <a:lnTo>
                      <a:pt x="171860" y="205912"/>
                    </a:lnTo>
                    <a:lnTo>
                      <a:pt x="186923" y="205912"/>
                    </a:lnTo>
                    <a:cubicBezTo>
                      <a:pt x="188977" y="205912"/>
                      <a:pt x="190346" y="207280"/>
                      <a:pt x="190346" y="209332"/>
                    </a:cubicBezTo>
                    <a:cubicBezTo>
                      <a:pt x="190346" y="210701"/>
                      <a:pt x="189662" y="211385"/>
                      <a:pt x="188292" y="211385"/>
                    </a:cubicBezTo>
                    <a:lnTo>
                      <a:pt x="78740" y="211385"/>
                    </a:lnTo>
                    <a:cubicBezTo>
                      <a:pt x="77371" y="211385"/>
                      <a:pt x="76686" y="210701"/>
                      <a:pt x="76686" y="209332"/>
                    </a:cubicBezTo>
                    <a:cubicBezTo>
                      <a:pt x="76686" y="207280"/>
                      <a:pt x="78056" y="205912"/>
                      <a:pt x="80110" y="205912"/>
                    </a:cubicBezTo>
                    <a:lnTo>
                      <a:pt x="95173" y="205912"/>
                    </a:lnTo>
                    <a:lnTo>
                      <a:pt x="103390" y="177180"/>
                    </a:lnTo>
                    <a:lnTo>
                      <a:pt x="12325" y="177180"/>
                    </a:lnTo>
                    <a:cubicBezTo>
                      <a:pt x="5478" y="177180"/>
                      <a:pt x="0" y="171707"/>
                      <a:pt x="0" y="164866"/>
                    </a:cubicBezTo>
                    <a:lnTo>
                      <a:pt x="0" y="12314"/>
                    </a:lnTo>
                    <a:close/>
                  </a:path>
                </a:pathLst>
              </a:custGeom>
              <a:noFill/>
              <a:ln w="6804" cap="rnd">
                <a:solidFill>
                  <a:schemeClr val="accent1"/>
                </a:solidFill>
                <a:prstDash val="solid"/>
                <a:round/>
              </a:ln>
            </p:spPr>
            <p:txBody>
              <a:bodyPr rtlCol="0" anchor="ctr"/>
              <a:lstStyle/>
              <a:p>
                <a:endParaRPr lang="en-BR"/>
              </a:p>
            </p:txBody>
          </p:sp>
          <p:sp>
            <p:nvSpPr>
              <p:cNvPr id="101" name="Freeform 100">
                <a:extLst>
                  <a:ext uri="{FF2B5EF4-FFF2-40B4-BE49-F238E27FC236}">
                    <a16:creationId xmlns:a16="http://schemas.microsoft.com/office/drawing/2014/main" id="{87F000EC-647D-954B-BB81-400E90D2053D}"/>
                  </a:ext>
                </a:extLst>
              </p:cNvPr>
              <p:cNvSpPr/>
              <p:nvPr/>
            </p:nvSpPr>
            <p:spPr>
              <a:xfrm>
                <a:off x="6734956" y="2595451"/>
                <a:ext cx="10955" cy="10945"/>
              </a:xfrm>
              <a:custGeom>
                <a:avLst/>
                <a:gdLst>
                  <a:gd name="connsiteX0" fmla="*/ 10955 w 10955"/>
                  <a:gd name="connsiteY0" fmla="*/ 5473 h 10945"/>
                  <a:gd name="connsiteX1" fmla="*/ 5478 w 10955"/>
                  <a:gd name="connsiteY1" fmla="*/ 10945 h 10945"/>
                  <a:gd name="connsiteX2" fmla="*/ 0 w 10955"/>
                  <a:gd name="connsiteY2" fmla="*/ 5473 h 10945"/>
                  <a:gd name="connsiteX3" fmla="*/ 5478 w 10955"/>
                  <a:gd name="connsiteY3" fmla="*/ 0 h 10945"/>
                  <a:gd name="connsiteX4" fmla="*/ 10955 w 10955"/>
                  <a:gd name="connsiteY4" fmla="*/ 5473 h 10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5" h="10945">
                    <a:moveTo>
                      <a:pt x="10955" y="5473"/>
                    </a:moveTo>
                    <a:cubicBezTo>
                      <a:pt x="10955" y="8495"/>
                      <a:pt x="8503" y="10945"/>
                      <a:pt x="5478" y="10945"/>
                    </a:cubicBezTo>
                    <a:cubicBezTo>
                      <a:pt x="2452" y="10945"/>
                      <a:pt x="0" y="8495"/>
                      <a:pt x="0" y="5473"/>
                    </a:cubicBezTo>
                    <a:cubicBezTo>
                      <a:pt x="0" y="2450"/>
                      <a:pt x="2452" y="0"/>
                      <a:pt x="5478" y="0"/>
                    </a:cubicBezTo>
                    <a:cubicBezTo>
                      <a:pt x="8503" y="0"/>
                      <a:pt x="10955" y="2450"/>
                      <a:pt x="10955" y="5473"/>
                    </a:cubicBezTo>
                    <a:close/>
                  </a:path>
                </a:pathLst>
              </a:custGeom>
              <a:noFill/>
              <a:ln w="6804" cap="rnd">
                <a:solidFill>
                  <a:schemeClr val="accent1"/>
                </a:solidFill>
                <a:prstDash val="solid"/>
                <a:round/>
              </a:ln>
            </p:spPr>
            <p:txBody>
              <a:bodyPr rtlCol="0" anchor="ctr"/>
              <a:lstStyle/>
              <a:p>
                <a:endParaRPr lang="en-BR"/>
              </a:p>
            </p:txBody>
          </p:sp>
        </p:grpSp>
        <p:grpSp>
          <p:nvGrpSpPr>
            <p:cNvPr id="102" name="Graphic 22">
              <a:extLst>
                <a:ext uri="{FF2B5EF4-FFF2-40B4-BE49-F238E27FC236}">
                  <a16:creationId xmlns:a16="http://schemas.microsoft.com/office/drawing/2014/main" id="{E80BB8C0-0842-314F-8EEF-5B164A14E852}"/>
                </a:ext>
              </a:extLst>
            </p:cNvPr>
            <p:cNvGrpSpPr/>
            <p:nvPr/>
          </p:nvGrpSpPr>
          <p:grpSpPr>
            <a:xfrm>
              <a:off x="7008836" y="2152843"/>
              <a:ext cx="313592" cy="358464"/>
              <a:chOff x="7008836" y="2152843"/>
              <a:chExt cx="313592" cy="358464"/>
            </a:xfrm>
            <a:noFill/>
          </p:grpSpPr>
          <p:sp>
            <p:nvSpPr>
              <p:cNvPr id="103" name="Freeform 102">
                <a:extLst>
                  <a:ext uri="{FF2B5EF4-FFF2-40B4-BE49-F238E27FC236}">
                    <a16:creationId xmlns:a16="http://schemas.microsoft.com/office/drawing/2014/main" id="{1DA98293-6262-4441-B73B-E4F8F63CC5AC}"/>
                  </a:ext>
                </a:extLst>
              </p:cNvPr>
              <p:cNvSpPr/>
              <p:nvPr/>
            </p:nvSpPr>
            <p:spPr>
              <a:xfrm>
                <a:off x="7008836" y="2243143"/>
                <a:ext cx="156796" cy="268164"/>
              </a:xfrm>
              <a:custGeom>
                <a:avLst/>
                <a:gdLst>
                  <a:gd name="connsiteX0" fmla="*/ 156796 w 156796"/>
                  <a:gd name="connsiteY0" fmla="*/ 268164 h 268164"/>
                  <a:gd name="connsiteX1" fmla="*/ 0 w 156796"/>
                  <a:gd name="connsiteY1" fmla="*/ 177864 h 268164"/>
                  <a:gd name="connsiteX2" fmla="*/ 0 w 156796"/>
                  <a:gd name="connsiteY2" fmla="*/ 0 h 268164"/>
                  <a:gd name="connsiteX3" fmla="*/ 156796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156796" y="268164"/>
                    </a:moveTo>
                    <a:lnTo>
                      <a:pt x="0" y="177864"/>
                    </a:lnTo>
                    <a:lnTo>
                      <a:pt x="0" y="0"/>
                    </a:lnTo>
                    <a:lnTo>
                      <a:pt x="156796" y="90300"/>
                    </a:lnTo>
                    <a:close/>
                  </a:path>
                </a:pathLst>
              </a:custGeom>
              <a:noFill/>
              <a:ln w="6804" cap="rnd">
                <a:solidFill>
                  <a:schemeClr val="accent1"/>
                </a:solidFill>
                <a:prstDash val="solid"/>
                <a:round/>
              </a:ln>
            </p:spPr>
            <p:txBody>
              <a:bodyPr rtlCol="0" anchor="ctr"/>
              <a:lstStyle/>
              <a:p>
                <a:endParaRPr lang="en-BR"/>
              </a:p>
            </p:txBody>
          </p:sp>
          <p:sp>
            <p:nvSpPr>
              <p:cNvPr id="104" name="Freeform 103">
                <a:extLst>
                  <a:ext uri="{FF2B5EF4-FFF2-40B4-BE49-F238E27FC236}">
                    <a16:creationId xmlns:a16="http://schemas.microsoft.com/office/drawing/2014/main" id="{38601EF8-D147-1744-B2AF-E9F4870E0A35}"/>
                  </a:ext>
                </a:extLst>
              </p:cNvPr>
              <p:cNvSpPr/>
              <p:nvPr/>
            </p:nvSpPr>
            <p:spPr>
              <a:xfrm>
                <a:off x="7165632" y="2243143"/>
                <a:ext cx="156796" cy="268164"/>
              </a:xfrm>
              <a:custGeom>
                <a:avLst/>
                <a:gdLst>
                  <a:gd name="connsiteX0" fmla="*/ 0 w 156796"/>
                  <a:gd name="connsiteY0" fmla="*/ 268164 h 268164"/>
                  <a:gd name="connsiteX1" fmla="*/ 156796 w 156796"/>
                  <a:gd name="connsiteY1" fmla="*/ 177864 h 268164"/>
                  <a:gd name="connsiteX2" fmla="*/ 156796 w 156796"/>
                  <a:gd name="connsiteY2" fmla="*/ 0 h 268164"/>
                  <a:gd name="connsiteX3" fmla="*/ 0 w 156796"/>
                  <a:gd name="connsiteY3" fmla="*/ 90300 h 268164"/>
                </a:gdLst>
                <a:ahLst/>
                <a:cxnLst>
                  <a:cxn ang="0">
                    <a:pos x="connsiteX0" y="connsiteY0"/>
                  </a:cxn>
                  <a:cxn ang="0">
                    <a:pos x="connsiteX1" y="connsiteY1"/>
                  </a:cxn>
                  <a:cxn ang="0">
                    <a:pos x="connsiteX2" y="connsiteY2"/>
                  </a:cxn>
                  <a:cxn ang="0">
                    <a:pos x="connsiteX3" y="connsiteY3"/>
                  </a:cxn>
                </a:cxnLst>
                <a:rect l="l" t="t" r="r" b="b"/>
                <a:pathLst>
                  <a:path w="156796" h="268164">
                    <a:moveTo>
                      <a:pt x="0" y="268164"/>
                    </a:moveTo>
                    <a:lnTo>
                      <a:pt x="156796" y="177864"/>
                    </a:lnTo>
                    <a:lnTo>
                      <a:pt x="156796" y="0"/>
                    </a:lnTo>
                    <a:lnTo>
                      <a:pt x="0" y="90300"/>
                    </a:lnTo>
                    <a:close/>
                  </a:path>
                </a:pathLst>
              </a:custGeom>
              <a:noFill/>
              <a:ln w="6804" cap="rnd">
                <a:solidFill>
                  <a:schemeClr val="accent1"/>
                </a:solidFill>
                <a:prstDash val="solid"/>
                <a:round/>
              </a:ln>
            </p:spPr>
            <p:txBody>
              <a:bodyPr rtlCol="0" anchor="ctr"/>
              <a:lstStyle/>
              <a:p>
                <a:endParaRPr lang="en-BR"/>
              </a:p>
            </p:txBody>
          </p:sp>
          <p:sp>
            <p:nvSpPr>
              <p:cNvPr id="105" name="Freeform 104">
                <a:extLst>
                  <a:ext uri="{FF2B5EF4-FFF2-40B4-BE49-F238E27FC236}">
                    <a16:creationId xmlns:a16="http://schemas.microsoft.com/office/drawing/2014/main" id="{B338CAA2-3976-7840-8B98-DB90BAFFF4BA}"/>
                  </a:ext>
                </a:extLst>
              </p:cNvPr>
              <p:cNvSpPr/>
              <p:nvPr/>
            </p:nvSpPr>
            <p:spPr>
              <a:xfrm>
                <a:off x="7008836" y="2152843"/>
                <a:ext cx="313592" cy="180600"/>
              </a:xfrm>
              <a:custGeom>
                <a:avLst/>
                <a:gdLst>
                  <a:gd name="connsiteX0" fmla="*/ 313592 w 313592"/>
                  <a:gd name="connsiteY0" fmla="*/ 90300 h 180600"/>
                  <a:gd name="connsiteX1" fmla="*/ 156796 w 313592"/>
                  <a:gd name="connsiteY1" fmla="*/ 180600 h 180600"/>
                  <a:gd name="connsiteX2" fmla="*/ 0 w 313592"/>
                  <a:gd name="connsiteY2" fmla="*/ 90300 h 180600"/>
                  <a:gd name="connsiteX3" fmla="*/ 156796 w 313592"/>
                  <a:gd name="connsiteY3" fmla="*/ 0 h 180600"/>
                </a:gdLst>
                <a:ahLst/>
                <a:cxnLst>
                  <a:cxn ang="0">
                    <a:pos x="connsiteX0" y="connsiteY0"/>
                  </a:cxn>
                  <a:cxn ang="0">
                    <a:pos x="connsiteX1" y="connsiteY1"/>
                  </a:cxn>
                  <a:cxn ang="0">
                    <a:pos x="connsiteX2" y="connsiteY2"/>
                  </a:cxn>
                  <a:cxn ang="0">
                    <a:pos x="connsiteX3" y="connsiteY3"/>
                  </a:cxn>
                </a:cxnLst>
                <a:rect l="l" t="t" r="r" b="b"/>
                <a:pathLst>
                  <a:path w="313592" h="180600">
                    <a:moveTo>
                      <a:pt x="313592" y="90300"/>
                    </a:moveTo>
                    <a:lnTo>
                      <a:pt x="156796" y="180600"/>
                    </a:lnTo>
                    <a:lnTo>
                      <a:pt x="0" y="90300"/>
                    </a:lnTo>
                    <a:lnTo>
                      <a:pt x="156796" y="0"/>
                    </a:lnTo>
                    <a:close/>
                  </a:path>
                </a:pathLst>
              </a:custGeom>
              <a:noFill/>
              <a:ln w="6804" cap="rnd">
                <a:solidFill>
                  <a:schemeClr val="accent1"/>
                </a:solidFill>
                <a:prstDash val="solid"/>
                <a:round/>
              </a:ln>
            </p:spPr>
            <p:txBody>
              <a:bodyPr rtlCol="0" anchor="ctr"/>
              <a:lstStyle/>
              <a:p>
                <a:endParaRPr lang="en-BR"/>
              </a:p>
            </p:txBody>
          </p:sp>
        </p:grpSp>
        <p:grpSp>
          <p:nvGrpSpPr>
            <p:cNvPr id="106" name="Graphic 22">
              <a:extLst>
                <a:ext uri="{FF2B5EF4-FFF2-40B4-BE49-F238E27FC236}">
                  <a16:creationId xmlns:a16="http://schemas.microsoft.com/office/drawing/2014/main" id="{4EDFBA45-CA6A-4145-A3A3-7AD20A722C6F}"/>
                </a:ext>
              </a:extLst>
            </p:cNvPr>
            <p:cNvGrpSpPr/>
            <p:nvPr/>
          </p:nvGrpSpPr>
          <p:grpSpPr>
            <a:xfrm>
              <a:off x="7353925" y="2421007"/>
              <a:ext cx="65046" cy="29415"/>
              <a:chOff x="7353925" y="2421007"/>
              <a:chExt cx="65046" cy="29415"/>
            </a:xfrm>
            <a:noFill/>
          </p:grpSpPr>
          <p:sp>
            <p:nvSpPr>
              <p:cNvPr id="107" name="Freeform 106">
                <a:extLst>
                  <a:ext uri="{FF2B5EF4-FFF2-40B4-BE49-F238E27FC236}">
                    <a16:creationId xmlns:a16="http://schemas.microsoft.com/office/drawing/2014/main" id="{3EA0A459-ACF1-1D44-B57C-49D8EE0FA7DA}"/>
                  </a:ext>
                </a:extLst>
              </p:cNvPr>
              <p:cNvSpPr/>
              <p:nvPr/>
            </p:nvSpPr>
            <p:spPr>
              <a:xfrm>
                <a:off x="7353925" y="2421007"/>
                <a:ext cx="52037" cy="17102"/>
              </a:xfrm>
              <a:custGeom>
                <a:avLst/>
                <a:gdLst>
                  <a:gd name="connsiteX0" fmla="*/ 0 w 52037"/>
                  <a:gd name="connsiteY0" fmla="*/ 0 h 17102"/>
                  <a:gd name="connsiteX1" fmla="*/ 52037 w 52037"/>
                  <a:gd name="connsiteY1" fmla="*/ 17102 h 17102"/>
                </a:gdLst>
                <a:ahLst/>
                <a:cxnLst>
                  <a:cxn ang="0">
                    <a:pos x="connsiteX0" y="connsiteY0"/>
                  </a:cxn>
                  <a:cxn ang="0">
                    <a:pos x="connsiteX1" y="connsiteY1"/>
                  </a:cxn>
                </a:cxnLst>
                <a:rect l="l" t="t" r="r" b="b"/>
                <a:pathLst>
                  <a:path w="52037" h="17102">
                    <a:moveTo>
                      <a:pt x="0" y="0"/>
                    </a:moveTo>
                    <a:lnTo>
                      <a:pt x="52037" y="17102"/>
                    </a:lnTo>
                  </a:path>
                </a:pathLst>
              </a:custGeom>
              <a:ln w="6804" cap="rnd">
                <a:solidFill>
                  <a:schemeClr val="accent1"/>
                </a:solidFill>
                <a:prstDash val="solid"/>
                <a:round/>
              </a:ln>
            </p:spPr>
            <p:txBody>
              <a:bodyPr rtlCol="0" anchor="ctr"/>
              <a:lstStyle/>
              <a:p>
                <a:endParaRPr lang="en-BR"/>
              </a:p>
            </p:txBody>
          </p:sp>
          <p:sp>
            <p:nvSpPr>
              <p:cNvPr id="108" name="Freeform 107">
                <a:extLst>
                  <a:ext uri="{FF2B5EF4-FFF2-40B4-BE49-F238E27FC236}">
                    <a16:creationId xmlns:a16="http://schemas.microsoft.com/office/drawing/2014/main" id="{7E9C453C-F3D2-F44D-A0BA-F9644748E5C8}"/>
                  </a:ext>
                </a:extLst>
              </p:cNvPr>
              <p:cNvSpPr/>
              <p:nvPr/>
            </p:nvSpPr>
            <p:spPr>
              <a:xfrm>
                <a:off x="7401854" y="2425112"/>
                <a:ext cx="17117" cy="25311"/>
              </a:xfrm>
              <a:custGeom>
                <a:avLst/>
                <a:gdLst>
                  <a:gd name="connsiteX0" fmla="*/ 0 w 17117"/>
                  <a:gd name="connsiteY0" fmla="*/ 25311 h 25311"/>
                  <a:gd name="connsiteX1" fmla="*/ 17117 w 17117"/>
                  <a:gd name="connsiteY1" fmla="*/ 16418 h 25311"/>
                  <a:gd name="connsiteX2" fmla="*/ 8901 w 17117"/>
                  <a:gd name="connsiteY2" fmla="*/ 0 h 25311"/>
                </a:gdLst>
                <a:ahLst/>
                <a:cxnLst>
                  <a:cxn ang="0">
                    <a:pos x="connsiteX0" y="connsiteY0"/>
                  </a:cxn>
                  <a:cxn ang="0">
                    <a:pos x="connsiteX1" y="connsiteY1"/>
                  </a:cxn>
                  <a:cxn ang="0">
                    <a:pos x="connsiteX2" y="connsiteY2"/>
                  </a:cxn>
                </a:cxnLst>
                <a:rect l="l" t="t" r="r" b="b"/>
                <a:pathLst>
                  <a:path w="17117" h="25311">
                    <a:moveTo>
                      <a:pt x="0" y="25311"/>
                    </a:moveTo>
                    <a:lnTo>
                      <a:pt x="17117" y="16418"/>
                    </a:lnTo>
                    <a:lnTo>
                      <a:pt x="8901" y="0"/>
                    </a:lnTo>
                    <a:close/>
                  </a:path>
                </a:pathLst>
              </a:custGeom>
              <a:noFill/>
              <a:ln w="6804" cap="rnd">
                <a:solidFill>
                  <a:schemeClr val="accent1"/>
                </a:solidFill>
                <a:prstDash val="solid"/>
                <a:round/>
              </a:ln>
            </p:spPr>
            <p:txBody>
              <a:bodyPr rtlCol="0" anchor="ctr"/>
              <a:lstStyle/>
              <a:p>
                <a:endParaRPr lang="en-BR"/>
              </a:p>
            </p:txBody>
          </p:sp>
        </p:grpSp>
        <p:grpSp>
          <p:nvGrpSpPr>
            <p:cNvPr id="109" name="Graphic 22">
              <a:extLst>
                <a:ext uri="{FF2B5EF4-FFF2-40B4-BE49-F238E27FC236}">
                  <a16:creationId xmlns:a16="http://schemas.microsoft.com/office/drawing/2014/main" id="{B4C44810-45CC-4F4C-B0C8-399048292358}"/>
                </a:ext>
              </a:extLst>
            </p:cNvPr>
            <p:cNvGrpSpPr/>
            <p:nvPr/>
          </p:nvGrpSpPr>
          <p:grpSpPr>
            <a:xfrm>
              <a:off x="6915032" y="2421007"/>
              <a:ext cx="65046" cy="29415"/>
              <a:chOff x="6915032" y="2421007"/>
              <a:chExt cx="65046" cy="29415"/>
            </a:xfrm>
            <a:noFill/>
          </p:grpSpPr>
          <p:sp>
            <p:nvSpPr>
              <p:cNvPr id="110" name="Freeform 109">
                <a:extLst>
                  <a:ext uri="{FF2B5EF4-FFF2-40B4-BE49-F238E27FC236}">
                    <a16:creationId xmlns:a16="http://schemas.microsoft.com/office/drawing/2014/main" id="{9962ED7D-38DC-874E-B899-BE80B17E96DA}"/>
                  </a:ext>
                </a:extLst>
              </p:cNvPr>
              <p:cNvSpPr/>
              <p:nvPr/>
            </p:nvSpPr>
            <p:spPr>
              <a:xfrm>
                <a:off x="6928042" y="2421007"/>
                <a:ext cx="52037" cy="17102"/>
              </a:xfrm>
              <a:custGeom>
                <a:avLst/>
                <a:gdLst>
                  <a:gd name="connsiteX0" fmla="*/ 52037 w 52037"/>
                  <a:gd name="connsiteY0" fmla="*/ 0 h 17102"/>
                  <a:gd name="connsiteX1" fmla="*/ 0 w 52037"/>
                  <a:gd name="connsiteY1" fmla="*/ 17102 h 17102"/>
                </a:gdLst>
                <a:ahLst/>
                <a:cxnLst>
                  <a:cxn ang="0">
                    <a:pos x="connsiteX0" y="connsiteY0"/>
                  </a:cxn>
                  <a:cxn ang="0">
                    <a:pos x="connsiteX1" y="connsiteY1"/>
                  </a:cxn>
                </a:cxnLst>
                <a:rect l="l" t="t" r="r" b="b"/>
                <a:pathLst>
                  <a:path w="52037" h="17102">
                    <a:moveTo>
                      <a:pt x="52037" y="0"/>
                    </a:moveTo>
                    <a:lnTo>
                      <a:pt x="0" y="17102"/>
                    </a:lnTo>
                  </a:path>
                </a:pathLst>
              </a:custGeom>
              <a:ln w="6804" cap="rnd">
                <a:solidFill>
                  <a:schemeClr val="accent1"/>
                </a:solidFill>
                <a:prstDash val="solid"/>
                <a:round/>
              </a:ln>
            </p:spPr>
            <p:txBody>
              <a:bodyPr rtlCol="0" anchor="ctr"/>
              <a:lstStyle/>
              <a:p>
                <a:endParaRPr lang="en-BR"/>
              </a:p>
            </p:txBody>
          </p:sp>
          <p:sp>
            <p:nvSpPr>
              <p:cNvPr id="111" name="Freeform 110">
                <a:extLst>
                  <a:ext uri="{FF2B5EF4-FFF2-40B4-BE49-F238E27FC236}">
                    <a16:creationId xmlns:a16="http://schemas.microsoft.com/office/drawing/2014/main" id="{DD92C0B2-E55A-C14B-8B3D-6C9C3FA00A27}"/>
                  </a:ext>
                </a:extLst>
              </p:cNvPr>
              <p:cNvSpPr/>
              <p:nvPr/>
            </p:nvSpPr>
            <p:spPr>
              <a:xfrm>
                <a:off x="6915032" y="2425112"/>
                <a:ext cx="17117" cy="25311"/>
              </a:xfrm>
              <a:custGeom>
                <a:avLst/>
                <a:gdLst>
                  <a:gd name="connsiteX0" fmla="*/ 17117 w 17117"/>
                  <a:gd name="connsiteY0" fmla="*/ 25311 h 25311"/>
                  <a:gd name="connsiteX1" fmla="*/ 0 w 17117"/>
                  <a:gd name="connsiteY1" fmla="*/ 16418 h 25311"/>
                  <a:gd name="connsiteX2" fmla="*/ 8901 w 17117"/>
                  <a:gd name="connsiteY2" fmla="*/ 0 h 25311"/>
                </a:gdLst>
                <a:ahLst/>
                <a:cxnLst>
                  <a:cxn ang="0">
                    <a:pos x="connsiteX0" y="connsiteY0"/>
                  </a:cxn>
                  <a:cxn ang="0">
                    <a:pos x="connsiteX1" y="connsiteY1"/>
                  </a:cxn>
                  <a:cxn ang="0">
                    <a:pos x="connsiteX2" y="connsiteY2"/>
                  </a:cxn>
                </a:cxnLst>
                <a:rect l="l" t="t" r="r" b="b"/>
                <a:pathLst>
                  <a:path w="17117" h="25311">
                    <a:moveTo>
                      <a:pt x="17117" y="25311"/>
                    </a:moveTo>
                    <a:lnTo>
                      <a:pt x="0" y="16418"/>
                    </a:lnTo>
                    <a:lnTo>
                      <a:pt x="8901" y="0"/>
                    </a:lnTo>
                    <a:close/>
                  </a:path>
                </a:pathLst>
              </a:custGeom>
              <a:noFill/>
              <a:ln w="6804" cap="rnd">
                <a:solidFill>
                  <a:schemeClr val="accent1"/>
                </a:solidFill>
                <a:prstDash val="solid"/>
                <a:round/>
              </a:ln>
            </p:spPr>
            <p:txBody>
              <a:bodyPr rtlCol="0" anchor="ctr"/>
              <a:lstStyle/>
              <a:p>
                <a:endParaRPr lang="en-BR"/>
              </a:p>
            </p:txBody>
          </p:sp>
        </p:grpSp>
        <p:grpSp>
          <p:nvGrpSpPr>
            <p:cNvPr id="112" name="Graphic 22">
              <a:extLst>
                <a:ext uri="{FF2B5EF4-FFF2-40B4-BE49-F238E27FC236}">
                  <a16:creationId xmlns:a16="http://schemas.microsoft.com/office/drawing/2014/main" id="{28432F8D-5428-CC47-B72F-484B5A86B86B}"/>
                </a:ext>
              </a:extLst>
            </p:cNvPr>
            <p:cNvGrpSpPr/>
            <p:nvPr/>
          </p:nvGrpSpPr>
          <p:grpSpPr>
            <a:xfrm>
              <a:off x="7353925" y="2182943"/>
              <a:ext cx="65046" cy="28731"/>
              <a:chOff x="7353925" y="2182943"/>
              <a:chExt cx="65046" cy="28731"/>
            </a:xfrm>
            <a:noFill/>
          </p:grpSpPr>
          <p:sp>
            <p:nvSpPr>
              <p:cNvPr id="113" name="Freeform 112">
                <a:extLst>
                  <a:ext uri="{FF2B5EF4-FFF2-40B4-BE49-F238E27FC236}">
                    <a16:creationId xmlns:a16="http://schemas.microsoft.com/office/drawing/2014/main" id="{675FFEFC-921B-6944-824F-5DD3D37464EF}"/>
                  </a:ext>
                </a:extLst>
              </p:cNvPr>
              <p:cNvSpPr/>
              <p:nvPr/>
            </p:nvSpPr>
            <p:spPr>
              <a:xfrm>
                <a:off x="7353925" y="2194573"/>
                <a:ext cx="52037" cy="17102"/>
              </a:xfrm>
              <a:custGeom>
                <a:avLst/>
                <a:gdLst>
                  <a:gd name="connsiteX0" fmla="*/ 0 w 52037"/>
                  <a:gd name="connsiteY0" fmla="*/ 17102 h 17102"/>
                  <a:gd name="connsiteX1" fmla="*/ 52037 w 52037"/>
                  <a:gd name="connsiteY1" fmla="*/ 0 h 17102"/>
                </a:gdLst>
                <a:ahLst/>
                <a:cxnLst>
                  <a:cxn ang="0">
                    <a:pos x="connsiteX0" y="connsiteY0"/>
                  </a:cxn>
                  <a:cxn ang="0">
                    <a:pos x="connsiteX1" y="connsiteY1"/>
                  </a:cxn>
                </a:cxnLst>
                <a:rect l="l" t="t" r="r" b="b"/>
                <a:pathLst>
                  <a:path w="52037" h="17102">
                    <a:moveTo>
                      <a:pt x="0" y="17102"/>
                    </a:moveTo>
                    <a:lnTo>
                      <a:pt x="52037" y="0"/>
                    </a:lnTo>
                  </a:path>
                </a:pathLst>
              </a:custGeom>
              <a:ln w="6804" cap="rnd">
                <a:solidFill>
                  <a:schemeClr val="accent1"/>
                </a:solidFill>
                <a:prstDash val="solid"/>
                <a:round/>
              </a:ln>
            </p:spPr>
            <p:txBody>
              <a:bodyPr rtlCol="0" anchor="ctr"/>
              <a:lstStyle/>
              <a:p>
                <a:endParaRPr lang="en-BR"/>
              </a:p>
            </p:txBody>
          </p:sp>
          <p:sp>
            <p:nvSpPr>
              <p:cNvPr id="114" name="Freeform 113">
                <a:extLst>
                  <a:ext uri="{FF2B5EF4-FFF2-40B4-BE49-F238E27FC236}">
                    <a16:creationId xmlns:a16="http://schemas.microsoft.com/office/drawing/2014/main" id="{ACF1318E-B319-EA49-9979-36111F45C483}"/>
                  </a:ext>
                </a:extLst>
              </p:cNvPr>
              <p:cNvSpPr/>
              <p:nvPr/>
            </p:nvSpPr>
            <p:spPr>
              <a:xfrm>
                <a:off x="7401854" y="2182943"/>
                <a:ext cx="17117" cy="24627"/>
              </a:xfrm>
              <a:custGeom>
                <a:avLst/>
                <a:gdLst>
                  <a:gd name="connsiteX0" fmla="*/ 0 w 17117"/>
                  <a:gd name="connsiteY0" fmla="*/ 0 h 24627"/>
                  <a:gd name="connsiteX1" fmla="*/ 17117 w 17117"/>
                  <a:gd name="connsiteY1" fmla="*/ 8209 h 24627"/>
                  <a:gd name="connsiteX2" fmla="*/ 8901 w 17117"/>
                  <a:gd name="connsiteY2" fmla="*/ 24627 h 24627"/>
                </a:gdLst>
                <a:ahLst/>
                <a:cxnLst>
                  <a:cxn ang="0">
                    <a:pos x="connsiteX0" y="connsiteY0"/>
                  </a:cxn>
                  <a:cxn ang="0">
                    <a:pos x="connsiteX1" y="connsiteY1"/>
                  </a:cxn>
                  <a:cxn ang="0">
                    <a:pos x="connsiteX2" y="connsiteY2"/>
                  </a:cxn>
                </a:cxnLst>
                <a:rect l="l" t="t" r="r" b="b"/>
                <a:pathLst>
                  <a:path w="17117" h="24627">
                    <a:moveTo>
                      <a:pt x="0" y="0"/>
                    </a:moveTo>
                    <a:lnTo>
                      <a:pt x="17117" y="8209"/>
                    </a:lnTo>
                    <a:lnTo>
                      <a:pt x="8901" y="24627"/>
                    </a:lnTo>
                    <a:close/>
                  </a:path>
                </a:pathLst>
              </a:custGeom>
              <a:noFill/>
              <a:ln w="6804" cap="rnd">
                <a:solidFill>
                  <a:schemeClr val="accent1"/>
                </a:solidFill>
                <a:prstDash val="solid"/>
                <a:round/>
              </a:ln>
            </p:spPr>
            <p:txBody>
              <a:bodyPr rtlCol="0" anchor="ctr"/>
              <a:lstStyle/>
              <a:p>
                <a:endParaRPr lang="en-BR"/>
              </a:p>
            </p:txBody>
          </p:sp>
        </p:grpSp>
        <p:grpSp>
          <p:nvGrpSpPr>
            <p:cNvPr id="115" name="Graphic 22">
              <a:extLst>
                <a:ext uri="{FF2B5EF4-FFF2-40B4-BE49-F238E27FC236}">
                  <a16:creationId xmlns:a16="http://schemas.microsoft.com/office/drawing/2014/main" id="{F4CFD46A-FA6B-0B42-BE57-689A41711A31}"/>
                </a:ext>
              </a:extLst>
            </p:cNvPr>
            <p:cNvGrpSpPr/>
            <p:nvPr/>
          </p:nvGrpSpPr>
          <p:grpSpPr>
            <a:xfrm>
              <a:off x="6915032" y="2182943"/>
              <a:ext cx="65046" cy="28731"/>
              <a:chOff x="6915032" y="2182943"/>
              <a:chExt cx="65046" cy="28731"/>
            </a:xfrm>
            <a:noFill/>
          </p:grpSpPr>
          <p:sp>
            <p:nvSpPr>
              <p:cNvPr id="116" name="Freeform 115">
                <a:extLst>
                  <a:ext uri="{FF2B5EF4-FFF2-40B4-BE49-F238E27FC236}">
                    <a16:creationId xmlns:a16="http://schemas.microsoft.com/office/drawing/2014/main" id="{41D300C8-C89F-FA4F-92AB-6E9B2B725ADA}"/>
                  </a:ext>
                </a:extLst>
              </p:cNvPr>
              <p:cNvSpPr/>
              <p:nvPr/>
            </p:nvSpPr>
            <p:spPr>
              <a:xfrm>
                <a:off x="6928042" y="2194573"/>
                <a:ext cx="52037" cy="17102"/>
              </a:xfrm>
              <a:custGeom>
                <a:avLst/>
                <a:gdLst>
                  <a:gd name="connsiteX0" fmla="*/ 52037 w 52037"/>
                  <a:gd name="connsiteY0" fmla="*/ 17102 h 17102"/>
                  <a:gd name="connsiteX1" fmla="*/ 0 w 52037"/>
                  <a:gd name="connsiteY1" fmla="*/ 0 h 17102"/>
                </a:gdLst>
                <a:ahLst/>
                <a:cxnLst>
                  <a:cxn ang="0">
                    <a:pos x="connsiteX0" y="connsiteY0"/>
                  </a:cxn>
                  <a:cxn ang="0">
                    <a:pos x="connsiteX1" y="connsiteY1"/>
                  </a:cxn>
                </a:cxnLst>
                <a:rect l="l" t="t" r="r" b="b"/>
                <a:pathLst>
                  <a:path w="52037" h="17102">
                    <a:moveTo>
                      <a:pt x="52037" y="17102"/>
                    </a:moveTo>
                    <a:lnTo>
                      <a:pt x="0" y="0"/>
                    </a:lnTo>
                  </a:path>
                </a:pathLst>
              </a:custGeom>
              <a:ln w="6804" cap="rnd">
                <a:solidFill>
                  <a:schemeClr val="accent1"/>
                </a:solidFill>
                <a:prstDash val="solid"/>
                <a:round/>
              </a:ln>
            </p:spPr>
            <p:txBody>
              <a:bodyPr rtlCol="0" anchor="ctr"/>
              <a:lstStyle/>
              <a:p>
                <a:endParaRPr lang="en-BR"/>
              </a:p>
            </p:txBody>
          </p:sp>
          <p:sp>
            <p:nvSpPr>
              <p:cNvPr id="117" name="Freeform 116">
                <a:extLst>
                  <a:ext uri="{FF2B5EF4-FFF2-40B4-BE49-F238E27FC236}">
                    <a16:creationId xmlns:a16="http://schemas.microsoft.com/office/drawing/2014/main" id="{100D076A-595C-BD48-9B19-C847A8056A5E}"/>
                  </a:ext>
                </a:extLst>
              </p:cNvPr>
              <p:cNvSpPr/>
              <p:nvPr/>
            </p:nvSpPr>
            <p:spPr>
              <a:xfrm>
                <a:off x="6915032" y="2182943"/>
                <a:ext cx="17117" cy="24627"/>
              </a:xfrm>
              <a:custGeom>
                <a:avLst/>
                <a:gdLst>
                  <a:gd name="connsiteX0" fmla="*/ 17117 w 17117"/>
                  <a:gd name="connsiteY0" fmla="*/ 0 h 24627"/>
                  <a:gd name="connsiteX1" fmla="*/ 0 w 17117"/>
                  <a:gd name="connsiteY1" fmla="*/ 8209 h 24627"/>
                  <a:gd name="connsiteX2" fmla="*/ 8901 w 17117"/>
                  <a:gd name="connsiteY2" fmla="*/ 24627 h 24627"/>
                </a:gdLst>
                <a:ahLst/>
                <a:cxnLst>
                  <a:cxn ang="0">
                    <a:pos x="connsiteX0" y="connsiteY0"/>
                  </a:cxn>
                  <a:cxn ang="0">
                    <a:pos x="connsiteX1" y="connsiteY1"/>
                  </a:cxn>
                  <a:cxn ang="0">
                    <a:pos x="connsiteX2" y="connsiteY2"/>
                  </a:cxn>
                </a:cxnLst>
                <a:rect l="l" t="t" r="r" b="b"/>
                <a:pathLst>
                  <a:path w="17117" h="24627">
                    <a:moveTo>
                      <a:pt x="17117" y="0"/>
                    </a:moveTo>
                    <a:lnTo>
                      <a:pt x="0" y="8209"/>
                    </a:lnTo>
                    <a:lnTo>
                      <a:pt x="8901" y="24627"/>
                    </a:lnTo>
                    <a:close/>
                  </a:path>
                </a:pathLst>
              </a:custGeom>
              <a:noFill/>
              <a:ln w="6804" cap="rnd">
                <a:solidFill>
                  <a:schemeClr val="accent1"/>
                </a:solidFill>
                <a:prstDash val="solid"/>
                <a:round/>
              </a:ln>
            </p:spPr>
            <p:txBody>
              <a:bodyPr rtlCol="0" anchor="ctr"/>
              <a:lstStyle/>
              <a:p>
                <a:endParaRPr lang="en-BR"/>
              </a:p>
            </p:txBody>
          </p:sp>
        </p:grpSp>
        <p:sp>
          <p:nvSpPr>
            <p:cNvPr id="118" name="Freeform 117">
              <a:extLst>
                <a:ext uri="{FF2B5EF4-FFF2-40B4-BE49-F238E27FC236}">
                  <a16:creationId xmlns:a16="http://schemas.microsoft.com/office/drawing/2014/main" id="{1B6D9592-4379-9E4F-BE3F-B3D319DD6C4D}"/>
                </a:ext>
              </a:extLst>
            </p:cNvPr>
            <p:cNvSpPr/>
            <p:nvPr/>
          </p:nvSpPr>
          <p:spPr>
            <a:xfrm>
              <a:off x="6708938" y="2494889"/>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sp>
          <p:nvSpPr>
            <p:cNvPr id="119" name="Freeform 118">
              <a:extLst>
                <a:ext uri="{FF2B5EF4-FFF2-40B4-BE49-F238E27FC236}">
                  <a16:creationId xmlns:a16="http://schemas.microsoft.com/office/drawing/2014/main" id="{E0E60049-78DB-6B41-B4A6-C317718CD7A7}"/>
                </a:ext>
              </a:extLst>
            </p:cNvPr>
            <p:cNvSpPr/>
            <p:nvPr/>
          </p:nvSpPr>
          <p:spPr>
            <a:xfrm>
              <a:off x="6708938" y="2067331"/>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sp>
          <p:nvSpPr>
            <p:cNvPr id="120" name="Freeform 119">
              <a:extLst>
                <a:ext uri="{FF2B5EF4-FFF2-40B4-BE49-F238E27FC236}">
                  <a16:creationId xmlns:a16="http://schemas.microsoft.com/office/drawing/2014/main" id="{D9B18187-8956-3941-B4B3-E1F28F2919F0}"/>
                </a:ext>
              </a:extLst>
            </p:cNvPr>
            <p:cNvSpPr/>
            <p:nvPr/>
          </p:nvSpPr>
          <p:spPr>
            <a:xfrm>
              <a:off x="7532631" y="2494889"/>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sp>
          <p:nvSpPr>
            <p:cNvPr id="121" name="Freeform 120">
              <a:extLst>
                <a:ext uri="{FF2B5EF4-FFF2-40B4-BE49-F238E27FC236}">
                  <a16:creationId xmlns:a16="http://schemas.microsoft.com/office/drawing/2014/main" id="{987DC07A-F869-DB4D-9055-27D60E899A6C}"/>
                </a:ext>
              </a:extLst>
            </p:cNvPr>
            <p:cNvSpPr/>
            <p:nvPr/>
          </p:nvSpPr>
          <p:spPr>
            <a:xfrm>
              <a:off x="7532631" y="2067331"/>
              <a:ext cx="63677" cy="41729"/>
            </a:xfrm>
            <a:custGeom>
              <a:avLst/>
              <a:gdLst>
                <a:gd name="connsiteX0" fmla="*/ 0 w 63677"/>
                <a:gd name="connsiteY0" fmla="*/ 20523 h 41729"/>
                <a:gd name="connsiteX1" fmla="*/ 21226 w 63677"/>
                <a:gd name="connsiteY1" fmla="*/ 41730 h 41729"/>
                <a:gd name="connsiteX2" fmla="*/ 63677 w 63677"/>
                <a:gd name="connsiteY2" fmla="*/ 0 h 41729"/>
              </a:gdLst>
              <a:ahLst/>
              <a:cxnLst>
                <a:cxn ang="0">
                  <a:pos x="connsiteX0" y="connsiteY0"/>
                </a:cxn>
                <a:cxn ang="0">
                  <a:pos x="connsiteX1" y="connsiteY1"/>
                </a:cxn>
                <a:cxn ang="0">
                  <a:pos x="connsiteX2" y="connsiteY2"/>
                </a:cxn>
              </a:cxnLst>
              <a:rect l="l" t="t" r="r" b="b"/>
              <a:pathLst>
                <a:path w="63677" h="41729">
                  <a:moveTo>
                    <a:pt x="0" y="20523"/>
                  </a:moveTo>
                  <a:lnTo>
                    <a:pt x="21226" y="41730"/>
                  </a:lnTo>
                  <a:lnTo>
                    <a:pt x="63677" y="0"/>
                  </a:lnTo>
                </a:path>
              </a:pathLst>
            </a:custGeom>
            <a:noFill/>
            <a:ln w="13607" cap="rnd">
              <a:solidFill>
                <a:schemeClr val="accent1"/>
              </a:solidFill>
              <a:prstDash val="solid"/>
              <a:round/>
            </a:ln>
          </p:spPr>
          <p:txBody>
            <a:bodyPr rtlCol="0" anchor="ctr"/>
            <a:lstStyle/>
            <a:p>
              <a:endParaRPr lang="en-BR"/>
            </a:p>
          </p:txBody>
        </p:sp>
      </p:grpSp>
      <p:sp>
        <p:nvSpPr>
          <p:cNvPr id="7" name="Arrow: Right 6">
            <a:extLst>
              <a:ext uri="{FF2B5EF4-FFF2-40B4-BE49-F238E27FC236}">
                <a16:creationId xmlns:a16="http://schemas.microsoft.com/office/drawing/2014/main" id="{950E8970-462D-A87A-798C-05E651DC3BFD}"/>
              </a:ext>
            </a:extLst>
          </p:cNvPr>
          <p:cNvSpPr/>
          <p:nvPr/>
        </p:nvSpPr>
        <p:spPr>
          <a:xfrm>
            <a:off x="2034664" y="3387188"/>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271DFB8-49D4-9487-9177-40CE255F970C}"/>
              </a:ext>
            </a:extLst>
          </p:cNvPr>
          <p:cNvSpPr/>
          <p:nvPr/>
        </p:nvSpPr>
        <p:spPr>
          <a:xfrm>
            <a:off x="4126096" y="3387188"/>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0A30A49-78EB-9332-05B8-9E4A729643B6}"/>
              </a:ext>
            </a:extLst>
          </p:cNvPr>
          <p:cNvSpPr/>
          <p:nvPr/>
        </p:nvSpPr>
        <p:spPr>
          <a:xfrm>
            <a:off x="6272983" y="3402169"/>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2B1D7CD-4159-8A29-DCB7-0ABE54BD0DB5}"/>
              </a:ext>
            </a:extLst>
          </p:cNvPr>
          <p:cNvSpPr/>
          <p:nvPr/>
        </p:nvSpPr>
        <p:spPr>
          <a:xfrm>
            <a:off x="8249203" y="3402169"/>
            <a:ext cx="457076" cy="479962"/>
          </a:xfrm>
          <a:custGeom>
            <a:avLst/>
            <a:gdLst>
              <a:gd name="connsiteX0" fmla="*/ 0 w 457076"/>
              <a:gd name="connsiteY0" fmla="*/ 119991 h 479962"/>
              <a:gd name="connsiteX1" fmla="*/ 228538 w 457076"/>
              <a:gd name="connsiteY1" fmla="*/ 119991 h 479962"/>
              <a:gd name="connsiteX2" fmla="*/ 228538 w 457076"/>
              <a:gd name="connsiteY2" fmla="*/ 0 h 479962"/>
              <a:gd name="connsiteX3" fmla="*/ 457076 w 457076"/>
              <a:gd name="connsiteY3" fmla="*/ 239981 h 479962"/>
              <a:gd name="connsiteX4" fmla="*/ 228538 w 457076"/>
              <a:gd name="connsiteY4" fmla="*/ 479962 h 479962"/>
              <a:gd name="connsiteX5" fmla="*/ 228538 w 457076"/>
              <a:gd name="connsiteY5" fmla="*/ 359972 h 479962"/>
              <a:gd name="connsiteX6" fmla="*/ 0 w 457076"/>
              <a:gd name="connsiteY6" fmla="*/ 359972 h 479962"/>
              <a:gd name="connsiteX7" fmla="*/ 0 w 457076"/>
              <a:gd name="connsiteY7" fmla="*/ 119991 h 47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76" h="479962" fill="none" extrusionOk="0">
                <a:moveTo>
                  <a:pt x="0" y="119991"/>
                </a:moveTo>
                <a:cubicBezTo>
                  <a:pt x="46770" y="127447"/>
                  <a:pt x="150365" y="107758"/>
                  <a:pt x="228538" y="119991"/>
                </a:cubicBezTo>
                <a:cubicBezTo>
                  <a:pt x="235782" y="81105"/>
                  <a:pt x="227927" y="32345"/>
                  <a:pt x="228538" y="0"/>
                </a:cubicBezTo>
                <a:cubicBezTo>
                  <a:pt x="332720" y="128825"/>
                  <a:pt x="380224" y="126524"/>
                  <a:pt x="457076" y="239981"/>
                </a:cubicBezTo>
                <a:cubicBezTo>
                  <a:pt x="420866" y="310522"/>
                  <a:pt x="298879" y="421600"/>
                  <a:pt x="228538" y="479962"/>
                </a:cubicBezTo>
                <a:cubicBezTo>
                  <a:pt x="229882" y="424044"/>
                  <a:pt x="219779" y="400956"/>
                  <a:pt x="228538" y="359972"/>
                </a:cubicBezTo>
                <a:cubicBezTo>
                  <a:pt x="117461" y="358203"/>
                  <a:pt x="53741" y="379440"/>
                  <a:pt x="0" y="359972"/>
                </a:cubicBezTo>
                <a:cubicBezTo>
                  <a:pt x="-2414" y="297080"/>
                  <a:pt x="-9372" y="184463"/>
                  <a:pt x="0" y="119991"/>
                </a:cubicBezTo>
                <a:close/>
              </a:path>
              <a:path w="457076" h="479962" stroke="0" extrusionOk="0">
                <a:moveTo>
                  <a:pt x="0" y="119991"/>
                </a:moveTo>
                <a:cubicBezTo>
                  <a:pt x="110046" y="126574"/>
                  <a:pt x="143589" y="122149"/>
                  <a:pt x="228538" y="119991"/>
                </a:cubicBezTo>
                <a:cubicBezTo>
                  <a:pt x="221505" y="66024"/>
                  <a:pt x="220759" y="47064"/>
                  <a:pt x="228538" y="0"/>
                </a:cubicBezTo>
                <a:cubicBezTo>
                  <a:pt x="313835" y="80387"/>
                  <a:pt x="342946" y="154486"/>
                  <a:pt x="457076" y="239981"/>
                </a:cubicBezTo>
                <a:cubicBezTo>
                  <a:pt x="389573" y="336174"/>
                  <a:pt x="298893" y="389337"/>
                  <a:pt x="228538" y="479962"/>
                </a:cubicBezTo>
                <a:cubicBezTo>
                  <a:pt x="232797" y="453322"/>
                  <a:pt x="223313" y="412939"/>
                  <a:pt x="228538" y="359972"/>
                </a:cubicBezTo>
                <a:cubicBezTo>
                  <a:pt x="165489" y="377719"/>
                  <a:pt x="99036" y="347521"/>
                  <a:pt x="0" y="359972"/>
                </a:cubicBezTo>
                <a:cubicBezTo>
                  <a:pt x="21181" y="261533"/>
                  <a:pt x="15299" y="194949"/>
                  <a:pt x="0" y="119991"/>
                </a:cubicBezTo>
                <a:close/>
              </a:path>
            </a:pathLst>
          </a:custGeom>
          <a:gradFill>
            <a:gsLst>
              <a:gs pos="0">
                <a:schemeClr val="accent1">
                  <a:lumMod val="5000"/>
                  <a:lumOff val="95000"/>
                  <a:alpha val="0"/>
                </a:schemeClr>
              </a:gs>
              <a:gs pos="80000">
                <a:schemeClr val="accent2"/>
              </a:gs>
            </a:gsLst>
            <a:lin ang="600000" scaled="0"/>
          </a:gradFill>
          <a:ln>
            <a:noFill/>
            <a:extLst>
              <a:ext uri="{C807C97D-BFC1-408E-A445-0C87EB9F89A2}">
                <ask:lineSketchStyleProps xmlns:ask="http://schemas.microsoft.com/office/drawing/2018/sketchyshapes" sd="1219033472">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07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07B1-16A5-684D-B662-1CF92DEB53B0}"/>
              </a:ext>
            </a:extLst>
          </p:cNvPr>
          <p:cNvSpPr>
            <a:spLocks noGrp="1"/>
          </p:cNvSpPr>
          <p:nvPr>
            <p:ph type="ctrTitle"/>
          </p:nvPr>
        </p:nvSpPr>
        <p:spPr>
          <a:xfrm>
            <a:off x="762000" y="361950"/>
            <a:ext cx="5791200" cy="4267200"/>
          </a:xfrm>
        </p:spPr>
        <p:txBody>
          <a:bodyPr/>
          <a:lstStyle/>
          <a:p>
            <a:r>
              <a:rPr lang="en-BR" sz="1200" dirty="0"/>
              <a:t>How </a:t>
            </a:r>
            <a:r>
              <a:rPr lang="en-US" sz="1200" dirty="0"/>
              <a:t>Thetaflix</a:t>
            </a:r>
            <a:br>
              <a:rPr lang="en-US" sz="1200" dirty="0"/>
            </a:br>
            <a:br>
              <a:rPr lang="en-US" sz="1200" dirty="0"/>
            </a:br>
            <a:r>
              <a:rPr lang="en-US" sz="1200" dirty="0"/>
              <a:t>1. There is not a single platform which supports the video or short entertaining content as NFT. There is lots of effort to make or produce such video hence the artist need to be paid well and viewer should be able to watch the original content directly from their favorites artist.</a:t>
            </a:r>
            <a:br>
              <a:rPr lang="en-US" sz="1200" dirty="0"/>
            </a:br>
            <a:br>
              <a:rPr lang="en-US" dirty="0"/>
            </a:br>
            <a:r>
              <a:rPr lang="en-US" sz="1200" dirty="0"/>
              <a:t>2. There is not a single platform which pays the user to view the content. There is a lots of people who think watching entertainment video is completely waste.</a:t>
            </a:r>
            <a:br>
              <a:rPr lang="en-US" sz="1200" dirty="0"/>
            </a:br>
            <a:r>
              <a:rPr lang="en-US" sz="1200" dirty="0"/>
              <a:t> Theta-flix will be the only platform which will pay the user and the viewer. </a:t>
            </a:r>
            <a:br>
              <a:rPr lang="en-US" sz="1200" dirty="0"/>
            </a:br>
            <a:br>
              <a:rPr lang="en-US" sz="1200" dirty="0"/>
            </a:br>
            <a:r>
              <a:rPr lang="en-US" sz="1200" dirty="0"/>
              <a:t> 3. his system a viral video NFT will tend to costlier with time.</a:t>
            </a:r>
            <a:br>
              <a:rPr lang="en-US" dirty="0"/>
            </a:br>
            <a:br>
              <a:rPr lang="en-US" dirty="0"/>
            </a:br>
            <a:br>
              <a:rPr lang="en-US" dirty="0"/>
            </a:br>
            <a:endParaRPr lang="en-BR" dirty="0"/>
          </a:p>
        </p:txBody>
      </p:sp>
      <p:sp>
        <p:nvSpPr>
          <p:cNvPr id="30" name="Content Placeholder 5">
            <a:extLst>
              <a:ext uri="{FF2B5EF4-FFF2-40B4-BE49-F238E27FC236}">
                <a16:creationId xmlns:a16="http://schemas.microsoft.com/office/drawing/2014/main" id="{300D738F-A9CF-9142-B096-0F66C9AC26B0}"/>
              </a:ext>
            </a:extLst>
          </p:cNvPr>
          <p:cNvSpPr txBox="1">
            <a:spLocks/>
          </p:cNvSpPr>
          <p:nvPr/>
        </p:nvSpPr>
        <p:spPr>
          <a:xfrm>
            <a:off x="5985538" y="3311773"/>
            <a:ext cx="1564954" cy="372225"/>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BR" sz="1400" b="1" dirty="0">
              <a:solidFill>
                <a:schemeClr val="accent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0351283"/>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11508CAF-8D5E-F24D-82D4-F9233289DF9D}"/>
              </a:ext>
            </a:extLst>
          </p:cNvPr>
          <p:cNvSpPr/>
          <p:nvPr/>
        </p:nvSpPr>
        <p:spPr>
          <a:xfrm>
            <a:off x="990600" y="2284990"/>
            <a:ext cx="1961029" cy="2271432"/>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Rounded Rectangle 13">
            <a:extLst>
              <a:ext uri="{FF2B5EF4-FFF2-40B4-BE49-F238E27FC236}">
                <a16:creationId xmlns:a16="http://schemas.microsoft.com/office/drawing/2014/main" id="{9AD97CE3-69C6-BE4A-A5C9-079917947A51}"/>
              </a:ext>
            </a:extLst>
          </p:cNvPr>
          <p:cNvSpPr/>
          <p:nvPr/>
        </p:nvSpPr>
        <p:spPr>
          <a:xfrm>
            <a:off x="3458135" y="2284990"/>
            <a:ext cx="1961029" cy="2271432"/>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Rounded Rectangle 16">
            <a:extLst>
              <a:ext uri="{FF2B5EF4-FFF2-40B4-BE49-F238E27FC236}">
                <a16:creationId xmlns:a16="http://schemas.microsoft.com/office/drawing/2014/main" id="{A61F8459-A50C-B24D-B152-4028B8D1B20D}"/>
              </a:ext>
            </a:extLst>
          </p:cNvPr>
          <p:cNvSpPr/>
          <p:nvPr/>
        </p:nvSpPr>
        <p:spPr>
          <a:xfrm>
            <a:off x="5905500" y="2284990"/>
            <a:ext cx="1961029" cy="2271432"/>
          </a:xfrm>
          <a:prstGeom prst="roundRect">
            <a:avLst>
              <a:gd name="adj" fmla="val 87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4" name="Graphic 15">
            <a:extLst>
              <a:ext uri="{FF2B5EF4-FFF2-40B4-BE49-F238E27FC236}">
                <a16:creationId xmlns:a16="http://schemas.microsoft.com/office/drawing/2014/main" id="{E305B1FB-46C3-5A41-BCB4-BBB0C9D5AC51}"/>
              </a:ext>
            </a:extLst>
          </p:cNvPr>
          <p:cNvSpPr/>
          <p:nvPr/>
        </p:nvSpPr>
        <p:spPr>
          <a:xfrm>
            <a:off x="4063324" y="1749762"/>
            <a:ext cx="749310" cy="858552"/>
          </a:xfrm>
          <a:custGeom>
            <a:avLst/>
            <a:gdLst>
              <a:gd name="connsiteX0" fmla="*/ 749311 w 749310"/>
              <a:gd name="connsiteY0" fmla="*/ 214804 h 858552"/>
              <a:gd name="connsiteX1" fmla="*/ 374655 w 749310"/>
              <a:gd name="connsiteY1" fmla="*/ 0 h 858552"/>
              <a:gd name="connsiteX2" fmla="*/ 0 w 749310"/>
              <a:gd name="connsiteY2" fmla="*/ 214804 h 858552"/>
              <a:gd name="connsiteX3" fmla="*/ 0 w 749310"/>
              <a:gd name="connsiteY3" fmla="*/ 643748 h 858552"/>
              <a:gd name="connsiteX4" fmla="*/ 374655 w 749310"/>
              <a:gd name="connsiteY4" fmla="*/ 858552 h 858552"/>
              <a:gd name="connsiteX5" fmla="*/ 749311 w 749310"/>
              <a:gd name="connsiteY5" fmla="*/ 643748 h 85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10" h="858552">
                <a:moveTo>
                  <a:pt x="749311" y="214804"/>
                </a:moveTo>
                <a:lnTo>
                  <a:pt x="374655" y="0"/>
                </a:lnTo>
                <a:lnTo>
                  <a:pt x="0" y="214804"/>
                </a:lnTo>
                <a:lnTo>
                  <a:pt x="0" y="643748"/>
                </a:lnTo>
                <a:lnTo>
                  <a:pt x="374655" y="858552"/>
                </a:lnTo>
                <a:lnTo>
                  <a:pt x="749311" y="643748"/>
                </a:lnTo>
                <a:close/>
              </a:path>
            </a:pathLst>
          </a:custGeom>
          <a:gradFill>
            <a:gsLst>
              <a:gs pos="100000">
                <a:schemeClr val="accent1"/>
              </a:gs>
              <a:gs pos="0">
                <a:schemeClr val="accent4"/>
              </a:gs>
            </a:gsLst>
            <a:lin ang="16800000" scaled="0"/>
          </a:gradFill>
          <a:ln w="6633" cap="flat">
            <a:noFill/>
            <a:prstDash val="solid"/>
            <a:miter/>
          </a:ln>
        </p:spPr>
        <p:txBody>
          <a:bodyPr rtlCol="0" anchor="ctr"/>
          <a:lstStyle/>
          <a:p>
            <a:endParaRPr lang="en-BR"/>
          </a:p>
        </p:txBody>
      </p:sp>
      <p:sp>
        <p:nvSpPr>
          <p:cNvPr id="5" name="Graphic 18">
            <a:extLst>
              <a:ext uri="{FF2B5EF4-FFF2-40B4-BE49-F238E27FC236}">
                <a16:creationId xmlns:a16="http://schemas.microsoft.com/office/drawing/2014/main" id="{109A2DD9-872D-3F40-806D-673602D9BBF8}"/>
              </a:ext>
            </a:extLst>
          </p:cNvPr>
          <p:cNvSpPr/>
          <p:nvPr/>
        </p:nvSpPr>
        <p:spPr>
          <a:xfrm>
            <a:off x="6510689" y="1749762"/>
            <a:ext cx="749310" cy="858552"/>
          </a:xfrm>
          <a:custGeom>
            <a:avLst/>
            <a:gdLst>
              <a:gd name="connsiteX0" fmla="*/ 749311 w 749310"/>
              <a:gd name="connsiteY0" fmla="*/ 214804 h 858552"/>
              <a:gd name="connsiteX1" fmla="*/ 374655 w 749310"/>
              <a:gd name="connsiteY1" fmla="*/ 0 h 858552"/>
              <a:gd name="connsiteX2" fmla="*/ 0 w 749310"/>
              <a:gd name="connsiteY2" fmla="*/ 214804 h 858552"/>
              <a:gd name="connsiteX3" fmla="*/ 0 w 749310"/>
              <a:gd name="connsiteY3" fmla="*/ 643748 h 858552"/>
              <a:gd name="connsiteX4" fmla="*/ 374655 w 749310"/>
              <a:gd name="connsiteY4" fmla="*/ 858552 h 858552"/>
              <a:gd name="connsiteX5" fmla="*/ 749311 w 749310"/>
              <a:gd name="connsiteY5" fmla="*/ 643748 h 85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9310" h="858552">
                <a:moveTo>
                  <a:pt x="749311" y="214804"/>
                </a:moveTo>
                <a:lnTo>
                  <a:pt x="374655" y="0"/>
                </a:lnTo>
                <a:lnTo>
                  <a:pt x="0" y="214804"/>
                </a:lnTo>
                <a:lnTo>
                  <a:pt x="0" y="643748"/>
                </a:lnTo>
                <a:lnTo>
                  <a:pt x="374655" y="858552"/>
                </a:lnTo>
                <a:lnTo>
                  <a:pt x="749311" y="643748"/>
                </a:lnTo>
                <a:close/>
              </a:path>
            </a:pathLst>
          </a:custGeom>
          <a:gradFill>
            <a:gsLst>
              <a:gs pos="100000">
                <a:schemeClr val="accent1"/>
              </a:gs>
              <a:gs pos="0">
                <a:schemeClr val="accent4"/>
              </a:gs>
            </a:gsLst>
            <a:lin ang="16800000" scaled="0"/>
          </a:gradFill>
          <a:ln w="6633" cap="flat">
            <a:noFill/>
            <a:prstDash val="solid"/>
            <a:miter/>
          </a:ln>
        </p:spPr>
        <p:txBody>
          <a:bodyPr rtlCol="0" anchor="ctr"/>
          <a:lstStyle/>
          <a:p>
            <a:endParaRPr lang="en-BR"/>
          </a:p>
        </p:txBody>
      </p:sp>
      <p:sp>
        <p:nvSpPr>
          <p:cNvPr id="6" name="Title 5">
            <a:extLst>
              <a:ext uri="{FF2B5EF4-FFF2-40B4-BE49-F238E27FC236}">
                <a16:creationId xmlns:a16="http://schemas.microsoft.com/office/drawing/2014/main" id="{8E57DC14-53DB-9A49-A5A7-00A8ADF2A986}"/>
              </a:ext>
            </a:extLst>
          </p:cNvPr>
          <p:cNvSpPr>
            <a:spLocks noGrp="1"/>
          </p:cNvSpPr>
          <p:nvPr>
            <p:ph type="ctrTitle"/>
          </p:nvPr>
        </p:nvSpPr>
        <p:spPr/>
        <p:txBody>
          <a:bodyPr/>
          <a:lstStyle/>
          <a:p>
            <a:r>
              <a:rPr lang="en-US" dirty="0"/>
              <a:t>Thetaflix Architecture</a:t>
            </a:r>
            <a:endParaRPr lang="en-BR" dirty="0"/>
          </a:p>
        </p:txBody>
      </p:sp>
      <p:sp>
        <p:nvSpPr>
          <p:cNvPr id="13" name="Title 5">
            <a:extLst>
              <a:ext uri="{FF2B5EF4-FFF2-40B4-BE49-F238E27FC236}">
                <a16:creationId xmlns:a16="http://schemas.microsoft.com/office/drawing/2014/main" id="{FC644F71-0C10-6747-90D7-785A16E9EE40}"/>
              </a:ext>
            </a:extLst>
          </p:cNvPr>
          <p:cNvSpPr txBox="1">
            <a:spLocks/>
          </p:cNvSpPr>
          <p:nvPr/>
        </p:nvSpPr>
        <p:spPr>
          <a:xfrm>
            <a:off x="1171014" y="2724150"/>
            <a:ext cx="1600200" cy="218135"/>
          </a:xfrm>
          <a:prstGeom prst="rect">
            <a:avLst/>
          </a:prstGeom>
          <a:noFill/>
        </p:spPr>
        <p:txBody>
          <a:bodyPr vert="horz" lIns="0" tIns="0" rIns="0" bIns="0" rtlCol="0" anchor="b" anchorCtr="0">
            <a:noAutofit/>
          </a:bodyPr>
          <a:lstStyle>
            <a:lvl1pPr algn="l" defTabSz="914362" rtl="0" eaLnBrk="1" latinLnBrk="0" hangingPunct="1">
              <a:spcBef>
                <a:spcPct val="0"/>
              </a:spcBef>
              <a:buNone/>
              <a:defRPr lang="en-US" sz="3200" b="1" i="0" kern="1200" dirty="0">
                <a:solidFill>
                  <a:schemeClr val="accent2"/>
                </a:solidFill>
                <a:latin typeface="Segoe UI" panose="020B0502040204020203" pitchFamily="34" charset="0"/>
                <a:ea typeface="+mj-ea"/>
                <a:cs typeface="Segoe UI" panose="020B0502040204020203" pitchFamily="34" charset="0"/>
              </a:defRPr>
            </a:lvl1pPr>
          </a:lstStyle>
          <a:p>
            <a:pPr algn="ctr"/>
            <a:r>
              <a:rPr lang="en-BR" sz="1600" dirty="0"/>
              <a:t>Decentralization</a:t>
            </a:r>
          </a:p>
        </p:txBody>
      </p:sp>
      <p:sp>
        <p:nvSpPr>
          <p:cNvPr id="15" name="Title 5">
            <a:extLst>
              <a:ext uri="{FF2B5EF4-FFF2-40B4-BE49-F238E27FC236}">
                <a16:creationId xmlns:a16="http://schemas.microsoft.com/office/drawing/2014/main" id="{E3C1B18D-5EE6-0B4E-832D-EC10C1F8C57B}"/>
              </a:ext>
            </a:extLst>
          </p:cNvPr>
          <p:cNvSpPr txBox="1">
            <a:spLocks/>
          </p:cNvSpPr>
          <p:nvPr/>
        </p:nvSpPr>
        <p:spPr>
          <a:xfrm>
            <a:off x="3987014" y="2724150"/>
            <a:ext cx="903271" cy="218135"/>
          </a:xfrm>
          <a:prstGeom prst="rect">
            <a:avLst/>
          </a:prstGeom>
          <a:noFill/>
        </p:spPr>
        <p:txBody>
          <a:bodyPr vert="horz" lIns="0" tIns="0" rIns="0" bIns="0" rtlCol="0" anchor="b" anchorCtr="0">
            <a:noAutofit/>
          </a:bodyPr>
          <a:lstStyle>
            <a:lvl1pPr algn="l" defTabSz="914362" rtl="0" eaLnBrk="1" latinLnBrk="0" hangingPunct="1">
              <a:spcBef>
                <a:spcPct val="0"/>
              </a:spcBef>
              <a:buNone/>
              <a:defRPr lang="en-US" sz="3200" b="1" i="0" kern="1200" dirty="0">
                <a:solidFill>
                  <a:schemeClr val="accent2"/>
                </a:solidFill>
                <a:latin typeface="Segoe UI" panose="020B0502040204020203" pitchFamily="34" charset="0"/>
                <a:ea typeface="+mj-ea"/>
                <a:cs typeface="Segoe UI" panose="020B0502040204020203" pitchFamily="34" charset="0"/>
              </a:defRPr>
            </a:lvl1pPr>
          </a:lstStyle>
          <a:p>
            <a:pPr algn="ctr"/>
            <a:r>
              <a:rPr lang="en-BR" sz="1600" dirty="0"/>
              <a:t>Security</a:t>
            </a:r>
          </a:p>
        </p:txBody>
      </p:sp>
      <p:sp>
        <p:nvSpPr>
          <p:cNvPr id="18" name="Title 5">
            <a:extLst>
              <a:ext uri="{FF2B5EF4-FFF2-40B4-BE49-F238E27FC236}">
                <a16:creationId xmlns:a16="http://schemas.microsoft.com/office/drawing/2014/main" id="{0B5F69D2-CD79-9F46-A39C-B56B010A812C}"/>
              </a:ext>
            </a:extLst>
          </p:cNvPr>
          <p:cNvSpPr txBox="1">
            <a:spLocks/>
          </p:cNvSpPr>
          <p:nvPr/>
        </p:nvSpPr>
        <p:spPr>
          <a:xfrm>
            <a:off x="6389215" y="2724150"/>
            <a:ext cx="993598" cy="218135"/>
          </a:xfrm>
          <a:prstGeom prst="rect">
            <a:avLst/>
          </a:prstGeom>
          <a:noFill/>
        </p:spPr>
        <p:txBody>
          <a:bodyPr vert="horz" lIns="0" tIns="0" rIns="0" bIns="0" rtlCol="0" anchor="b" anchorCtr="0">
            <a:noAutofit/>
          </a:bodyPr>
          <a:lstStyle>
            <a:lvl1pPr algn="l" defTabSz="914362" rtl="0" eaLnBrk="1" latinLnBrk="0" hangingPunct="1">
              <a:spcBef>
                <a:spcPct val="0"/>
              </a:spcBef>
              <a:buNone/>
              <a:defRPr lang="en-US" sz="3200" b="1" i="0" kern="1200" dirty="0">
                <a:solidFill>
                  <a:schemeClr val="accent2"/>
                </a:solidFill>
                <a:latin typeface="Segoe UI" panose="020B0502040204020203" pitchFamily="34" charset="0"/>
                <a:ea typeface="+mj-ea"/>
                <a:cs typeface="Segoe UI" panose="020B0502040204020203" pitchFamily="34" charset="0"/>
              </a:defRPr>
            </a:lvl1pPr>
          </a:lstStyle>
          <a:p>
            <a:pPr algn="ctr"/>
            <a:r>
              <a:rPr lang="en-BR" sz="1600" dirty="0"/>
              <a:t>Scalability</a:t>
            </a:r>
          </a:p>
        </p:txBody>
      </p:sp>
      <p:sp>
        <p:nvSpPr>
          <p:cNvPr id="20" name="Content Placeholder 5">
            <a:extLst>
              <a:ext uri="{FF2B5EF4-FFF2-40B4-BE49-F238E27FC236}">
                <a16:creationId xmlns:a16="http://schemas.microsoft.com/office/drawing/2014/main" id="{249D2967-0D8C-1D45-A75A-6E3B68B4309D}"/>
              </a:ext>
            </a:extLst>
          </p:cNvPr>
          <p:cNvSpPr txBox="1">
            <a:spLocks/>
          </p:cNvSpPr>
          <p:nvPr/>
        </p:nvSpPr>
        <p:spPr>
          <a:xfrm>
            <a:off x="1188637" y="3060049"/>
            <a:ext cx="1564954" cy="1062000"/>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BR" sz="1200" dirty="0">
                <a:solidFill>
                  <a:schemeClr val="tx2">
                    <a:lumMod val="50000"/>
                    <a:lumOff val="50000"/>
                  </a:schemeClr>
                </a:solidFill>
              </a:rPr>
              <a:t>You can place your text here. Click here to edit this text.</a:t>
            </a:r>
          </a:p>
        </p:txBody>
      </p:sp>
      <p:sp>
        <p:nvSpPr>
          <p:cNvPr id="21" name="Content Placeholder 5">
            <a:extLst>
              <a:ext uri="{FF2B5EF4-FFF2-40B4-BE49-F238E27FC236}">
                <a16:creationId xmlns:a16="http://schemas.microsoft.com/office/drawing/2014/main" id="{779FBCCC-0E18-2045-9C7A-D2F415C2CC91}"/>
              </a:ext>
            </a:extLst>
          </p:cNvPr>
          <p:cNvSpPr txBox="1">
            <a:spLocks/>
          </p:cNvSpPr>
          <p:nvPr/>
        </p:nvSpPr>
        <p:spPr>
          <a:xfrm>
            <a:off x="3656172" y="3060049"/>
            <a:ext cx="1564954" cy="1062000"/>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BR" sz="1200" dirty="0">
                <a:solidFill>
                  <a:schemeClr val="tx2">
                    <a:lumMod val="50000"/>
                    <a:lumOff val="50000"/>
                  </a:schemeClr>
                </a:solidFill>
              </a:rPr>
              <a:t>You can place your text here. Click here to edit this text.</a:t>
            </a:r>
          </a:p>
        </p:txBody>
      </p:sp>
      <p:sp>
        <p:nvSpPr>
          <p:cNvPr id="22" name="Content Placeholder 5">
            <a:extLst>
              <a:ext uri="{FF2B5EF4-FFF2-40B4-BE49-F238E27FC236}">
                <a16:creationId xmlns:a16="http://schemas.microsoft.com/office/drawing/2014/main" id="{6D337507-781D-3643-AC38-3AD07FA7B166}"/>
              </a:ext>
            </a:extLst>
          </p:cNvPr>
          <p:cNvSpPr txBox="1">
            <a:spLocks/>
          </p:cNvSpPr>
          <p:nvPr/>
        </p:nvSpPr>
        <p:spPr>
          <a:xfrm>
            <a:off x="6103537" y="3060049"/>
            <a:ext cx="1564954" cy="1062000"/>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BR" sz="1200" dirty="0">
                <a:solidFill>
                  <a:schemeClr val="tx2">
                    <a:lumMod val="50000"/>
                    <a:lumOff val="50000"/>
                  </a:schemeClr>
                </a:solidFill>
              </a:rPr>
              <a:t>You can place your text here. Click here to edit this text.</a:t>
            </a:r>
          </a:p>
        </p:txBody>
      </p:sp>
      <p:grpSp>
        <p:nvGrpSpPr>
          <p:cNvPr id="8" name="Graphic 24">
            <a:extLst>
              <a:ext uri="{FF2B5EF4-FFF2-40B4-BE49-F238E27FC236}">
                <a16:creationId xmlns:a16="http://schemas.microsoft.com/office/drawing/2014/main" id="{F2D1DBDC-DF8D-F84D-8952-B013A24B05FC}"/>
              </a:ext>
            </a:extLst>
          </p:cNvPr>
          <p:cNvGrpSpPr/>
          <p:nvPr/>
        </p:nvGrpSpPr>
        <p:grpSpPr>
          <a:xfrm>
            <a:off x="1722715" y="1900049"/>
            <a:ext cx="498302" cy="558818"/>
            <a:chOff x="1722715" y="1900049"/>
            <a:chExt cx="498302" cy="558818"/>
          </a:xfrm>
          <a:noFill/>
        </p:grpSpPr>
        <p:sp>
          <p:nvSpPr>
            <p:cNvPr id="10" name="Freeform 9">
              <a:extLst>
                <a:ext uri="{FF2B5EF4-FFF2-40B4-BE49-F238E27FC236}">
                  <a16:creationId xmlns:a16="http://schemas.microsoft.com/office/drawing/2014/main" id="{4C608ED8-6A62-634E-8A66-E5DC8367AFA3}"/>
                </a:ext>
              </a:extLst>
            </p:cNvPr>
            <p:cNvSpPr/>
            <p:nvPr/>
          </p:nvSpPr>
          <p:spPr>
            <a:xfrm>
              <a:off x="1916165" y="2123727"/>
              <a:ext cx="111402" cy="111462"/>
            </a:xfrm>
            <a:custGeom>
              <a:avLst/>
              <a:gdLst>
                <a:gd name="connsiteX0" fmla="*/ 111403 w 111402"/>
                <a:gd name="connsiteY0" fmla="*/ 55731 h 111462"/>
                <a:gd name="connsiteX1" fmla="*/ 55701 w 111402"/>
                <a:gd name="connsiteY1" fmla="*/ 111462 h 111462"/>
                <a:gd name="connsiteX2" fmla="*/ 0 w 111402"/>
                <a:gd name="connsiteY2" fmla="*/ 55731 h 111462"/>
                <a:gd name="connsiteX3" fmla="*/ 55701 w 111402"/>
                <a:gd name="connsiteY3" fmla="*/ 0 h 111462"/>
                <a:gd name="connsiteX4" fmla="*/ 111403 w 111402"/>
                <a:gd name="connsiteY4" fmla="*/ 55731 h 11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2" h="111462">
                  <a:moveTo>
                    <a:pt x="111403" y="55731"/>
                  </a:moveTo>
                  <a:cubicBezTo>
                    <a:pt x="111403" y="86511"/>
                    <a:pt x="86465" y="111462"/>
                    <a:pt x="55701" y="111462"/>
                  </a:cubicBezTo>
                  <a:cubicBezTo>
                    <a:pt x="24938" y="111462"/>
                    <a:pt x="0" y="86511"/>
                    <a:pt x="0" y="55731"/>
                  </a:cubicBezTo>
                  <a:cubicBezTo>
                    <a:pt x="0" y="24952"/>
                    <a:pt x="24938" y="0"/>
                    <a:pt x="55701" y="0"/>
                  </a:cubicBezTo>
                  <a:cubicBezTo>
                    <a:pt x="86465" y="0"/>
                    <a:pt x="111403" y="24952"/>
                    <a:pt x="111403" y="55731"/>
                  </a:cubicBezTo>
                  <a:close/>
                </a:path>
              </a:pathLst>
            </a:custGeom>
            <a:noFill/>
            <a:ln w="7393" cap="flat">
              <a:solidFill>
                <a:schemeClr val="bg1"/>
              </a:solidFill>
              <a:prstDash val="solid"/>
              <a:miter/>
            </a:ln>
          </p:spPr>
          <p:txBody>
            <a:bodyPr rtlCol="0" anchor="ctr"/>
            <a:lstStyle/>
            <a:p>
              <a:endParaRPr lang="en-BR"/>
            </a:p>
          </p:txBody>
        </p:sp>
        <p:grpSp>
          <p:nvGrpSpPr>
            <p:cNvPr id="11" name="Graphic 24">
              <a:extLst>
                <a:ext uri="{FF2B5EF4-FFF2-40B4-BE49-F238E27FC236}">
                  <a16:creationId xmlns:a16="http://schemas.microsoft.com/office/drawing/2014/main" id="{9C44FC2D-73C1-F444-89E0-E2FD8D7B5724}"/>
                </a:ext>
              </a:extLst>
            </p:cNvPr>
            <p:cNvGrpSpPr/>
            <p:nvPr/>
          </p:nvGrpSpPr>
          <p:grpSpPr>
            <a:xfrm>
              <a:off x="1916165" y="1900049"/>
              <a:ext cx="111402" cy="558818"/>
              <a:chOff x="1916165" y="1900049"/>
              <a:chExt cx="111402" cy="558818"/>
            </a:xfrm>
            <a:noFill/>
          </p:grpSpPr>
          <p:sp>
            <p:nvSpPr>
              <p:cNvPr id="23" name="Freeform 22">
                <a:extLst>
                  <a:ext uri="{FF2B5EF4-FFF2-40B4-BE49-F238E27FC236}">
                    <a16:creationId xmlns:a16="http://schemas.microsoft.com/office/drawing/2014/main" id="{04930175-C23A-4744-9653-6B2D82245A98}"/>
                  </a:ext>
                </a:extLst>
              </p:cNvPr>
              <p:cNvSpPr/>
              <p:nvPr/>
            </p:nvSpPr>
            <p:spPr>
              <a:xfrm>
                <a:off x="1916165" y="1900049"/>
                <a:ext cx="111402" cy="111462"/>
              </a:xfrm>
              <a:custGeom>
                <a:avLst/>
                <a:gdLst>
                  <a:gd name="connsiteX0" fmla="*/ 111403 w 111402"/>
                  <a:gd name="connsiteY0" fmla="*/ 55731 h 111462"/>
                  <a:gd name="connsiteX1" fmla="*/ 55701 w 111402"/>
                  <a:gd name="connsiteY1" fmla="*/ 111462 h 111462"/>
                  <a:gd name="connsiteX2" fmla="*/ 0 w 111402"/>
                  <a:gd name="connsiteY2" fmla="*/ 55731 h 111462"/>
                  <a:gd name="connsiteX3" fmla="*/ 55701 w 111402"/>
                  <a:gd name="connsiteY3" fmla="*/ 0 h 111462"/>
                  <a:gd name="connsiteX4" fmla="*/ 111403 w 111402"/>
                  <a:gd name="connsiteY4" fmla="*/ 55731 h 11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2" h="111462">
                    <a:moveTo>
                      <a:pt x="111403" y="55731"/>
                    </a:moveTo>
                    <a:cubicBezTo>
                      <a:pt x="111403" y="86511"/>
                      <a:pt x="86465" y="111462"/>
                      <a:pt x="55701" y="111462"/>
                    </a:cubicBezTo>
                    <a:cubicBezTo>
                      <a:pt x="24938" y="111462"/>
                      <a:pt x="0" y="86511"/>
                      <a:pt x="0" y="55731"/>
                    </a:cubicBezTo>
                    <a:cubicBezTo>
                      <a:pt x="0" y="24952"/>
                      <a:pt x="24938" y="0"/>
                      <a:pt x="55701" y="0"/>
                    </a:cubicBezTo>
                    <a:cubicBezTo>
                      <a:pt x="86465" y="0"/>
                      <a:pt x="111403" y="24952"/>
                      <a:pt x="111403" y="55731"/>
                    </a:cubicBezTo>
                    <a:close/>
                  </a:path>
                </a:pathLst>
              </a:custGeom>
              <a:noFill/>
              <a:ln w="7393" cap="flat">
                <a:solidFill>
                  <a:schemeClr val="bg1"/>
                </a:solidFill>
                <a:prstDash val="solid"/>
                <a:miter/>
              </a:ln>
            </p:spPr>
            <p:txBody>
              <a:bodyPr rtlCol="0" anchor="ctr"/>
              <a:lstStyle/>
              <a:p>
                <a:endParaRPr lang="en-BR"/>
              </a:p>
            </p:txBody>
          </p:sp>
          <p:sp>
            <p:nvSpPr>
              <p:cNvPr id="26" name="Freeform 25">
                <a:extLst>
                  <a:ext uri="{FF2B5EF4-FFF2-40B4-BE49-F238E27FC236}">
                    <a16:creationId xmlns:a16="http://schemas.microsoft.com/office/drawing/2014/main" id="{C16874E9-06E7-F14D-A620-CA39D14C0460}"/>
                  </a:ext>
                </a:extLst>
              </p:cNvPr>
              <p:cNvSpPr/>
              <p:nvPr/>
            </p:nvSpPr>
            <p:spPr>
              <a:xfrm>
                <a:off x="1916165" y="2347405"/>
                <a:ext cx="111402" cy="111462"/>
              </a:xfrm>
              <a:custGeom>
                <a:avLst/>
                <a:gdLst>
                  <a:gd name="connsiteX0" fmla="*/ 111403 w 111402"/>
                  <a:gd name="connsiteY0" fmla="*/ 55731 h 111462"/>
                  <a:gd name="connsiteX1" fmla="*/ 55701 w 111402"/>
                  <a:gd name="connsiteY1" fmla="*/ 111462 h 111462"/>
                  <a:gd name="connsiteX2" fmla="*/ 0 w 111402"/>
                  <a:gd name="connsiteY2" fmla="*/ 55731 h 111462"/>
                  <a:gd name="connsiteX3" fmla="*/ 55701 w 111402"/>
                  <a:gd name="connsiteY3" fmla="*/ 0 h 111462"/>
                  <a:gd name="connsiteX4" fmla="*/ 111403 w 111402"/>
                  <a:gd name="connsiteY4" fmla="*/ 55731 h 11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2" h="111462">
                    <a:moveTo>
                      <a:pt x="111403" y="55731"/>
                    </a:moveTo>
                    <a:cubicBezTo>
                      <a:pt x="111403" y="86511"/>
                      <a:pt x="86465" y="111462"/>
                      <a:pt x="55701" y="111462"/>
                    </a:cubicBezTo>
                    <a:cubicBezTo>
                      <a:pt x="24938" y="111462"/>
                      <a:pt x="0" y="86511"/>
                      <a:pt x="0" y="55731"/>
                    </a:cubicBezTo>
                    <a:cubicBezTo>
                      <a:pt x="0" y="24952"/>
                      <a:pt x="24938" y="0"/>
                      <a:pt x="55701" y="0"/>
                    </a:cubicBezTo>
                    <a:cubicBezTo>
                      <a:pt x="86465" y="0"/>
                      <a:pt x="111403" y="24952"/>
                      <a:pt x="111403" y="55731"/>
                    </a:cubicBezTo>
                    <a:close/>
                  </a:path>
                </a:pathLst>
              </a:custGeom>
              <a:noFill/>
              <a:ln w="7393" cap="flat">
                <a:solidFill>
                  <a:schemeClr val="bg1"/>
                </a:solidFill>
                <a:prstDash val="solid"/>
                <a:miter/>
              </a:ln>
            </p:spPr>
            <p:txBody>
              <a:bodyPr rtlCol="0" anchor="ctr"/>
              <a:lstStyle/>
              <a:p>
                <a:endParaRPr lang="en-BR"/>
              </a:p>
            </p:txBody>
          </p:sp>
        </p:grpSp>
        <p:grpSp>
          <p:nvGrpSpPr>
            <p:cNvPr id="27" name="Graphic 24">
              <a:extLst>
                <a:ext uri="{FF2B5EF4-FFF2-40B4-BE49-F238E27FC236}">
                  <a16:creationId xmlns:a16="http://schemas.microsoft.com/office/drawing/2014/main" id="{0D83FF35-A0C3-B24F-99F0-4D5D455452FC}"/>
                </a:ext>
              </a:extLst>
            </p:cNvPr>
            <p:cNvGrpSpPr/>
            <p:nvPr/>
          </p:nvGrpSpPr>
          <p:grpSpPr>
            <a:xfrm>
              <a:off x="1722715" y="2011511"/>
              <a:ext cx="498302" cy="335140"/>
              <a:chOff x="1722715" y="2011511"/>
              <a:chExt cx="498302" cy="335140"/>
            </a:xfrm>
            <a:noFill/>
          </p:grpSpPr>
          <p:sp>
            <p:nvSpPr>
              <p:cNvPr id="28" name="Freeform 27">
                <a:extLst>
                  <a:ext uri="{FF2B5EF4-FFF2-40B4-BE49-F238E27FC236}">
                    <a16:creationId xmlns:a16="http://schemas.microsoft.com/office/drawing/2014/main" id="{B9510E85-EE61-AB4F-A3F1-75DABC92BCAD}"/>
                  </a:ext>
                </a:extLst>
              </p:cNvPr>
              <p:cNvSpPr/>
              <p:nvPr/>
            </p:nvSpPr>
            <p:spPr>
              <a:xfrm>
                <a:off x="1722715" y="2011511"/>
                <a:ext cx="111402" cy="111462"/>
              </a:xfrm>
              <a:custGeom>
                <a:avLst/>
                <a:gdLst>
                  <a:gd name="connsiteX0" fmla="*/ 111403 w 111402"/>
                  <a:gd name="connsiteY0" fmla="*/ 55731 h 111462"/>
                  <a:gd name="connsiteX1" fmla="*/ 55701 w 111402"/>
                  <a:gd name="connsiteY1" fmla="*/ 111462 h 111462"/>
                  <a:gd name="connsiteX2" fmla="*/ 0 w 111402"/>
                  <a:gd name="connsiteY2" fmla="*/ 55731 h 111462"/>
                  <a:gd name="connsiteX3" fmla="*/ 55701 w 111402"/>
                  <a:gd name="connsiteY3" fmla="*/ 0 h 111462"/>
                  <a:gd name="connsiteX4" fmla="*/ 111403 w 111402"/>
                  <a:gd name="connsiteY4" fmla="*/ 55731 h 11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2" h="111462">
                    <a:moveTo>
                      <a:pt x="111403" y="55731"/>
                    </a:moveTo>
                    <a:cubicBezTo>
                      <a:pt x="111403" y="86511"/>
                      <a:pt x="86465" y="111462"/>
                      <a:pt x="55701" y="111462"/>
                    </a:cubicBezTo>
                    <a:cubicBezTo>
                      <a:pt x="24938" y="111462"/>
                      <a:pt x="0" y="86511"/>
                      <a:pt x="0" y="55731"/>
                    </a:cubicBezTo>
                    <a:cubicBezTo>
                      <a:pt x="0" y="24952"/>
                      <a:pt x="24938" y="0"/>
                      <a:pt x="55701" y="0"/>
                    </a:cubicBezTo>
                    <a:cubicBezTo>
                      <a:pt x="86465" y="0"/>
                      <a:pt x="111403" y="24952"/>
                      <a:pt x="111403" y="55731"/>
                    </a:cubicBezTo>
                    <a:close/>
                  </a:path>
                </a:pathLst>
              </a:custGeom>
              <a:noFill/>
              <a:ln w="7393" cap="flat">
                <a:solidFill>
                  <a:schemeClr val="bg1"/>
                </a:solidFill>
                <a:prstDash val="solid"/>
                <a:miter/>
              </a:ln>
            </p:spPr>
            <p:txBody>
              <a:bodyPr rtlCol="0" anchor="ctr"/>
              <a:lstStyle/>
              <a:p>
                <a:endParaRPr lang="en-BR"/>
              </a:p>
            </p:txBody>
          </p:sp>
          <p:sp>
            <p:nvSpPr>
              <p:cNvPr id="29" name="Freeform 28">
                <a:extLst>
                  <a:ext uri="{FF2B5EF4-FFF2-40B4-BE49-F238E27FC236}">
                    <a16:creationId xmlns:a16="http://schemas.microsoft.com/office/drawing/2014/main" id="{917E3357-AE95-5D4E-BCF2-CBD619461BEA}"/>
                  </a:ext>
                </a:extLst>
              </p:cNvPr>
              <p:cNvSpPr/>
              <p:nvPr/>
            </p:nvSpPr>
            <p:spPr>
              <a:xfrm>
                <a:off x="2109614" y="2235189"/>
                <a:ext cx="111402" cy="111462"/>
              </a:xfrm>
              <a:custGeom>
                <a:avLst/>
                <a:gdLst>
                  <a:gd name="connsiteX0" fmla="*/ 111403 w 111402"/>
                  <a:gd name="connsiteY0" fmla="*/ 55731 h 111462"/>
                  <a:gd name="connsiteX1" fmla="*/ 55701 w 111402"/>
                  <a:gd name="connsiteY1" fmla="*/ 111462 h 111462"/>
                  <a:gd name="connsiteX2" fmla="*/ 0 w 111402"/>
                  <a:gd name="connsiteY2" fmla="*/ 55731 h 111462"/>
                  <a:gd name="connsiteX3" fmla="*/ 55701 w 111402"/>
                  <a:gd name="connsiteY3" fmla="*/ 0 h 111462"/>
                  <a:gd name="connsiteX4" fmla="*/ 111403 w 111402"/>
                  <a:gd name="connsiteY4" fmla="*/ 55731 h 11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2" h="111462">
                    <a:moveTo>
                      <a:pt x="111403" y="55731"/>
                    </a:moveTo>
                    <a:cubicBezTo>
                      <a:pt x="111403" y="86511"/>
                      <a:pt x="86465" y="111462"/>
                      <a:pt x="55701" y="111462"/>
                    </a:cubicBezTo>
                    <a:cubicBezTo>
                      <a:pt x="24938" y="111462"/>
                      <a:pt x="0" y="86511"/>
                      <a:pt x="0" y="55731"/>
                    </a:cubicBezTo>
                    <a:cubicBezTo>
                      <a:pt x="0" y="24952"/>
                      <a:pt x="24938" y="0"/>
                      <a:pt x="55701" y="0"/>
                    </a:cubicBezTo>
                    <a:cubicBezTo>
                      <a:pt x="86464" y="0"/>
                      <a:pt x="111403" y="24952"/>
                      <a:pt x="111403" y="55731"/>
                    </a:cubicBezTo>
                    <a:close/>
                  </a:path>
                </a:pathLst>
              </a:custGeom>
              <a:noFill/>
              <a:ln w="7393" cap="flat">
                <a:solidFill>
                  <a:schemeClr val="bg1"/>
                </a:solidFill>
                <a:prstDash val="solid"/>
                <a:miter/>
              </a:ln>
            </p:spPr>
            <p:txBody>
              <a:bodyPr rtlCol="0" anchor="ctr"/>
              <a:lstStyle/>
              <a:p>
                <a:endParaRPr lang="en-BR"/>
              </a:p>
            </p:txBody>
          </p:sp>
        </p:grpSp>
        <p:grpSp>
          <p:nvGrpSpPr>
            <p:cNvPr id="30" name="Graphic 24">
              <a:extLst>
                <a:ext uri="{FF2B5EF4-FFF2-40B4-BE49-F238E27FC236}">
                  <a16:creationId xmlns:a16="http://schemas.microsoft.com/office/drawing/2014/main" id="{3949594D-93DF-EC44-9477-5F6213B67BC0}"/>
                </a:ext>
              </a:extLst>
            </p:cNvPr>
            <p:cNvGrpSpPr/>
            <p:nvPr/>
          </p:nvGrpSpPr>
          <p:grpSpPr>
            <a:xfrm>
              <a:off x="1722715" y="2011511"/>
              <a:ext cx="498302" cy="335140"/>
              <a:chOff x="1722715" y="2011511"/>
              <a:chExt cx="498302" cy="335140"/>
            </a:xfrm>
            <a:noFill/>
          </p:grpSpPr>
          <p:sp>
            <p:nvSpPr>
              <p:cNvPr id="31" name="Freeform 30">
                <a:extLst>
                  <a:ext uri="{FF2B5EF4-FFF2-40B4-BE49-F238E27FC236}">
                    <a16:creationId xmlns:a16="http://schemas.microsoft.com/office/drawing/2014/main" id="{A55959C3-6CC8-3347-B7A3-0D64F91F4764}"/>
                  </a:ext>
                </a:extLst>
              </p:cNvPr>
              <p:cNvSpPr/>
              <p:nvPr/>
            </p:nvSpPr>
            <p:spPr>
              <a:xfrm>
                <a:off x="1722715" y="2235189"/>
                <a:ext cx="111402" cy="111462"/>
              </a:xfrm>
              <a:custGeom>
                <a:avLst/>
                <a:gdLst>
                  <a:gd name="connsiteX0" fmla="*/ 111403 w 111402"/>
                  <a:gd name="connsiteY0" fmla="*/ 55731 h 111462"/>
                  <a:gd name="connsiteX1" fmla="*/ 55701 w 111402"/>
                  <a:gd name="connsiteY1" fmla="*/ 111462 h 111462"/>
                  <a:gd name="connsiteX2" fmla="*/ 0 w 111402"/>
                  <a:gd name="connsiteY2" fmla="*/ 55731 h 111462"/>
                  <a:gd name="connsiteX3" fmla="*/ 55701 w 111402"/>
                  <a:gd name="connsiteY3" fmla="*/ 0 h 111462"/>
                  <a:gd name="connsiteX4" fmla="*/ 111403 w 111402"/>
                  <a:gd name="connsiteY4" fmla="*/ 55731 h 11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2" h="111462">
                    <a:moveTo>
                      <a:pt x="111403" y="55731"/>
                    </a:moveTo>
                    <a:cubicBezTo>
                      <a:pt x="111403" y="86511"/>
                      <a:pt x="86465" y="111462"/>
                      <a:pt x="55701" y="111462"/>
                    </a:cubicBezTo>
                    <a:cubicBezTo>
                      <a:pt x="24938" y="111462"/>
                      <a:pt x="0" y="86511"/>
                      <a:pt x="0" y="55731"/>
                    </a:cubicBezTo>
                    <a:cubicBezTo>
                      <a:pt x="0" y="24952"/>
                      <a:pt x="24938" y="0"/>
                      <a:pt x="55701" y="0"/>
                    </a:cubicBezTo>
                    <a:cubicBezTo>
                      <a:pt x="86465" y="0"/>
                      <a:pt x="111403" y="24952"/>
                      <a:pt x="111403" y="55731"/>
                    </a:cubicBezTo>
                    <a:close/>
                  </a:path>
                </a:pathLst>
              </a:custGeom>
              <a:noFill/>
              <a:ln w="7393" cap="flat">
                <a:solidFill>
                  <a:schemeClr val="bg1"/>
                </a:solidFill>
                <a:prstDash val="solid"/>
                <a:miter/>
              </a:ln>
            </p:spPr>
            <p:txBody>
              <a:bodyPr rtlCol="0" anchor="ctr"/>
              <a:lstStyle/>
              <a:p>
                <a:endParaRPr lang="en-BR"/>
              </a:p>
            </p:txBody>
          </p:sp>
          <p:sp>
            <p:nvSpPr>
              <p:cNvPr id="32" name="Freeform 31">
                <a:extLst>
                  <a:ext uri="{FF2B5EF4-FFF2-40B4-BE49-F238E27FC236}">
                    <a16:creationId xmlns:a16="http://schemas.microsoft.com/office/drawing/2014/main" id="{AB108042-F548-EF40-98FB-C58D0C71A007}"/>
                  </a:ext>
                </a:extLst>
              </p:cNvPr>
              <p:cNvSpPr/>
              <p:nvPr/>
            </p:nvSpPr>
            <p:spPr>
              <a:xfrm>
                <a:off x="2109614" y="2011511"/>
                <a:ext cx="111402" cy="111462"/>
              </a:xfrm>
              <a:custGeom>
                <a:avLst/>
                <a:gdLst>
                  <a:gd name="connsiteX0" fmla="*/ 111403 w 111402"/>
                  <a:gd name="connsiteY0" fmla="*/ 55731 h 111462"/>
                  <a:gd name="connsiteX1" fmla="*/ 55701 w 111402"/>
                  <a:gd name="connsiteY1" fmla="*/ 111462 h 111462"/>
                  <a:gd name="connsiteX2" fmla="*/ 0 w 111402"/>
                  <a:gd name="connsiteY2" fmla="*/ 55731 h 111462"/>
                  <a:gd name="connsiteX3" fmla="*/ 55701 w 111402"/>
                  <a:gd name="connsiteY3" fmla="*/ 0 h 111462"/>
                  <a:gd name="connsiteX4" fmla="*/ 111403 w 111402"/>
                  <a:gd name="connsiteY4" fmla="*/ 55731 h 111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2" h="111462">
                    <a:moveTo>
                      <a:pt x="111403" y="55731"/>
                    </a:moveTo>
                    <a:cubicBezTo>
                      <a:pt x="111403" y="86511"/>
                      <a:pt x="86465" y="111462"/>
                      <a:pt x="55701" y="111462"/>
                    </a:cubicBezTo>
                    <a:cubicBezTo>
                      <a:pt x="24938" y="111462"/>
                      <a:pt x="0" y="86511"/>
                      <a:pt x="0" y="55731"/>
                    </a:cubicBezTo>
                    <a:cubicBezTo>
                      <a:pt x="0" y="24952"/>
                      <a:pt x="24938" y="0"/>
                      <a:pt x="55701" y="0"/>
                    </a:cubicBezTo>
                    <a:cubicBezTo>
                      <a:pt x="86464" y="0"/>
                      <a:pt x="111403" y="24952"/>
                      <a:pt x="111403" y="55731"/>
                    </a:cubicBezTo>
                    <a:close/>
                  </a:path>
                </a:pathLst>
              </a:custGeom>
              <a:noFill/>
              <a:ln w="7393" cap="flat">
                <a:solidFill>
                  <a:schemeClr val="bg1"/>
                </a:solidFill>
                <a:prstDash val="solid"/>
                <a:miter/>
              </a:ln>
            </p:spPr>
            <p:txBody>
              <a:bodyPr rtlCol="0" anchor="ctr"/>
              <a:lstStyle/>
              <a:p>
                <a:endParaRPr lang="en-BR"/>
              </a:p>
            </p:txBody>
          </p:sp>
        </p:grpSp>
        <p:sp>
          <p:nvSpPr>
            <p:cNvPr id="33" name="Freeform 32">
              <a:extLst>
                <a:ext uri="{FF2B5EF4-FFF2-40B4-BE49-F238E27FC236}">
                  <a16:creationId xmlns:a16="http://schemas.microsoft.com/office/drawing/2014/main" id="{BE774881-296D-D341-BF25-99807E498065}"/>
                </a:ext>
              </a:extLst>
            </p:cNvPr>
            <p:cNvSpPr/>
            <p:nvPr/>
          </p:nvSpPr>
          <p:spPr>
            <a:xfrm>
              <a:off x="1823580" y="1976868"/>
              <a:ext cx="97101" cy="58743"/>
            </a:xfrm>
            <a:custGeom>
              <a:avLst/>
              <a:gdLst>
                <a:gd name="connsiteX0" fmla="*/ 0 w 97101"/>
                <a:gd name="connsiteY0" fmla="*/ 58744 h 58743"/>
                <a:gd name="connsiteX1" fmla="*/ 97101 w 97101"/>
                <a:gd name="connsiteY1" fmla="*/ 0 h 58743"/>
              </a:gdLst>
              <a:ahLst/>
              <a:cxnLst>
                <a:cxn ang="0">
                  <a:pos x="connsiteX0" y="connsiteY0"/>
                </a:cxn>
                <a:cxn ang="0">
                  <a:pos x="connsiteX1" y="connsiteY1"/>
                </a:cxn>
              </a:cxnLst>
              <a:rect l="l" t="t" r="r" b="b"/>
              <a:pathLst>
                <a:path w="97101" h="58743">
                  <a:moveTo>
                    <a:pt x="0" y="58744"/>
                  </a:moveTo>
                  <a:lnTo>
                    <a:pt x="97101" y="0"/>
                  </a:lnTo>
                </a:path>
              </a:pathLst>
            </a:custGeom>
            <a:ln w="7393" cap="flat">
              <a:solidFill>
                <a:schemeClr val="bg1"/>
              </a:solidFill>
              <a:prstDash val="solid"/>
              <a:miter/>
            </a:ln>
          </p:spPr>
          <p:txBody>
            <a:bodyPr rtlCol="0" anchor="ctr"/>
            <a:lstStyle/>
            <a:p>
              <a:endParaRPr lang="en-BR"/>
            </a:p>
          </p:txBody>
        </p:sp>
        <p:sp>
          <p:nvSpPr>
            <p:cNvPr id="34" name="Freeform 33">
              <a:extLst>
                <a:ext uri="{FF2B5EF4-FFF2-40B4-BE49-F238E27FC236}">
                  <a16:creationId xmlns:a16="http://schemas.microsoft.com/office/drawing/2014/main" id="{8FC8FA0E-959D-5443-9F5A-9BFAC119DA41}"/>
                </a:ext>
              </a:extLst>
            </p:cNvPr>
            <p:cNvSpPr/>
            <p:nvPr/>
          </p:nvSpPr>
          <p:spPr>
            <a:xfrm>
              <a:off x="2025310" y="2322552"/>
              <a:ext cx="97101" cy="59496"/>
            </a:xfrm>
            <a:custGeom>
              <a:avLst/>
              <a:gdLst>
                <a:gd name="connsiteX0" fmla="*/ 0 w 97101"/>
                <a:gd name="connsiteY0" fmla="*/ 59497 h 59496"/>
                <a:gd name="connsiteX1" fmla="*/ 97101 w 97101"/>
                <a:gd name="connsiteY1" fmla="*/ 0 h 59496"/>
              </a:gdLst>
              <a:ahLst/>
              <a:cxnLst>
                <a:cxn ang="0">
                  <a:pos x="connsiteX0" y="connsiteY0"/>
                </a:cxn>
                <a:cxn ang="0">
                  <a:pos x="connsiteX1" y="connsiteY1"/>
                </a:cxn>
              </a:cxnLst>
              <a:rect l="l" t="t" r="r" b="b"/>
              <a:pathLst>
                <a:path w="97101" h="59496">
                  <a:moveTo>
                    <a:pt x="0" y="59497"/>
                  </a:moveTo>
                  <a:lnTo>
                    <a:pt x="97101" y="0"/>
                  </a:lnTo>
                </a:path>
              </a:pathLst>
            </a:custGeom>
            <a:ln w="7393" cap="flat">
              <a:solidFill>
                <a:schemeClr val="bg1"/>
              </a:solidFill>
              <a:prstDash val="solid"/>
              <a:miter/>
            </a:ln>
          </p:spPr>
          <p:txBody>
            <a:bodyPr rtlCol="0" anchor="ctr"/>
            <a:lstStyle/>
            <a:p>
              <a:endParaRPr lang="en-BR"/>
            </a:p>
          </p:txBody>
        </p:sp>
        <p:sp>
          <p:nvSpPr>
            <p:cNvPr id="35" name="Freeform 34">
              <a:extLst>
                <a:ext uri="{FF2B5EF4-FFF2-40B4-BE49-F238E27FC236}">
                  <a16:creationId xmlns:a16="http://schemas.microsoft.com/office/drawing/2014/main" id="{120D3ECC-BBE3-A04E-AB0B-0CBFC1A08E6C}"/>
                </a:ext>
              </a:extLst>
            </p:cNvPr>
            <p:cNvSpPr/>
            <p:nvPr/>
          </p:nvSpPr>
          <p:spPr>
            <a:xfrm>
              <a:off x="1822827" y="2322552"/>
              <a:ext cx="96348" cy="59496"/>
            </a:xfrm>
            <a:custGeom>
              <a:avLst/>
              <a:gdLst>
                <a:gd name="connsiteX0" fmla="*/ 0 w 96348"/>
                <a:gd name="connsiteY0" fmla="*/ 0 h 59496"/>
                <a:gd name="connsiteX1" fmla="*/ 96348 w 96348"/>
                <a:gd name="connsiteY1" fmla="*/ 59497 h 59496"/>
              </a:gdLst>
              <a:ahLst/>
              <a:cxnLst>
                <a:cxn ang="0">
                  <a:pos x="connsiteX0" y="connsiteY0"/>
                </a:cxn>
                <a:cxn ang="0">
                  <a:pos x="connsiteX1" y="connsiteY1"/>
                </a:cxn>
              </a:cxnLst>
              <a:rect l="l" t="t" r="r" b="b"/>
              <a:pathLst>
                <a:path w="96348" h="59496">
                  <a:moveTo>
                    <a:pt x="0" y="0"/>
                  </a:moveTo>
                  <a:lnTo>
                    <a:pt x="96348" y="59497"/>
                  </a:lnTo>
                </a:path>
              </a:pathLst>
            </a:custGeom>
            <a:ln w="7393" cap="flat">
              <a:solidFill>
                <a:schemeClr val="bg1"/>
              </a:solidFill>
              <a:prstDash val="solid"/>
              <a:miter/>
            </a:ln>
          </p:spPr>
          <p:txBody>
            <a:bodyPr rtlCol="0" anchor="ctr"/>
            <a:lstStyle/>
            <a:p>
              <a:endParaRPr lang="en-BR"/>
            </a:p>
          </p:txBody>
        </p:sp>
        <p:sp>
          <p:nvSpPr>
            <p:cNvPr id="36" name="Freeform 35">
              <a:extLst>
                <a:ext uri="{FF2B5EF4-FFF2-40B4-BE49-F238E27FC236}">
                  <a16:creationId xmlns:a16="http://schemas.microsoft.com/office/drawing/2014/main" id="{49ED81C2-3742-544F-8876-575D651F6512}"/>
                </a:ext>
              </a:extLst>
            </p:cNvPr>
            <p:cNvSpPr/>
            <p:nvPr/>
          </p:nvSpPr>
          <p:spPr>
            <a:xfrm>
              <a:off x="2024557" y="1976868"/>
              <a:ext cx="96348" cy="58743"/>
            </a:xfrm>
            <a:custGeom>
              <a:avLst/>
              <a:gdLst>
                <a:gd name="connsiteX0" fmla="*/ 0 w 96348"/>
                <a:gd name="connsiteY0" fmla="*/ 0 h 58743"/>
                <a:gd name="connsiteX1" fmla="*/ 96348 w 96348"/>
                <a:gd name="connsiteY1" fmla="*/ 58744 h 58743"/>
              </a:gdLst>
              <a:ahLst/>
              <a:cxnLst>
                <a:cxn ang="0">
                  <a:pos x="connsiteX0" y="connsiteY0"/>
                </a:cxn>
                <a:cxn ang="0">
                  <a:pos x="connsiteX1" y="connsiteY1"/>
                </a:cxn>
              </a:cxnLst>
              <a:rect l="l" t="t" r="r" b="b"/>
              <a:pathLst>
                <a:path w="96348" h="58743">
                  <a:moveTo>
                    <a:pt x="0" y="0"/>
                  </a:moveTo>
                  <a:lnTo>
                    <a:pt x="96348" y="58744"/>
                  </a:lnTo>
                </a:path>
              </a:pathLst>
            </a:custGeom>
            <a:ln w="7393" cap="flat">
              <a:solidFill>
                <a:schemeClr val="bg1"/>
              </a:solidFill>
              <a:prstDash val="solid"/>
              <a:miter/>
            </a:ln>
          </p:spPr>
          <p:txBody>
            <a:bodyPr rtlCol="0" anchor="ctr"/>
            <a:lstStyle/>
            <a:p>
              <a:endParaRPr lang="en-BR"/>
            </a:p>
          </p:txBody>
        </p:sp>
        <p:sp>
          <p:nvSpPr>
            <p:cNvPr id="37" name="Freeform 36">
              <a:extLst>
                <a:ext uri="{FF2B5EF4-FFF2-40B4-BE49-F238E27FC236}">
                  <a16:creationId xmlns:a16="http://schemas.microsoft.com/office/drawing/2014/main" id="{DE48F0EA-6842-3642-9A5D-DB0B6B63CA8A}"/>
                </a:ext>
              </a:extLst>
            </p:cNvPr>
            <p:cNvSpPr/>
            <p:nvPr/>
          </p:nvSpPr>
          <p:spPr>
            <a:xfrm>
              <a:off x="1778417" y="2122974"/>
              <a:ext cx="7527" cy="112215"/>
            </a:xfrm>
            <a:custGeom>
              <a:avLst/>
              <a:gdLst>
                <a:gd name="connsiteX0" fmla="*/ 0 w 7527"/>
                <a:gd name="connsiteY0" fmla="*/ 0 h 112215"/>
                <a:gd name="connsiteX1" fmla="*/ 0 w 7527"/>
                <a:gd name="connsiteY1" fmla="*/ 112215 h 112215"/>
              </a:gdLst>
              <a:ahLst/>
              <a:cxnLst>
                <a:cxn ang="0">
                  <a:pos x="connsiteX0" y="connsiteY0"/>
                </a:cxn>
                <a:cxn ang="0">
                  <a:pos x="connsiteX1" y="connsiteY1"/>
                </a:cxn>
              </a:cxnLst>
              <a:rect l="l" t="t" r="r" b="b"/>
              <a:pathLst>
                <a:path w="7527" h="112215">
                  <a:moveTo>
                    <a:pt x="0" y="0"/>
                  </a:moveTo>
                  <a:lnTo>
                    <a:pt x="0" y="112215"/>
                  </a:lnTo>
                </a:path>
              </a:pathLst>
            </a:custGeom>
            <a:ln w="7393" cap="flat">
              <a:solidFill>
                <a:schemeClr val="bg1"/>
              </a:solidFill>
              <a:prstDash val="solid"/>
              <a:miter/>
            </a:ln>
          </p:spPr>
          <p:txBody>
            <a:bodyPr rtlCol="0" anchor="ctr"/>
            <a:lstStyle/>
            <a:p>
              <a:endParaRPr lang="en-BR"/>
            </a:p>
          </p:txBody>
        </p:sp>
        <p:sp>
          <p:nvSpPr>
            <p:cNvPr id="38" name="Freeform 37">
              <a:extLst>
                <a:ext uri="{FF2B5EF4-FFF2-40B4-BE49-F238E27FC236}">
                  <a16:creationId xmlns:a16="http://schemas.microsoft.com/office/drawing/2014/main" id="{4EF630CF-F73E-0744-BEC7-E767D78F856D}"/>
                </a:ext>
              </a:extLst>
            </p:cNvPr>
            <p:cNvSpPr/>
            <p:nvPr/>
          </p:nvSpPr>
          <p:spPr>
            <a:xfrm>
              <a:off x="2165316" y="2122974"/>
              <a:ext cx="7527" cy="112215"/>
            </a:xfrm>
            <a:custGeom>
              <a:avLst/>
              <a:gdLst>
                <a:gd name="connsiteX0" fmla="*/ 0 w 7527"/>
                <a:gd name="connsiteY0" fmla="*/ 0 h 112215"/>
                <a:gd name="connsiteX1" fmla="*/ 0 w 7527"/>
                <a:gd name="connsiteY1" fmla="*/ 112215 h 112215"/>
              </a:gdLst>
              <a:ahLst/>
              <a:cxnLst>
                <a:cxn ang="0">
                  <a:pos x="connsiteX0" y="connsiteY0"/>
                </a:cxn>
                <a:cxn ang="0">
                  <a:pos x="connsiteX1" y="connsiteY1"/>
                </a:cxn>
              </a:cxnLst>
              <a:rect l="l" t="t" r="r" b="b"/>
              <a:pathLst>
                <a:path w="7527" h="112215">
                  <a:moveTo>
                    <a:pt x="0" y="0"/>
                  </a:moveTo>
                  <a:lnTo>
                    <a:pt x="0" y="112215"/>
                  </a:lnTo>
                </a:path>
              </a:pathLst>
            </a:custGeom>
            <a:ln w="7393" cap="flat">
              <a:solidFill>
                <a:schemeClr val="bg1"/>
              </a:solidFill>
              <a:prstDash val="solid"/>
              <a:miter/>
            </a:ln>
          </p:spPr>
          <p:txBody>
            <a:bodyPr rtlCol="0" anchor="ctr"/>
            <a:lstStyle/>
            <a:p>
              <a:endParaRPr lang="en-BR"/>
            </a:p>
          </p:txBody>
        </p:sp>
        <p:sp>
          <p:nvSpPr>
            <p:cNvPr id="39" name="Freeform 38">
              <a:extLst>
                <a:ext uri="{FF2B5EF4-FFF2-40B4-BE49-F238E27FC236}">
                  <a16:creationId xmlns:a16="http://schemas.microsoft.com/office/drawing/2014/main" id="{2EA188E4-77C6-2B42-943B-CADE9C5CA41C}"/>
                </a:ext>
              </a:extLst>
            </p:cNvPr>
            <p:cNvSpPr/>
            <p:nvPr/>
          </p:nvSpPr>
          <p:spPr>
            <a:xfrm>
              <a:off x="2020040" y="2207324"/>
              <a:ext cx="97101" cy="55731"/>
            </a:xfrm>
            <a:custGeom>
              <a:avLst/>
              <a:gdLst>
                <a:gd name="connsiteX0" fmla="*/ 0 w 97101"/>
                <a:gd name="connsiteY0" fmla="*/ 0 h 55731"/>
                <a:gd name="connsiteX1" fmla="*/ 97101 w 97101"/>
                <a:gd name="connsiteY1" fmla="*/ 55731 h 55731"/>
              </a:gdLst>
              <a:ahLst/>
              <a:cxnLst>
                <a:cxn ang="0">
                  <a:pos x="connsiteX0" y="connsiteY0"/>
                </a:cxn>
                <a:cxn ang="0">
                  <a:pos x="connsiteX1" y="connsiteY1"/>
                </a:cxn>
              </a:cxnLst>
              <a:rect l="l" t="t" r="r" b="b"/>
              <a:pathLst>
                <a:path w="97101" h="55731">
                  <a:moveTo>
                    <a:pt x="0" y="0"/>
                  </a:moveTo>
                  <a:lnTo>
                    <a:pt x="97101" y="55731"/>
                  </a:lnTo>
                </a:path>
              </a:pathLst>
            </a:custGeom>
            <a:ln w="7393" cap="flat">
              <a:solidFill>
                <a:schemeClr val="bg1"/>
              </a:solidFill>
              <a:prstDash val="solid"/>
              <a:miter/>
            </a:ln>
          </p:spPr>
          <p:txBody>
            <a:bodyPr rtlCol="0" anchor="ctr"/>
            <a:lstStyle/>
            <a:p>
              <a:endParaRPr lang="en-BR"/>
            </a:p>
          </p:txBody>
        </p:sp>
        <p:sp>
          <p:nvSpPr>
            <p:cNvPr id="40" name="Freeform 39">
              <a:extLst>
                <a:ext uri="{FF2B5EF4-FFF2-40B4-BE49-F238E27FC236}">
                  <a16:creationId xmlns:a16="http://schemas.microsoft.com/office/drawing/2014/main" id="{A0F4D7D3-59F0-AB46-A866-A13C6801845E}"/>
                </a:ext>
              </a:extLst>
            </p:cNvPr>
            <p:cNvSpPr/>
            <p:nvPr/>
          </p:nvSpPr>
          <p:spPr>
            <a:xfrm>
              <a:off x="1826591" y="2095108"/>
              <a:ext cx="97101" cy="56484"/>
            </a:xfrm>
            <a:custGeom>
              <a:avLst/>
              <a:gdLst>
                <a:gd name="connsiteX0" fmla="*/ 0 w 97101"/>
                <a:gd name="connsiteY0" fmla="*/ 0 h 56484"/>
                <a:gd name="connsiteX1" fmla="*/ 97101 w 97101"/>
                <a:gd name="connsiteY1" fmla="*/ 56484 h 56484"/>
              </a:gdLst>
              <a:ahLst/>
              <a:cxnLst>
                <a:cxn ang="0">
                  <a:pos x="connsiteX0" y="connsiteY0"/>
                </a:cxn>
                <a:cxn ang="0">
                  <a:pos x="connsiteX1" y="connsiteY1"/>
                </a:cxn>
              </a:cxnLst>
              <a:rect l="l" t="t" r="r" b="b"/>
              <a:pathLst>
                <a:path w="97101" h="56484">
                  <a:moveTo>
                    <a:pt x="0" y="0"/>
                  </a:moveTo>
                  <a:lnTo>
                    <a:pt x="97101" y="56484"/>
                  </a:lnTo>
                </a:path>
              </a:pathLst>
            </a:custGeom>
            <a:ln w="7393" cap="flat">
              <a:solidFill>
                <a:schemeClr val="bg1"/>
              </a:solidFill>
              <a:prstDash val="solid"/>
              <a:miter/>
            </a:ln>
          </p:spPr>
          <p:txBody>
            <a:bodyPr rtlCol="0" anchor="ctr"/>
            <a:lstStyle/>
            <a:p>
              <a:endParaRPr lang="en-BR"/>
            </a:p>
          </p:txBody>
        </p:sp>
        <p:sp>
          <p:nvSpPr>
            <p:cNvPr id="41" name="Freeform 40">
              <a:extLst>
                <a:ext uri="{FF2B5EF4-FFF2-40B4-BE49-F238E27FC236}">
                  <a16:creationId xmlns:a16="http://schemas.microsoft.com/office/drawing/2014/main" id="{CE71681D-72ED-834A-AD05-EEE89A195B26}"/>
                </a:ext>
              </a:extLst>
            </p:cNvPr>
            <p:cNvSpPr/>
            <p:nvPr/>
          </p:nvSpPr>
          <p:spPr>
            <a:xfrm>
              <a:off x="2018535" y="2087577"/>
              <a:ext cx="94090" cy="61756"/>
            </a:xfrm>
            <a:custGeom>
              <a:avLst/>
              <a:gdLst>
                <a:gd name="connsiteX0" fmla="*/ 0 w 94090"/>
                <a:gd name="connsiteY0" fmla="*/ 61756 h 61756"/>
                <a:gd name="connsiteX1" fmla="*/ 94090 w 94090"/>
                <a:gd name="connsiteY1" fmla="*/ 0 h 61756"/>
              </a:gdLst>
              <a:ahLst/>
              <a:cxnLst>
                <a:cxn ang="0">
                  <a:pos x="connsiteX0" y="connsiteY0"/>
                </a:cxn>
                <a:cxn ang="0">
                  <a:pos x="connsiteX1" y="connsiteY1"/>
                </a:cxn>
              </a:cxnLst>
              <a:rect l="l" t="t" r="r" b="b"/>
              <a:pathLst>
                <a:path w="94090" h="61756">
                  <a:moveTo>
                    <a:pt x="0" y="61756"/>
                  </a:moveTo>
                  <a:lnTo>
                    <a:pt x="94090" y="0"/>
                  </a:lnTo>
                </a:path>
              </a:pathLst>
            </a:custGeom>
            <a:ln w="7393" cap="flat">
              <a:solidFill>
                <a:schemeClr val="bg1"/>
              </a:solidFill>
              <a:prstDash val="solid"/>
              <a:miter/>
            </a:ln>
          </p:spPr>
          <p:txBody>
            <a:bodyPr rtlCol="0" anchor="ctr"/>
            <a:lstStyle/>
            <a:p>
              <a:endParaRPr lang="en-BR"/>
            </a:p>
          </p:txBody>
        </p:sp>
        <p:sp>
          <p:nvSpPr>
            <p:cNvPr id="42" name="Freeform 41">
              <a:extLst>
                <a:ext uri="{FF2B5EF4-FFF2-40B4-BE49-F238E27FC236}">
                  <a16:creationId xmlns:a16="http://schemas.microsoft.com/office/drawing/2014/main" id="{D71ABB74-F1BA-A34A-B291-CB2070D6354C}"/>
                </a:ext>
              </a:extLst>
            </p:cNvPr>
            <p:cNvSpPr/>
            <p:nvPr/>
          </p:nvSpPr>
          <p:spPr>
            <a:xfrm>
              <a:off x="1831107" y="2209583"/>
              <a:ext cx="93337" cy="61003"/>
            </a:xfrm>
            <a:custGeom>
              <a:avLst/>
              <a:gdLst>
                <a:gd name="connsiteX0" fmla="*/ 0 w 93337"/>
                <a:gd name="connsiteY0" fmla="*/ 61003 h 61003"/>
                <a:gd name="connsiteX1" fmla="*/ 93338 w 93337"/>
                <a:gd name="connsiteY1" fmla="*/ 0 h 61003"/>
              </a:gdLst>
              <a:ahLst/>
              <a:cxnLst>
                <a:cxn ang="0">
                  <a:pos x="connsiteX0" y="connsiteY0"/>
                </a:cxn>
                <a:cxn ang="0">
                  <a:pos x="connsiteX1" y="connsiteY1"/>
                </a:cxn>
              </a:cxnLst>
              <a:rect l="l" t="t" r="r" b="b"/>
              <a:pathLst>
                <a:path w="93337" h="61003">
                  <a:moveTo>
                    <a:pt x="0" y="61003"/>
                  </a:moveTo>
                  <a:lnTo>
                    <a:pt x="93338" y="0"/>
                  </a:lnTo>
                </a:path>
              </a:pathLst>
            </a:custGeom>
            <a:ln w="7393" cap="flat">
              <a:solidFill>
                <a:schemeClr val="bg1"/>
              </a:solidFill>
              <a:prstDash val="solid"/>
              <a:miter/>
            </a:ln>
          </p:spPr>
          <p:txBody>
            <a:bodyPr rtlCol="0" anchor="ctr"/>
            <a:lstStyle/>
            <a:p>
              <a:endParaRPr lang="en-BR"/>
            </a:p>
          </p:txBody>
        </p:sp>
        <p:sp>
          <p:nvSpPr>
            <p:cNvPr id="43" name="Freeform 42">
              <a:extLst>
                <a:ext uri="{FF2B5EF4-FFF2-40B4-BE49-F238E27FC236}">
                  <a16:creationId xmlns:a16="http://schemas.microsoft.com/office/drawing/2014/main" id="{BC66900D-951A-E94F-8E80-1C122B7746FC}"/>
                </a:ext>
              </a:extLst>
            </p:cNvPr>
            <p:cNvSpPr/>
            <p:nvPr/>
          </p:nvSpPr>
          <p:spPr>
            <a:xfrm>
              <a:off x="1971866" y="2235189"/>
              <a:ext cx="7527" cy="112215"/>
            </a:xfrm>
            <a:custGeom>
              <a:avLst/>
              <a:gdLst>
                <a:gd name="connsiteX0" fmla="*/ 0 w 7527"/>
                <a:gd name="connsiteY0" fmla="*/ 0 h 112215"/>
                <a:gd name="connsiteX1" fmla="*/ 0 w 7527"/>
                <a:gd name="connsiteY1" fmla="*/ 112215 h 112215"/>
              </a:gdLst>
              <a:ahLst/>
              <a:cxnLst>
                <a:cxn ang="0">
                  <a:pos x="connsiteX0" y="connsiteY0"/>
                </a:cxn>
                <a:cxn ang="0">
                  <a:pos x="connsiteX1" y="connsiteY1"/>
                </a:cxn>
              </a:cxnLst>
              <a:rect l="l" t="t" r="r" b="b"/>
              <a:pathLst>
                <a:path w="7527" h="112215">
                  <a:moveTo>
                    <a:pt x="0" y="0"/>
                  </a:moveTo>
                  <a:lnTo>
                    <a:pt x="0" y="112215"/>
                  </a:lnTo>
                </a:path>
              </a:pathLst>
            </a:custGeom>
            <a:ln w="7393" cap="flat">
              <a:solidFill>
                <a:schemeClr val="bg1"/>
              </a:solidFill>
              <a:prstDash val="solid"/>
              <a:miter/>
            </a:ln>
          </p:spPr>
          <p:txBody>
            <a:bodyPr rtlCol="0" anchor="ctr"/>
            <a:lstStyle/>
            <a:p>
              <a:endParaRPr lang="en-BR"/>
            </a:p>
          </p:txBody>
        </p:sp>
        <p:sp>
          <p:nvSpPr>
            <p:cNvPr id="44" name="Freeform 43">
              <a:extLst>
                <a:ext uri="{FF2B5EF4-FFF2-40B4-BE49-F238E27FC236}">
                  <a16:creationId xmlns:a16="http://schemas.microsoft.com/office/drawing/2014/main" id="{0D91F9D1-C324-E749-AA89-659CCF83504B}"/>
                </a:ext>
              </a:extLst>
            </p:cNvPr>
            <p:cNvSpPr/>
            <p:nvPr/>
          </p:nvSpPr>
          <p:spPr>
            <a:xfrm>
              <a:off x="1971866" y="2011511"/>
              <a:ext cx="7527" cy="112215"/>
            </a:xfrm>
            <a:custGeom>
              <a:avLst/>
              <a:gdLst>
                <a:gd name="connsiteX0" fmla="*/ 0 w 7527"/>
                <a:gd name="connsiteY0" fmla="*/ 0 h 112215"/>
                <a:gd name="connsiteX1" fmla="*/ 0 w 7527"/>
                <a:gd name="connsiteY1" fmla="*/ 112215 h 112215"/>
              </a:gdLst>
              <a:ahLst/>
              <a:cxnLst>
                <a:cxn ang="0">
                  <a:pos x="connsiteX0" y="connsiteY0"/>
                </a:cxn>
                <a:cxn ang="0">
                  <a:pos x="connsiteX1" y="connsiteY1"/>
                </a:cxn>
              </a:cxnLst>
              <a:rect l="l" t="t" r="r" b="b"/>
              <a:pathLst>
                <a:path w="7527" h="112215">
                  <a:moveTo>
                    <a:pt x="0" y="0"/>
                  </a:moveTo>
                  <a:lnTo>
                    <a:pt x="0" y="112215"/>
                  </a:lnTo>
                </a:path>
              </a:pathLst>
            </a:custGeom>
            <a:ln w="7393" cap="flat">
              <a:solidFill>
                <a:schemeClr val="bg1"/>
              </a:solidFill>
              <a:prstDash val="solid"/>
              <a:miter/>
            </a:ln>
          </p:spPr>
          <p:txBody>
            <a:bodyPr rtlCol="0" anchor="ctr"/>
            <a:lstStyle/>
            <a:p>
              <a:endParaRPr lang="en-BR"/>
            </a:p>
          </p:txBody>
        </p:sp>
      </p:grpSp>
      <p:grpSp>
        <p:nvGrpSpPr>
          <p:cNvPr id="45" name="Graphic 23">
            <a:extLst>
              <a:ext uri="{FF2B5EF4-FFF2-40B4-BE49-F238E27FC236}">
                <a16:creationId xmlns:a16="http://schemas.microsoft.com/office/drawing/2014/main" id="{D8B897B7-7B38-C24E-B75D-0F0FA505B5C9}"/>
              </a:ext>
            </a:extLst>
          </p:cNvPr>
          <p:cNvGrpSpPr/>
          <p:nvPr/>
        </p:nvGrpSpPr>
        <p:grpSpPr>
          <a:xfrm>
            <a:off x="4225528" y="1915080"/>
            <a:ext cx="429232" cy="527151"/>
            <a:chOff x="4225528" y="1915080"/>
            <a:chExt cx="429232" cy="527151"/>
          </a:xfrm>
          <a:noFill/>
        </p:grpSpPr>
        <p:sp>
          <p:nvSpPr>
            <p:cNvPr id="46" name="Freeform 45">
              <a:extLst>
                <a:ext uri="{FF2B5EF4-FFF2-40B4-BE49-F238E27FC236}">
                  <a16:creationId xmlns:a16="http://schemas.microsoft.com/office/drawing/2014/main" id="{299526A1-B2EE-F941-B884-899557333DC4}"/>
                </a:ext>
              </a:extLst>
            </p:cNvPr>
            <p:cNvSpPr/>
            <p:nvPr/>
          </p:nvSpPr>
          <p:spPr>
            <a:xfrm>
              <a:off x="4225528" y="1915080"/>
              <a:ext cx="429232" cy="527151"/>
            </a:xfrm>
            <a:custGeom>
              <a:avLst/>
              <a:gdLst>
                <a:gd name="connsiteX0" fmla="*/ 315568 w 429232"/>
                <a:gd name="connsiteY0" fmla="*/ 452611 h 527151"/>
                <a:gd name="connsiteX1" fmla="*/ 227329 w 429232"/>
                <a:gd name="connsiteY1" fmla="*/ 522634 h 527151"/>
                <a:gd name="connsiteX2" fmla="*/ 202651 w 429232"/>
                <a:gd name="connsiteY2" fmla="*/ 522634 h 527151"/>
                <a:gd name="connsiteX3" fmla="*/ 114412 w 429232"/>
                <a:gd name="connsiteY3" fmla="*/ 452611 h 527151"/>
                <a:gd name="connsiteX4" fmla="*/ 0 w 429232"/>
                <a:gd name="connsiteY4" fmla="*/ 215436 h 527151"/>
                <a:gd name="connsiteX5" fmla="*/ 0 w 429232"/>
                <a:gd name="connsiteY5" fmla="*/ 132613 h 527151"/>
                <a:gd name="connsiteX6" fmla="*/ 20938 w 429232"/>
                <a:gd name="connsiteY6" fmla="*/ 104755 h 527151"/>
                <a:gd name="connsiteX7" fmla="*/ 195921 w 429232"/>
                <a:gd name="connsiteY7" fmla="*/ 7626 h 527151"/>
                <a:gd name="connsiteX8" fmla="*/ 234059 w 429232"/>
                <a:gd name="connsiteY8" fmla="*/ 7626 h 527151"/>
                <a:gd name="connsiteX9" fmla="*/ 409790 w 429232"/>
                <a:gd name="connsiteY9" fmla="*/ 104002 h 527151"/>
                <a:gd name="connsiteX10" fmla="*/ 429232 w 429232"/>
                <a:gd name="connsiteY10" fmla="*/ 131107 h 527151"/>
                <a:gd name="connsiteX11" fmla="*/ 429232 w 429232"/>
                <a:gd name="connsiteY11" fmla="*/ 215436 h 527151"/>
                <a:gd name="connsiteX12" fmla="*/ 315568 w 429232"/>
                <a:gd name="connsiteY12" fmla="*/ 452611 h 52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9232" h="527151">
                  <a:moveTo>
                    <a:pt x="315568" y="452611"/>
                  </a:moveTo>
                  <a:lnTo>
                    <a:pt x="227329" y="522634"/>
                  </a:lnTo>
                  <a:cubicBezTo>
                    <a:pt x="219851" y="528657"/>
                    <a:pt x="210129" y="528657"/>
                    <a:pt x="202651" y="522634"/>
                  </a:cubicBezTo>
                  <a:lnTo>
                    <a:pt x="114412" y="452611"/>
                  </a:lnTo>
                  <a:cubicBezTo>
                    <a:pt x="41876" y="395388"/>
                    <a:pt x="0" y="308047"/>
                    <a:pt x="0" y="215436"/>
                  </a:cubicBezTo>
                  <a:lnTo>
                    <a:pt x="0" y="132613"/>
                  </a:lnTo>
                  <a:cubicBezTo>
                    <a:pt x="0" y="119813"/>
                    <a:pt x="8226" y="108519"/>
                    <a:pt x="20938" y="104755"/>
                  </a:cubicBezTo>
                  <a:cubicBezTo>
                    <a:pt x="56832" y="94214"/>
                    <a:pt x="133107" y="66355"/>
                    <a:pt x="195921" y="7626"/>
                  </a:cubicBezTo>
                  <a:cubicBezTo>
                    <a:pt x="206390" y="-2162"/>
                    <a:pt x="223590" y="-2915"/>
                    <a:pt x="234059" y="7626"/>
                  </a:cubicBezTo>
                  <a:cubicBezTo>
                    <a:pt x="292386" y="60332"/>
                    <a:pt x="373896" y="91955"/>
                    <a:pt x="409790" y="104002"/>
                  </a:cubicBezTo>
                  <a:cubicBezTo>
                    <a:pt x="421007" y="107766"/>
                    <a:pt x="429232" y="119060"/>
                    <a:pt x="429232" y="131107"/>
                  </a:cubicBezTo>
                  <a:lnTo>
                    <a:pt x="429232" y="215436"/>
                  </a:lnTo>
                  <a:cubicBezTo>
                    <a:pt x="429232" y="308047"/>
                    <a:pt x="387356" y="395388"/>
                    <a:pt x="315568" y="452611"/>
                  </a:cubicBezTo>
                  <a:close/>
                </a:path>
              </a:pathLst>
            </a:custGeom>
            <a:noFill/>
            <a:ln w="7390" cap="flat">
              <a:solidFill>
                <a:schemeClr val="bg1"/>
              </a:solidFill>
              <a:prstDash val="solid"/>
              <a:miter/>
            </a:ln>
          </p:spPr>
          <p:txBody>
            <a:bodyPr rtlCol="0" anchor="ctr"/>
            <a:lstStyle/>
            <a:p>
              <a:endParaRPr lang="en-BR"/>
            </a:p>
          </p:txBody>
        </p:sp>
        <p:grpSp>
          <p:nvGrpSpPr>
            <p:cNvPr id="47" name="Graphic 23">
              <a:extLst>
                <a:ext uri="{FF2B5EF4-FFF2-40B4-BE49-F238E27FC236}">
                  <a16:creationId xmlns:a16="http://schemas.microsoft.com/office/drawing/2014/main" id="{A1760521-6080-A949-9669-DDDDCAB5E2C3}"/>
                </a:ext>
              </a:extLst>
            </p:cNvPr>
            <p:cNvGrpSpPr/>
            <p:nvPr/>
          </p:nvGrpSpPr>
          <p:grpSpPr>
            <a:xfrm>
              <a:off x="4347418" y="2032635"/>
              <a:ext cx="185495" cy="268044"/>
              <a:chOff x="4347418" y="2032635"/>
              <a:chExt cx="185495" cy="268044"/>
            </a:xfrm>
            <a:noFill/>
          </p:grpSpPr>
          <p:sp>
            <p:nvSpPr>
              <p:cNvPr id="48" name="Freeform 47">
                <a:extLst>
                  <a:ext uri="{FF2B5EF4-FFF2-40B4-BE49-F238E27FC236}">
                    <a16:creationId xmlns:a16="http://schemas.microsoft.com/office/drawing/2014/main" id="{0ACA606F-96B3-AB4D-88B6-194168C2E4FA}"/>
                  </a:ext>
                </a:extLst>
              </p:cNvPr>
              <p:cNvSpPr/>
              <p:nvPr/>
            </p:nvSpPr>
            <p:spPr>
              <a:xfrm>
                <a:off x="4347418" y="2129011"/>
                <a:ext cx="185495" cy="171669"/>
              </a:xfrm>
              <a:custGeom>
                <a:avLst/>
                <a:gdLst>
                  <a:gd name="connsiteX0" fmla="*/ 166757 w 185495"/>
                  <a:gd name="connsiteY0" fmla="*/ 171669 h 171669"/>
                  <a:gd name="connsiteX1" fmla="*/ 18695 w 185495"/>
                  <a:gd name="connsiteY1" fmla="*/ 171669 h 171669"/>
                  <a:gd name="connsiteX2" fmla="*/ 0 w 185495"/>
                  <a:gd name="connsiteY2" fmla="*/ 152846 h 171669"/>
                  <a:gd name="connsiteX3" fmla="*/ 0 w 185495"/>
                  <a:gd name="connsiteY3" fmla="*/ 18823 h 171669"/>
                  <a:gd name="connsiteX4" fmla="*/ 18695 w 185495"/>
                  <a:gd name="connsiteY4" fmla="*/ 0 h 171669"/>
                  <a:gd name="connsiteX5" fmla="*/ 166757 w 185495"/>
                  <a:gd name="connsiteY5" fmla="*/ 0 h 171669"/>
                  <a:gd name="connsiteX6" fmla="*/ 185452 w 185495"/>
                  <a:gd name="connsiteY6" fmla="*/ 18823 h 171669"/>
                  <a:gd name="connsiteX7" fmla="*/ 185452 w 185495"/>
                  <a:gd name="connsiteY7" fmla="*/ 152846 h 171669"/>
                  <a:gd name="connsiteX8" fmla="*/ 166757 w 185495"/>
                  <a:gd name="connsiteY8" fmla="*/ 171669 h 1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495" h="171669">
                    <a:moveTo>
                      <a:pt x="166757" y="171669"/>
                    </a:moveTo>
                    <a:lnTo>
                      <a:pt x="18695" y="171669"/>
                    </a:lnTo>
                    <a:cubicBezTo>
                      <a:pt x="8226" y="171669"/>
                      <a:pt x="0" y="163387"/>
                      <a:pt x="0" y="152846"/>
                    </a:cubicBezTo>
                    <a:lnTo>
                      <a:pt x="0" y="18823"/>
                    </a:lnTo>
                    <a:cubicBezTo>
                      <a:pt x="0" y="8282"/>
                      <a:pt x="8226" y="0"/>
                      <a:pt x="18695" y="0"/>
                    </a:cubicBezTo>
                    <a:lnTo>
                      <a:pt x="166757" y="0"/>
                    </a:lnTo>
                    <a:cubicBezTo>
                      <a:pt x="177227" y="0"/>
                      <a:pt x="185452" y="8282"/>
                      <a:pt x="185452" y="18823"/>
                    </a:cubicBezTo>
                    <a:lnTo>
                      <a:pt x="185452" y="152846"/>
                    </a:lnTo>
                    <a:cubicBezTo>
                      <a:pt x="186200" y="163387"/>
                      <a:pt x="177227" y="171669"/>
                      <a:pt x="166757" y="171669"/>
                    </a:cubicBezTo>
                    <a:close/>
                  </a:path>
                </a:pathLst>
              </a:custGeom>
              <a:noFill/>
              <a:ln w="7390" cap="flat">
                <a:solidFill>
                  <a:schemeClr val="bg1"/>
                </a:solidFill>
                <a:prstDash val="solid"/>
                <a:miter/>
              </a:ln>
            </p:spPr>
            <p:txBody>
              <a:bodyPr rtlCol="0" anchor="ctr"/>
              <a:lstStyle/>
              <a:p>
                <a:endParaRPr lang="en-BR"/>
              </a:p>
            </p:txBody>
          </p:sp>
          <p:sp>
            <p:nvSpPr>
              <p:cNvPr id="49" name="Freeform 48">
                <a:extLst>
                  <a:ext uri="{FF2B5EF4-FFF2-40B4-BE49-F238E27FC236}">
                    <a16:creationId xmlns:a16="http://schemas.microsoft.com/office/drawing/2014/main" id="{CD36FF1C-2677-AD48-8CB8-C65007F5D2F9}"/>
                  </a:ext>
                </a:extLst>
              </p:cNvPr>
              <p:cNvSpPr/>
              <p:nvPr/>
            </p:nvSpPr>
            <p:spPr>
              <a:xfrm>
                <a:off x="4372843" y="2032635"/>
                <a:ext cx="134602" cy="95622"/>
              </a:xfrm>
              <a:custGeom>
                <a:avLst/>
                <a:gdLst>
                  <a:gd name="connsiteX0" fmla="*/ 100204 w 134602"/>
                  <a:gd name="connsiteY0" fmla="*/ 95623 h 95622"/>
                  <a:gd name="connsiteX1" fmla="*/ 100204 w 134602"/>
                  <a:gd name="connsiteY1" fmla="*/ 67764 h 95622"/>
                  <a:gd name="connsiteX2" fmla="*/ 67301 w 134602"/>
                  <a:gd name="connsiteY2" fmla="*/ 34635 h 95622"/>
                  <a:gd name="connsiteX3" fmla="*/ 34398 w 134602"/>
                  <a:gd name="connsiteY3" fmla="*/ 67764 h 95622"/>
                  <a:gd name="connsiteX4" fmla="*/ 34398 w 134602"/>
                  <a:gd name="connsiteY4" fmla="*/ 95623 h 95622"/>
                  <a:gd name="connsiteX5" fmla="*/ 0 w 134602"/>
                  <a:gd name="connsiteY5" fmla="*/ 95623 h 95622"/>
                  <a:gd name="connsiteX6" fmla="*/ 0 w 134602"/>
                  <a:gd name="connsiteY6" fmla="*/ 67764 h 95622"/>
                  <a:gd name="connsiteX7" fmla="*/ 67301 w 134602"/>
                  <a:gd name="connsiteY7" fmla="*/ 0 h 95622"/>
                  <a:gd name="connsiteX8" fmla="*/ 134602 w 134602"/>
                  <a:gd name="connsiteY8" fmla="*/ 67764 h 95622"/>
                  <a:gd name="connsiteX9" fmla="*/ 134602 w 134602"/>
                  <a:gd name="connsiteY9" fmla="*/ 95623 h 95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602" h="95622">
                    <a:moveTo>
                      <a:pt x="100204" y="95623"/>
                    </a:moveTo>
                    <a:lnTo>
                      <a:pt x="100204" y="67764"/>
                    </a:lnTo>
                    <a:cubicBezTo>
                      <a:pt x="100204" y="49694"/>
                      <a:pt x="85248" y="34635"/>
                      <a:pt x="67301" y="34635"/>
                    </a:cubicBezTo>
                    <a:cubicBezTo>
                      <a:pt x="49354" y="34635"/>
                      <a:pt x="34398" y="49694"/>
                      <a:pt x="34398" y="67764"/>
                    </a:cubicBezTo>
                    <a:lnTo>
                      <a:pt x="34398" y="95623"/>
                    </a:lnTo>
                    <a:moveTo>
                      <a:pt x="0" y="95623"/>
                    </a:moveTo>
                    <a:lnTo>
                      <a:pt x="0" y="67764"/>
                    </a:lnTo>
                    <a:cubicBezTo>
                      <a:pt x="0" y="30117"/>
                      <a:pt x="29912" y="0"/>
                      <a:pt x="67301" y="0"/>
                    </a:cubicBezTo>
                    <a:cubicBezTo>
                      <a:pt x="104691" y="0"/>
                      <a:pt x="134602" y="30117"/>
                      <a:pt x="134602" y="67764"/>
                    </a:cubicBezTo>
                    <a:lnTo>
                      <a:pt x="134602" y="95623"/>
                    </a:lnTo>
                  </a:path>
                </a:pathLst>
              </a:custGeom>
              <a:noFill/>
              <a:ln w="7390" cap="flat">
                <a:solidFill>
                  <a:schemeClr val="bg1"/>
                </a:solidFill>
                <a:prstDash val="solid"/>
                <a:miter/>
              </a:ln>
            </p:spPr>
            <p:txBody>
              <a:bodyPr rtlCol="0" anchor="ctr"/>
              <a:lstStyle/>
              <a:p>
                <a:endParaRPr lang="en-BR"/>
              </a:p>
            </p:txBody>
          </p:sp>
        </p:grpSp>
      </p:grpSp>
      <p:pic>
        <p:nvPicPr>
          <p:cNvPr id="9" name="Picture 8">
            <a:extLst>
              <a:ext uri="{FF2B5EF4-FFF2-40B4-BE49-F238E27FC236}">
                <a16:creationId xmlns:a16="http://schemas.microsoft.com/office/drawing/2014/main" id="{73C363E9-E2B4-DFE9-B606-53CD3C499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12" y="1504950"/>
            <a:ext cx="7715250" cy="3376553"/>
          </a:xfrm>
          <a:prstGeom prst="rect">
            <a:avLst/>
          </a:prstGeom>
        </p:spPr>
      </p:pic>
    </p:spTree>
    <p:extLst>
      <p:ext uri="{BB962C8B-B14F-4D97-AF65-F5344CB8AC3E}">
        <p14:creationId xmlns:p14="http://schemas.microsoft.com/office/powerpoint/2010/main" val="426550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aphic 22">
            <a:extLst>
              <a:ext uri="{FF2B5EF4-FFF2-40B4-BE49-F238E27FC236}">
                <a16:creationId xmlns:a16="http://schemas.microsoft.com/office/drawing/2014/main" id="{09609F04-BB0A-A646-B3C1-7802A9D9D50C}"/>
              </a:ext>
            </a:extLst>
          </p:cNvPr>
          <p:cNvSpPr/>
          <p:nvPr/>
        </p:nvSpPr>
        <p:spPr>
          <a:xfrm>
            <a:off x="4415883" y="3506922"/>
            <a:ext cx="460093" cy="527170"/>
          </a:xfrm>
          <a:custGeom>
            <a:avLst/>
            <a:gdLst>
              <a:gd name="connsiteX0" fmla="*/ 460094 w 460093"/>
              <a:gd name="connsiteY0" fmla="*/ 131895 h 527170"/>
              <a:gd name="connsiteX1" fmla="*/ 230047 w 460093"/>
              <a:gd name="connsiteY1" fmla="*/ 0 h 527170"/>
              <a:gd name="connsiteX2" fmla="*/ 0 w 460093"/>
              <a:gd name="connsiteY2" fmla="*/ 131895 h 527170"/>
              <a:gd name="connsiteX3" fmla="*/ 0 w 460093"/>
              <a:gd name="connsiteY3" fmla="*/ 395276 h 527170"/>
              <a:gd name="connsiteX4" fmla="*/ 230047 w 460093"/>
              <a:gd name="connsiteY4" fmla="*/ 527170 h 527170"/>
              <a:gd name="connsiteX5" fmla="*/ 460094 w 460093"/>
              <a:gd name="connsiteY5" fmla="*/ 395276 h 52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93" h="527170">
                <a:moveTo>
                  <a:pt x="460094" y="131895"/>
                </a:moveTo>
                <a:lnTo>
                  <a:pt x="230047" y="0"/>
                </a:lnTo>
                <a:lnTo>
                  <a:pt x="0" y="131895"/>
                </a:lnTo>
                <a:lnTo>
                  <a:pt x="0" y="395276"/>
                </a:lnTo>
                <a:lnTo>
                  <a:pt x="230047" y="527170"/>
                </a:lnTo>
                <a:lnTo>
                  <a:pt x="460094" y="395276"/>
                </a:lnTo>
                <a:close/>
              </a:path>
            </a:pathLst>
          </a:custGeom>
          <a:gradFill>
            <a:gsLst>
              <a:gs pos="100000">
                <a:schemeClr val="accent1"/>
              </a:gs>
              <a:gs pos="0">
                <a:schemeClr val="accent4"/>
              </a:gs>
            </a:gsLst>
            <a:lin ang="16800000" scaled="0"/>
          </a:gradFill>
          <a:ln w="4082" cap="flat">
            <a:noFill/>
            <a:prstDash val="solid"/>
            <a:miter/>
          </a:ln>
        </p:spPr>
        <p:txBody>
          <a:bodyPr rtlCol="0" anchor="ctr"/>
          <a:lstStyle/>
          <a:p>
            <a:endParaRPr lang="en-BR"/>
          </a:p>
        </p:txBody>
      </p:sp>
      <p:sp>
        <p:nvSpPr>
          <p:cNvPr id="6" name="Graphic 20">
            <a:extLst>
              <a:ext uri="{FF2B5EF4-FFF2-40B4-BE49-F238E27FC236}">
                <a16:creationId xmlns:a16="http://schemas.microsoft.com/office/drawing/2014/main" id="{B4B0E856-E73B-F748-B56A-F4DB2466BB01}"/>
              </a:ext>
            </a:extLst>
          </p:cNvPr>
          <p:cNvSpPr/>
          <p:nvPr/>
        </p:nvSpPr>
        <p:spPr>
          <a:xfrm>
            <a:off x="4415883" y="2692883"/>
            <a:ext cx="460093" cy="527170"/>
          </a:xfrm>
          <a:custGeom>
            <a:avLst/>
            <a:gdLst>
              <a:gd name="connsiteX0" fmla="*/ 460094 w 460093"/>
              <a:gd name="connsiteY0" fmla="*/ 131895 h 527170"/>
              <a:gd name="connsiteX1" fmla="*/ 230047 w 460093"/>
              <a:gd name="connsiteY1" fmla="*/ 0 h 527170"/>
              <a:gd name="connsiteX2" fmla="*/ 0 w 460093"/>
              <a:gd name="connsiteY2" fmla="*/ 131895 h 527170"/>
              <a:gd name="connsiteX3" fmla="*/ 0 w 460093"/>
              <a:gd name="connsiteY3" fmla="*/ 395276 h 527170"/>
              <a:gd name="connsiteX4" fmla="*/ 230047 w 460093"/>
              <a:gd name="connsiteY4" fmla="*/ 527170 h 527170"/>
              <a:gd name="connsiteX5" fmla="*/ 460094 w 460093"/>
              <a:gd name="connsiteY5" fmla="*/ 395276 h 52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93" h="527170">
                <a:moveTo>
                  <a:pt x="460094" y="131895"/>
                </a:moveTo>
                <a:lnTo>
                  <a:pt x="230047" y="0"/>
                </a:lnTo>
                <a:lnTo>
                  <a:pt x="0" y="131895"/>
                </a:lnTo>
                <a:lnTo>
                  <a:pt x="0" y="395276"/>
                </a:lnTo>
                <a:lnTo>
                  <a:pt x="230047" y="527170"/>
                </a:lnTo>
                <a:lnTo>
                  <a:pt x="460094" y="395276"/>
                </a:lnTo>
                <a:close/>
              </a:path>
            </a:pathLst>
          </a:custGeom>
          <a:gradFill>
            <a:gsLst>
              <a:gs pos="100000">
                <a:schemeClr val="accent1"/>
              </a:gs>
              <a:gs pos="0">
                <a:schemeClr val="accent4"/>
              </a:gs>
            </a:gsLst>
            <a:lin ang="16800000" scaled="0"/>
          </a:gradFill>
          <a:ln w="4082" cap="flat">
            <a:noFill/>
            <a:prstDash val="solid"/>
            <a:miter/>
          </a:ln>
        </p:spPr>
        <p:txBody>
          <a:bodyPr rtlCol="0" anchor="ctr"/>
          <a:lstStyle/>
          <a:p>
            <a:endParaRPr lang="en-BR"/>
          </a:p>
        </p:txBody>
      </p:sp>
      <p:sp>
        <p:nvSpPr>
          <p:cNvPr id="7" name="Graphic 17">
            <a:extLst>
              <a:ext uri="{FF2B5EF4-FFF2-40B4-BE49-F238E27FC236}">
                <a16:creationId xmlns:a16="http://schemas.microsoft.com/office/drawing/2014/main" id="{E4B0BC86-7737-EF41-9FCD-818DC2F25878}"/>
              </a:ext>
            </a:extLst>
          </p:cNvPr>
          <p:cNvSpPr/>
          <p:nvPr/>
        </p:nvSpPr>
        <p:spPr>
          <a:xfrm>
            <a:off x="4415883" y="1811937"/>
            <a:ext cx="460093" cy="527170"/>
          </a:xfrm>
          <a:custGeom>
            <a:avLst/>
            <a:gdLst>
              <a:gd name="connsiteX0" fmla="*/ 460094 w 460093"/>
              <a:gd name="connsiteY0" fmla="*/ 131895 h 527170"/>
              <a:gd name="connsiteX1" fmla="*/ 230047 w 460093"/>
              <a:gd name="connsiteY1" fmla="*/ 0 h 527170"/>
              <a:gd name="connsiteX2" fmla="*/ 0 w 460093"/>
              <a:gd name="connsiteY2" fmla="*/ 131895 h 527170"/>
              <a:gd name="connsiteX3" fmla="*/ 0 w 460093"/>
              <a:gd name="connsiteY3" fmla="*/ 395276 h 527170"/>
              <a:gd name="connsiteX4" fmla="*/ 230047 w 460093"/>
              <a:gd name="connsiteY4" fmla="*/ 527170 h 527170"/>
              <a:gd name="connsiteX5" fmla="*/ 460094 w 460093"/>
              <a:gd name="connsiteY5" fmla="*/ 395276 h 52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93" h="527170">
                <a:moveTo>
                  <a:pt x="460094" y="131895"/>
                </a:moveTo>
                <a:lnTo>
                  <a:pt x="230047" y="0"/>
                </a:lnTo>
                <a:lnTo>
                  <a:pt x="0" y="131895"/>
                </a:lnTo>
                <a:lnTo>
                  <a:pt x="0" y="395276"/>
                </a:lnTo>
                <a:lnTo>
                  <a:pt x="230047" y="527170"/>
                </a:lnTo>
                <a:lnTo>
                  <a:pt x="460094" y="395276"/>
                </a:lnTo>
                <a:close/>
              </a:path>
            </a:pathLst>
          </a:custGeom>
          <a:gradFill>
            <a:gsLst>
              <a:gs pos="100000">
                <a:schemeClr val="accent1"/>
              </a:gs>
              <a:gs pos="0">
                <a:schemeClr val="accent4"/>
              </a:gs>
            </a:gsLst>
            <a:lin ang="16800000" scaled="0"/>
          </a:gradFill>
          <a:ln w="4082" cap="flat">
            <a:noFill/>
            <a:prstDash val="solid"/>
            <a:miter/>
          </a:ln>
        </p:spPr>
        <p:txBody>
          <a:bodyPr rtlCol="0" anchor="ctr"/>
          <a:lstStyle/>
          <a:p>
            <a:endParaRPr lang="en-BR"/>
          </a:p>
        </p:txBody>
      </p:sp>
      <p:sp>
        <p:nvSpPr>
          <p:cNvPr id="4" name="Title 3">
            <a:extLst>
              <a:ext uri="{FF2B5EF4-FFF2-40B4-BE49-F238E27FC236}">
                <a16:creationId xmlns:a16="http://schemas.microsoft.com/office/drawing/2014/main" id="{F30FDFC7-870E-144F-8F50-C8F596314D97}"/>
              </a:ext>
            </a:extLst>
          </p:cNvPr>
          <p:cNvSpPr>
            <a:spLocks noGrp="1"/>
          </p:cNvSpPr>
          <p:nvPr>
            <p:ph type="ctrTitle"/>
          </p:nvPr>
        </p:nvSpPr>
        <p:spPr>
          <a:xfrm>
            <a:off x="724829" y="819149"/>
            <a:ext cx="3313771" cy="751061"/>
          </a:xfrm>
        </p:spPr>
        <p:txBody>
          <a:bodyPr/>
          <a:lstStyle/>
          <a:p>
            <a:r>
              <a:rPr lang="en-US" dirty="0"/>
              <a:t>Infrastructure</a:t>
            </a:r>
            <a:br>
              <a:rPr lang="en-US" dirty="0"/>
            </a:br>
            <a:endParaRPr lang="en-BR" dirty="0"/>
          </a:p>
        </p:txBody>
      </p:sp>
      <p:sp>
        <p:nvSpPr>
          <p:cNvPr id="2" name="Content Placeholder 1">
            <a:extLst>
              <a:ext uri="{FF2B5EF4-FFF2-40B4-BE49-F238E27FC236}">
                <a16:creationId xmlns:a16="http://schemas.microsoft.com/office/drawing/2014/main" id="{D48131DA-EB38-0748-8E52-6400230BBD3F}"/>
              </a:ext>
            </a:extLst>
          </p:cNvPr>
          <p:cNvSpPr>
            <a:spLocks noGrp="1"/>
          </p:cNvSpPr>
          <p:nvPr>
            <p:ph sz="quarter" idx="13"/>
          </p:nvPr>
        </p:nvSpPr>
        <p:spPr>
          <a:xfrm>
            <a:off x="5105400" y="1959886"/>
            <a:ext cx="2206083" cy="378813"/>
          </a:xfrm>
        </p:spPr>
        <p:txBody>
          <a:bodyPr>
            <a:normAutofit/>
          </a:bodyPr>
          <a:lstStyle/>
          <a:p>
            <a:r>
              <a:rPr lang="en-US" sz="1200" dirty="0"/>
              <a:t>Enter the first takeaway</a:t>
            </a:r>
          </a:p>
        </p:txBody>
      </p:sp>
      <p:sp>
        <p:nvSpPr>
          <p:cNvPr id="13" name="Content Placeholder 12">
            <a:extLst>
              <a:ext uri="{FF2B5EF4-FFF2-40B4-BE49-F238E27FC236}">
                <a16:creationId xmlns:a16="http://schemas.microsoft.com/office/drawing/2014/main" id="{95F810D7-00AB-FB46-806F-6E10CCA9193D}"/>
              </a:ext>
            </a:extLst>
          </p:cNvPr>
          <p:cNvSpPr>
            <a:spLocks noGrp="1"/>
          </p:cNvSpPr>
          <p:nvPr>
            <p:ph sz="quarter" idx="12"/>
          </p:nvPr>
        </p:nvSpPr>
        <p:spPr>
          <a:xfrm>
            <a:off x="724829" y="1811937"/>
            <a:ext cx="2856571" cy="2362548"/>
          </a:xfrm>
        </p:spPr>
        <p:txBody>
          <a:bodyPr>
            <a:normAutofit/>
          </a:bodyPr>
          <a:lstStyle/>
          <a:p>
            <a:r>
              <a:rPr lang="en-BR" sz="1800" dirty="0"/>
              <a:t>You can edit this text. Click here to edit this text.</a:t>
            </a:r>
          </a:p>
        </p:txBody>
      </p:sp>
      <p:sp>
        <p:nvSpPr>
          <p:cNvPr id="20" name="Content Placeholder 1">
            <a:extLst>
              <a:ext uri="{FF2B5EF4-FFF2-40B4-BE49-F238E27FC236}">
                <a16:creationId xmlns:a16="http://schemas.microsoft.com/office/drawing/2014/main" id="{A7BF9040-7479-4448-A58F-17EA00D7B06C}"/>
              </a:ext>
            </a:extLst>
          </p:cNvPr>
          <p:cNvSpPr txBox="1">
            <a:spLocks/>
          </p:cNvSpPr>
          <p:nvPr/>
        </p:nvSpPr>
        <p:spPr>
          <a:xfrm>
            <a:off x="5105400" y="2840832"/>
            <a:ext cx="2206083" cy="378813"/>
          </a:xfrm>
          <a:prstGeom prst="rect">
            <a:avLst/>
          </a:prstGeom>
        </p:spPr>
        <p:txBody>
          <a:bodyPr vert="horz" lIns="0" tIns="0" rIns="0" bIns="0" rtlCol="0">
            <a:normAutofit/>
          </a:bodyPr>
          <a:lstStyle>
            <a:lvl1pPr marL="0" indent="0" algn="l" defTabSz="914362" rtl="0" eaLnBrk="1" latinLnBrk="0" hangingPunct="1">
              <a:spcBef>
                <a:spcPct val="20000"/>
              </a:spcBef>
              <a:buFont typeface="Arial" pitchFamily="34" charset="0"/>
              <a:buNone/>
              <a:defRPr sz="1500" kern="1200">
                <a:solidFill>
                  <a:schemeClr val="tx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2pPr>
            <a:lvl3pPr marL="1142952" indent="-228591"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3pPr>
            <a:lvl4pPr marL="1600134" indent="-228591"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4pPr>
            <a:lvl5pPr marL="2057314" indent="-228591"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Enter the second takeaway</a:t>
            </a:r>
          </a:p>
        </p:txBody>
      </p:sp>
      <p:sp>
        <p:nvSpPr>
          <p:cNvPr id="22" name="Content Placeholder 1">
            <a:extLst>
              <a:ext uri="{FF2B5EF4-FFF2-40B4-BE49-F238E27FC236}">
                <a16:creationId xmlns:a16="http://schemas.microsoft.com/office/drawing/2014/main" id="{E84A1D75-8652-8F42-A900-134AD3A64D85}"/>
              </a:ext>
            </a:extLst>
          </p:cNvPr>
          <p:cNvSpPr txBox="1">
            <a:spLocks/>
          </p:cNvSpPr>
          <p:nvPr/>
        </p:nvSpPr>
        <p:spPr>
          <a:xfrm>
            <a:off x="5105400" y="3654871"/>
            <a:ext cx="2206083" cy="378813"/>
          </a:xfrm>
          <a:prstGeom prst="rect">
            <a:avLst/>
          </a:prstGeom>
        </p:spPr>
        <p:txBody>
          <a:bodyPr vert="horz" lIns="0" tIns="0" rIns="0" bIns="0" rtlCol="0">
            <a:normAutofit/>
          </a:bodyPr>
          <a:lstStyle>
            <a:lvl1pPr marL="0" indent="0" algn="l" defTabSz="914362" rtl="0" eaLnBrk="1" latinLnBrk="0" hangingPunct="1">
              <a:spcBef>
                <a:spcPct val="20000"/>
              </a:spcBef>
              <a:buFont typeface="Arial" pitchFamily="34" charset="0"/>
              <a:buNone/>
              <a:defRPr sz="1500" kern="1200">
                <a:solidFill>
                  <a:schemeClr val="tx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2pPr>
            <a:lvl3pPr marL="1142952" indent="-228591"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3pPr>
            <a:lvl4pPr marL="1600134" indent="-228591"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4pPr>
            <a:lvl5pPr marL="2057314" indent="-228591" algn="l" defTabSz="914362" rtl="0" eaLnBrk="1" latinLnBrk="0" hangingPunct="1">
              <a:spcBef>
                <a:spcPct val="20000"/>
              </a:spcBef>
              <a:buFont typeface="Arial" pitchFamily="34" charset="0"/>
              <a:buChar char="»"/>
              <a:defRPr sz="1400" kern="1200">
                <a:solidFill>
                  <a:schemeClr val="tx1"/>
                </a:solidFill>
                <a:latin typeface="Segoe UI" panose="020B0502040204020203" pitchFamily="34" charset="0"/>
                <a:ea typeface="+mn-ea"/>
                <a:cs typeface="Segoe UI" panose="020B0502040204020203" pitchFamily="34" charset="0"/>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a:t>Enter the third takeaway</a:t>
            </a:r>
          </a:p>
        </p:txBody>
      </p:sp>
      <p:sp>
        <p:nvSpPr>
          <p:cNvPr id="12" name="TextBox 11">
            <a:extLst>
              <a:ext uri="{FF2B5EF4-FFF2-40B4-BE49-F238E27FC236}">
                <a16:creationId xmlns:a16="http://schemas.microsoft.com/office/drawing/2014/main" id="{021577B7-9AF6-EE4C-8973-A49636C98A8A}"/>
              </a:ext>
            </a:extLst>
          </p:cNvPr>
          <p:cNvSpPr txBox="1"/>
          <p:nvPr/>
        </p:nvSpPr>
        <p:spPr>
          <a:xfrm>
            <a:off x="4444843" y="1893402"/>
            <a:ext cx="402995" cy="346249"/>
          </a:xfrm>
          <a:prstGeom prst="rect">
            <a:avLst/>
          </a:prstGeom>
          <a:noFill/>
        </p:spPr>
        <p:txBody>
          <a:bodyPr wrap="square" lIns="0" tIns="0" rIns="0" bIns="0" rtlCol="0" anchor="ctr">
            <a:noAutofit/>
          </a:bodyPr>
          <a:lstStyle/>
          <a:p>
            <a:pPr algn="ctr"/>
            <a:r>
              <a:rPr lang="en-IN" sz="2400" b="1" dirty="0">
                <a:solidFill>
                  <a:schemeClr val="bg2"/>
                </a:solidFill>
              </a:rPr>
              <a:t>01</a:t>
            </a:r>
          </a:p>
        </p:txBody>
      </p:sp>
      <p:sp>
        <p:nvSpPr>
          <p:cNvPr id="14" name="TextBox 13">
            <a:extLst>
              <a:ext uri="{FF2B5EF4-FFF2-40B4-BE49-F238E27FC236}">
                <a16:creationId xmlns:a16="http://schemas.microsoft.com/office/drawing/2014/main" id="{2B45684C-9B8E-F04C-B379-AE0B8815978E}"/>
              </a:ext>
            </a:extLst>
          </p:cNvPr>
          <p:cNvSpPr txBox="1"/>
          <p:nvPr/>
        </p:nvSpPr>
        <p:spPr>
          <a:xfrm>
            <a:off x="4444843" y="2778926"/>
            <a:ext cx="402995" cy="346249"/>
          </a:xfrm>
          <a:prstGeom prst="rect">
            <a:avLst/>
          </a:prstGeom>
          <a:noFill/>
        </p:spPr>
        <p:txBody>
          <a:bodyPr wrap="square" lIns="0" tIns="0" rIns="0" bIns="0" rtlCol="0" anchor="ctr">
            <a:noAutofit/>
          </a:bodyPr>
          <a:lstStyle/>
          <a:p>
            <a:pPr algn="ctr"/>
            <a:r>
              <a:rPr lang="en-IN" sz="2400" b="1" dirty="0">
                <a:solidFill>
                  <a:schemeClr val="bg2"/>
                </a:solidFill>
              </a:rPr>
              <a:t>02</a:t>
            </a:r>
          </a:p>
        </p:txBody>
      </p:sp>
      <p:sp>
        <p:nvSpPr>
          <p:cNvPr id="15" name="TextBox 14">
            <a:extLst>
              <a:ext uri="{FF2B5EF4-FFF2-40B4-BE49-F238E27FC236}">
                <a16:creationId xmlns:a16="http://schemas.microsoft.com/office/drawing/2014/main" id="{7DF04E1C-7CF8-7246-9413-71E64BA1134F}"/>
              </a:ext>
            </a:extLst>
          </p:cNvPr>
          <p:cNvSpPr txBox="1"/>
          <p:nvPr/>
        </p:nvSpPr>
        <p:spPr>
          <a:xfrm>
            <a:off x="4444843" y="3597073"/>
            <a:ext cx="402995" cy="346249"/>
          </a:xfrm>
          <a:prstGeom prst="rect">
            <a:avLst/>
          </a:prstGeom>
          <a:noFill/>
        </p:spPr>
        <p:txBody>
          <a:bodyPr wrap="square" lIns="0" tIns="0" rIns="0" bIns="0" rtlCol="0" anchor="ctr">
            <a:noAutofit/>
          </a:bodyPr>
          <a:lstStyle/>
          <a:p>
            <a:pPr algn="ctr"/>
            <a:r>
              <a:rPr lang="en-IN" sz="2400" b="1" dirty="0">
                <a:solidFill>
                  <a:schemeClr val="bg2"/>
                </a:solidFill>
              </a:rPr>
              <a:t>03</a:t>
            </a:r>
          </a:p>
        </p:txBody>
      </p:sp>
      <p:pic>
        <p:nvPicPr>
          <p:cNvPr id="16" name="Picture 15">
            <a:extLst>
              <a:ext uri="{FF2B5EF4-FFF2-40B4-BE49-F238E27FC236}">
                <a16:creationId xmlns:a16="http://schemas.microsoft.com/office/drawing/2014/main" id="{1871D538-B8B5-22E0-5823-39C16197A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29" y="1200178"/>
            <a:ext cx="6971371" cy="3657572"/>
          </a:xfrm>
          <a:prstGeom prst="rect">
            <a:avLst/>
          </a:prstGeom>
        </p:spPr>
      </p:pic>
    </p:spTree>
    <p:extLst>
      <p:ext uri="{BB962C8B-B14F-4D97-AF65-F5344CB8AC3E}">
        <p14:creationId xmlns:p14="http://schemas.microsoft.com/office/powerpoint/2010/main" val="1841018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0FDFC7-870E-144F-8F50-C8F596314D97}"/>
              </a:ext>
            </a:extLst>
          </p:cNvPr>
          <p:cNvSpPr>
            <a:spLocks noGrp="1"/>
          </p:cNvSpPr>
          <p:nvPr>
            <p:ph type="ctrTitle"/>
          </p:nvPr>
        </p:nvSpPr>
        <p:spPr/>
        <p:txBody>
          <a:bodyPr/>
          <a:lstStyle/>
          <a:p>
            <a:r>
              <a:rPr lang="es-UY" dirty="0"/>
              <a:t>Thank You</a:t>
            </a:r>
            <a:endParaRPr lang="en-BR" dirty="0"/>
          </a:p>
        </p:txBody>
      </p:sp>
    </p:spTree>
    <p:extLst>
      <p:ext uri="{BB962C8B-B14F-4D97-AF65-F5344CB8AC3E}">
        <p14:creationId xmlns:p14="http://schemas.microsoft.com/office/powerpoint/2010/main" val="474703660"/>
      </p:ext>
    </p:extLst>
  </p:cSld>
  <p:clrMapOvr>
    <a:masterClrMapping/>
  </p:clrMapOvr>
</p:sld>
</file>

<file path=ppt/theme/theme1.xml><?xml version="1.0" encoding="utf-8"?>
<a:theme xmlns:a="http://schemas.openxmlformats.org/drawingml/2006/main" name="1_Office Theme">
  <a:themeElements>
    <a:clrScheme name="Purple-Blockchain">
      <a:dk1>
        <a:srgbClr val="000000"/>
      </a:dk1>
      <a:lt1>
        <a:srgbClr val="FFFFFF"/>
      </a:lt1>
      <a:dk2>
        <a:srgbClr val="131115"/>
      </a:dk2>
      <a:lt2>
        <a:srgbClr val="EAE9F4"/>
      </a:lt2>
      <a:accent1>
        <a:srgbClr val="8823ED"/>
      </a:accent1>
      <a:accent2>
        <a:srgbClr val="8853ED"/>
      </a:accent2>
      <a:accent3>
        <a:srgbClr val="CAC6D7"/>
      </a:accent3>
      <a:accent4>
        <a:srgbClr val="9ECAED"/>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Blue">
      <a:dk1>
        <a:srgbClr val="000000"/>
      </a:dk1>
      <a:lt1>
        <a:srgbClr val="FFFFFF"/>
      </a:lt1>
      <a:dk2>
        <a:srgbClr val="44546A"/>
      </a:dk2>
      <a:lt2>
        <a:srgbClr val="F5F3F9"/>
      </a:lt2>
      <a:accent1>
        <a:srgbClr val="009DFF"/>
      </a:accent1>
      <a:accent2>
        <a:srgbClr val="0052A9"/>
      </a:accent2>
      <a:accent3>
        <a:srgbClr val="E3EBF4"/>
      </a:accent3>
      <a:accent4>
        <a:srgbClr val="C9D9E7"/>
      </a:accent4>
      <a:accent5>
        <a:srgbClr val="00233C"/>
      </a:accent5>
      <a:accent6>
        <a:srgbClr val="61BCB3"/>
      </a:accent6>
      <a:hlink>
        <a:srgbClr val="DF538A"/>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266</Words>
  <Application>Microsoft Office PowerPoint</Application>
  <PresentationFormat>On-screen Show (16:9)</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Segoe UI</vt:lpstr>
      <vt:lpstr>Segoe UI Black</vt:lpstr>
      <vt:lpstr>1_Office Theme</vt:lpstr>
      <vt:lpstr>2_Office Theme</vt:lpstr>
      <vt:lpstr>PowerPoint Presentation</vt:lpstr>
      <vt:lpstr>Intro</vt:lpstr>
      <vt:lpstr>How a Thetaflix works</vt:lpstr>
      <vt:lpstr>How Thetaflix  1. There is not a single platform which supports the video or short entertaining content as NFT. There is lots of effort to make or produce such video hence the artist need to be paid well and viewer should be able to watch the original content directly from their favorites artist.  2. There is not a single platform which pays the user to view the content. There is a lots of people who think watching entertainment video is completely waste.  Theta-flix will be the only platform which will pay the user and the viewer.    3. his system a viral video NFT will tend to costlier with time.   </vt:lpstr>
      <vt:lpstr>Thetaflix Architecture</vt:lpstr>
      <vt:lpstr>Infrastructure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2013-12-06T17:56:44Z</dcterms:created>
  <dcterms:modified xsi:type="dcterms:W3CDTF">2023-06-02T17:18:53Z</dcterms:modified>
</cp:coreProperties>
</file>