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9"/>
  </p:notesMasterIdLst>
  <p:sldIdLst>
    <p:sldId id="256" r:id="rId2"/>
    <p:sldId id="258" r:id="rId3"/>
    <p:sldId id="259" r:id="rId4"/>
    <p:sldId id="262"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3.jp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4E9EE-1784-8940-B6BA-55E9AB67DD59}" type="doc">
      <dgm:prSet loTypeId="urn:microsoft.com/office/officeart/2005/8/layout/vProcess5" loCatId="process" qsTypeId="urn:microsoft.com/office/officeart/2005/8/quickstyle/simple2" qsCatId="simple" csTypeId="urn:microsoft.com/office/officeart/2005/8/colors/colorful5" csCatId="colorful" phldr="1"/>
      <dgm:spPr/>
      <dgm:t>
        <a:bodyPr/>
        <a:lstStyle/>
        <a:p>
          <a:endParaRPr lang="en-US"/>
        </a:p>
      </dgm:t>
    </dgm:pt>
    <dgm:pt modelId="{C0D3742A-4CD3-1745-AC35-DECA1C1C9E45}">
      <dgm:prSet phldrT="[Text]"/>
      <dgm:spPr/>
      <dgm:t>
        <a:bodyPr/>
        <a:lstStyle/>
        <a:p>
          <a:r>
            <a:rPr lang="en-US" dirty="0"/>
            <a:t>Introduction</a:t>
          </a:r>
        </a:p>
      </dgm:t>
    </dgm:pt>
    <dgm:pt modelId="{4A41F3F7-0322-4B4E-827D-A9BFFB8DAA07}" type="parTrans" cxnId="{74CD8974-07F5-3E4A-9292-79AF2D256801}">
      <dgm:prSet/>
      <dgm:spPr/>
      <dgm:t>
        <a:bodyPr/>
        <a:lstStyle/>
        <a:p>
          <a:endParaRPr lang="en-US"/>
        </a:p>
      </dgm:t>
    </dgm:pt>
    <dgm:pt modelId="{9BB638C9-AF98-354E-8ECC-49B4E17162E4}" type="sibTrans" cxnId="{74CD8974-07F5-3E4A-9292-79AF2D256801}">
      <dgm:prSet/>
      <dgm:spPr/>
      <dgm:t>
        <a:bodyPr/>
        <a:lstStyle/>
        <a:p>
          <a:endParaRPr lang="en-US"/>
        </a:p>
      </dgm:t>
    </dgm:pt>
    <dgm:pt modelId="{CB28CE12-89A1-2C4C-A438-3F6E91FFCA5A}">
      <dgm:prSet phldrT="[Text]"/>
      <dgm:spPr/>
      <dgm:t>
        <a:bodyPr/>
        <a:lstStyle/>
        <a:p>
          <a:r>
            <a:rPr lang="en-US" dirty="0"/>
            <a:t>Project Scope</a:t>
          </a:r>
        </a:p>
      </dgm:t>
    </dgm:pt>
    <dgm:pt modelId="{E3662AFB-7534-8C45-AD08-5F56FF02C983}" type="parTrans" cxnId="{B4FDBA72-3F80-644B-A9C2-08A73F3DCAA3}">
      <dgm:prSet/>
      <dgm:spPr/>
      <dgm:t>
        <a:bodyPr/>
        <a:lstStyle/>
        <a:p>
          <a:endParaRPr lang="en-US"/>
        </a:p>
      </dgm:t>
    </dgm:pt>
    <dgm:pt modelId="{5093E2FC-B4D5-594A-95DF-93CFA435A3E8}" type="sibTrans" cxnId="{B4FDBA72-3F80-644B-A9C2-08A73F3DCAA3}">
      <dgm:prSet/>
      <dgm:spPr/>
      <dgm:t>
        <a:bodyPr/>
        <a:lstStyle/>
        <a:p>
          <a:endParaRPr lang="en-US"/>
        </a:p>
      </dgm:t>
    </dgm:pt>
    <dgm:pt modelId="{7C7887B6-A35C-F442-94A0-332DA9C56EB0}">
      <dgm:prSet phldrT="[Text]"/>
      <dgm:spPr/>
      <dgm:t>
        <a:bodyPr/>
        <a:lstStyle/>
        <a:p>
          <a:r>
            <a:rPr lang="en-US" dirty="0"/>
            <a:t>Project Status</a:t>
          </a:r>
        </a:p>
      </dgm:t>
    </dgm:pt>
    <dgm:pt modelId="{818C3247-4683-2A4C-B403-9F542E602C42}" type="parTrans" cxnId="{8478A5A0-DFC0-514E-9943-44F718397248}">
      <dgm:prSet/>
      <dgm:spPr/>
      <dgm:t>
        <a:bodyPr/>
        <a:lstStyle/>
        <a:p>
          <a:endParaRPr lang="en-US"/>
        </a:p>
      </dgm:t>
    </dgm:pt>
    <dgm:pt modelId="{36D004E2-F196-E040-874F-CC1B67E7C684}" type="sibTrans" cxnId="{8478A5A0-DFC0-514E-9943-44F718397248}">
      <dgm:prSet/>
      <dgm:spPr/>
      <dgm:t>
        <a:bodyPr/>
        <a:lstStyle/>
        <a:p>
          <a:endParaRPr lang="en-US"/>
        </a:p>
      </dgm:t>
    </dgm:pt>
    <dgm:pt modelId="{F7C0E85F-9716-7049-9EEB-8885D2399891}">
      <dgm:prSet phldrT="[Text]"/>
      <dgm:spPr/>
      <dgm:t>
        <a:bodyPr/>
        <a:lstStyle/>
        <a:p>
          <a:r>
            <a:rPr lang="en-US" dirty="0"/>
            <a:t>What’s next?</a:t>
          </a:r>
        </a:p>
      </dgm:t>
    </dgm:pt>
    <dgm:pt modelId="{07049250-DB7D-5649-9876-FB0061CF03C1}" type="parTrans" cxnId="{D991C4AC-0CEC-4F45-90A8-2C66C6FA00AD}">
      <dgm:prSet/>
      <dgm:spPr/>
      <dgm:t>
        <a:bodyPr/>
        <a:lstStyle/>
        <a:p>
          <a:endParaRPr lang="en-US"/>
        </a:p>
      </dgm:t>
    </dgm:pt>
    <dgm:pt modelId="{1CDCD1E4-C941-1342-AF8B-289BCA6561AF}" type="sibTrans" cxnId="{D991C4AC-0CEC-4F45-90A8-2C66C6FA00AD}">
      <dgm:prSet/>
      <dgm:spPr/>
      <dgm:t>
        <a:bodyPr/>
        <a:lstStyle/>
        <a:p>
          <a:endParaRPr lang="en-US"/>
        </a:p>
      </dgm:t>
    </dgm:pt>
    <dgm:pt modelId="{FCAB1FDD-2E7E-4F49-8B21-13024DFB8B3E}" type="pres">
      <dgm:prSet presAssocID="{82A4E9EE-1784-8940-B6BA-55E9AB67DD59}" presName="outerComposite" presStyleCnt="0">
        <dgm:presLayoutVars>
          <dgm:chMax val="5"/>
          <dgm:dir/>
          <dgm:resizeHandles val="exact"/>
        </dgm:presLayoutVars>
      </dgm:prSet>
      <dgm:spPr/>
    </dgm:pt>
    <dgm:pt modelId="{6A4BD936-C2F2-FA44-8169-8C3DDEB1572F}" type="pres">
      <dgm:prSet presAssocID="{82A4E9EE-1784-8940-B6BA-55E9AB67DD59}" presName="dummyMaxCanvas" presStyleCnt="0">
        <dgm:presLayoutVars/>
      </dgm:prSet>
      <dgm:spPr/>
    </dgm:pt>
    <dgm:pt modelId="{D257C03D-DA0A-5E40-AB78-6F472192E213}" type="pres">
      <dgm:prSet presAssocID="{82A4E9EE-1784-8940-B6BA-55E9AB67DD59}" presName="FourNodes_1" presStyleLbl="node1" presStyleIdx="0" presStyleCnt="4">
        <dgm:presLayoutVars>
          <dgm:bulletEnabled val="1"/>
        </dgm:presLayoutVars>
      </dgm:prSet>
      <dgm:spPr/>
    </dgm:pt>
    <dgm:pt modelId="{17208C8D-D6DF-A54D-A6B1-DFBD80BB4F2F}" type="pres">
      <dgm:prSet presAssocID="{82A4E9EE-1784-8940-B6BA-55E9AB67DD59}" presName="FourNodes_2" presStyleLbl="node1" presStyleIdx="1" presStyleCnt="4">
        <dgm:presLayoutVars>
          <dgm:bulletEnabled val="1"/>
        </dgm:presLayoutVars>
      </dgm:prSet>
      <dgm:spPr/>
    </dgm:pt>
    <dgm:pt modelId="{CDA7CD72-D57D-CA41-845C-36C0AA00C51E}" type="pres">
      <dgm:prSet presAssocID="{82A4E9EE-1784-8940-B6BA-55E9AB67DD59}" presName="FourNodes_3" presStyleLbl="node1" presStyleIdx="2" presStyleCnt="4">
        <dgm:presLayoutVars>
          <dgm:bulletEnabled val="1"/>
        </dgm:presLayoutVars>
      </dgm:prSet>
      <dgm:spPr/>
    </dgm:pt>
    <dgm:pt modelId="{5EC508C7-C0A9-2243-9694-5CCB6C49E2AC}" type="pres">
      <dgm:prSet presAssocID="{82A4E9EE-1784-8940-B6BA-55E9AB67DD59}" presName="FourNodes_4" presStyleLbl="node1" presStyleIdx="3" presStyleCnt="4">
        <dgm:presLayoutVars>
          <dgm:bulletEnabled val="1"/>
        </dgm:presLayoutVars>
      </dgm:prSet>
      <dgm:spPr/>
    </dgm:pt>
    <dgm:pt modelId="{3EDF64AB-0B3F-714B-B40F-7F8514E99F45}" type="pres">
      <dgm:prSet presAssocID="{82A4E9EE-1784-8940-B6BA-55E9AB67DD59}" presName="FourConn_1-2" presStyleLbl="fgAccFollowNode1" presStyleIdx="0" presStyleCnt="3">
        <dgm:presLayoutVars>
          <dgm:bulletEnabled val="1"/>
        </dgm:presLayoutVars>
      </dgm:prSet>
      <dgm:spPr/>
    </dgm:pt>
    <dgm:pt modelId="{62C91D61-5D77-6A41-9B88-3F58E54DF3E0}" type="pres">
      <dgm:prSet presAssocID="{82A4E9EE-1784-8940-B6BA-55E9AB67DD59}" presName="FourConn_2-3" presStyleLbl="fgAccFollowNode1" presStyleIdx="1" presStyleCnt="3">
        <dgm:presLayoutVars>
          <dgm:bulletEnabled val="1"/>
        </dgm:presLayoutVars>
      </dgm:prSet>
      <dgm:spPr/>
    </dgm:pt>
    <dgm:pt modelId="{197245B4-566B-0F46-84CE-3E0DE1BD9849}" type="pres">
      <dgm:prSet presAssocID="{82A4E9EE-1784-8940-B6BA-55E9AB67DD59}" presName="FourConn_3-4" presStyleLbl="fgAccFollowNode1" presStyleIdx="2" presStyleCnt="3">
        <dgm:presLayoutVars>
          <dgm:bulletEnabled val="1"/>
        </dgm:presLayoutVars>
      </dgm:prSet>
      <dgm:spPr/>
    </dgm:pt>
    <dgm:pt modelId="{DC53463C-68DD-104B-9585-97C171D14964}" type="pres">
      <dgm:prSet presAssocID="{82A4E9EE-1784-8940-B6BA-55E9AB67DD59}" presName="FourNodes_1_text" presStyleLbl="node1" presStyleIdx="3" presStyleCnt="4">
        <dgm:presLayoutVars>
          <dgm:bulletEnabled val="1"/>
        </dgm:presLayoutVars>
      </dgm:prSet>
      <dgm:spPr/>
    </dgm:pt>
    <dgm:pt modelId="{CC44A656-3F07-5D4D-A7F3-AB1AA8029890}" type="pres">
      <dgm:prSet presAssocID="{82A4E9EE-1784-8940-B6BA-55E9AB67DD59}" presName="FourNodes_2_text" presStyleLbl="node1" presStyleIdx="3" presStyleCnt="4">
        <dgm:presLayoutVars>
          <dgm:bulletEnabled val="1"/>
        </dgm:presLayoutVars>
      </dgm:prSet>
      <dgm:spPr/>
    </dgm:pt>
    <dgm:pt modelId="{CCB7D2EA-542C-274F-A169-0FEE3DF2E37E}" type="pres">
      <dgm:prSet presAssocID="{82A4E9EE-1784-8940-B6BA-55E9AB67DD59}" presName="FourNodes_3_text" presStyleLbl="node1" presStyleIdx="3" presStyleCnt="4">
        <dgm:presLayoutVars>
          <dgm:bulletEnabled val="1"/>
        </dgm:presLayoutVars>
      </dgm:prSet>
      <dgm:spPr/>
    </dgm:pt>
    <dgm:pt modelId="{253CD284-7131-7E49-AD31-8844DF927030}" type="pres">
      <dgm:prSet presAssocID="{82A4E9EE-1784-8940-B6BA-55E9AB67DD59}" presName="FourNodes_4_text" presStyleLbl="node1" presStyleIdx="3" presStyleCnt="4">
        <dgm:presLayoutVars>
          <dgm:bulletEnabled val="1"/>
        </dgm:presLayoutVars>
      </dgm:prSet>
      <dgm:spPr/>
    </dgm:pt>
  </dgm:ptLst>
  <dgm:cxnLst>
    <dgm:cxn modelId="{A790E814-7131-FF4F-A537-98A11D4095D8}" type="presOf" srcId="{C0D3742A-4CD3-1745-AC35-DECA1C1C9E45}" destId="{DC53463C-68DD-104B-9585-97C171D14964}" srcOrd="1" destOrd="0" presId="urn:microsoft.com/office/officeart/2005/8/layout/vProcess5"/>
    <dgm:cxn modelId="{EB56F918-02CA-E44D-B434-4FC36C56C008}" type="presOf" srcId="{7C7887B6-A35C-F442-94A0-332DA9C56EB0}" destId="{CDA7CD72-D57D-CA41-845C-36C0AA00C51E}" srcOrd="0" destOrd="0" presId="urn:microsoft.com/office/officeart/2005/8/layout/vProcess5"/>
    <dgm:cxn modelId="{F0B0F619-4705-B34E-A372-C25C2CF12654}" type="presOf" srcId="{5093E2FC-B4D5-594A-95DF-93CFA435A3E8}" destId="{62C91D61-5D77-6A41-9B88-3F58E54DF3E0}" srcOrd="0" destOrd="0" presId="urn:microsoft.com/office/officeart/2005/8/layout/vProcess5"/>
    <dgm:cxn modelId="{B8A7A221-A0DA-0842-8915-3D025041D549}" type="presOf" srcId="{C0D3742A-4CD3-1745-AC35-DECA1C1C9E45}" destId="{D257C03D-DA0A-5E40-AB78-6F472192E213}" srcOrd="0" destOrd="0" presId="urn:microsoft.com/office/officeart/2005/8/layout/vProcess5"/>
    <dgm:cxn modelId="{DAE62046-CFFB-E74E-86BE-E533F05D25A3}" type="presOf" srcId="{CB28CE12-89A1-2C4C-A438-3F6E91FFCA5A}" destId="{17208C8D-D6DF-A54D-A6B1-DFBD80BB4F2F}" srcOrd="0" destOrd="0" presId="urn:microsoft.com/office/officeart/2005/8/layout/vProcess5"/>
    <dgm:cxn modelId="{D04E2F46-0763-EC49-BC9F-E09706621BA8}" type="presOf" srcId="{9BB638C9-AF98-354E-8ECC-49B4E17162E4}" destId="{3EDF64AB-0B3F-714B-B40F-7F8514E99F45}" srcOrd="0" destOrd="0" presId="urn:microsoft.com/office/officeart/2005/8/layout/vProcess5"/>
    <dgm:cxn modelId="{2D449F5D-B82B-D449-AEA6-067391943A44}" type="presOf" srcId="{F7C0E85F-9716-7049-9EEB-8885D2399891}" destId="{253CD284-7131-7E49-AD31-8844DF927030}" srcOrd="1" destOrd="0" presId="urn:microsoft.com/office/officeart/2005/8/layout/vProcess5"/>
    <dgm:cxn modelId="{CF9F8862-79C2-9A41-BF80-BB2EE349DE14}" type="presOf" srcId="{F7C0E85F-9716-7049-9EEB-8885D2399891}" destId="{5EC508C7-C0A9-2243-9694-5CCB6C49E2AC}" srcOrd="0" destOrd="0" presId="urn:microsoft.com/office/officeart/2005/8/layout/vProcess5"/>
    <dgm:cxn modelId="{B4FDBA72-3F80-644B-A9C2-08A73F3DCAA3}" srcId="{82A4E9EE-1784-8940-B6BA-55E9AB67DD59}" destId="{CB28CE12-89A1-2C4C-A438-3F6E91FFCA5A}" srcOrd="1" destOrd="0" parTransId="{E3662AFB-7534-8C45-AD08-5F56FF02C983}" sibTransId="{5093E2FC-B4D5-594A-95DF-93CFA435A3E8}"/>
    <dgm:cxn modelId="{74CD8974-07F5-3E4A-9292-79AF2D256801}" srcId="{82A4E9EE-1784-8940-B6BA-55E9AB67DD59}" destId="{C0D3742A-4CD3-1745-AC35-DECA1C1C9E45}" srcOrd="0" destOrd="0" parTransId="{4A41F3F7-0322-4B4E-827D-A9BFFB8DAA07}" sibTransId="{9BB638C9-AF98-354E-8ECC-49B4E17162E4}"/>
    <dgm:cxn modelId="{8478A5A0-DFC0-514E-9943-44F718397248}" srcId="{82A4E9EE-1784-8940-B6BA-55E9AB67DD59}" destId="{7C7887B6-A35C-F442-94A0-332DA9C56EB0}" srcOrd="2" destOrd="0" parTransId="{818C3247-4683-2A4C-B403-9F542E602C42}" sibTransId="{36D004E2-F196-E040-874F-CC1B67E7C684}"/>
    <dgm:cxn modelId="{D991C4AC-0CEC-4F45-90A8-2C66C6FA00AD}" srcId="{82A4E9EE-1784-8940-B6BA-55E9AB67DD59}" destId="{F7C0E85F-9716-7049-9EEB-8885D2399891}" srcOrd="3" destOrd="0" parTransId="{07049250-DB7D-5649-9876-FB0061CF03C1}" sibTransId="{1CDCD1E4-C941-1342-AF8B-289BCA6561AF}"/>
    <dgm:cxn modelId="{73B39DB3-C897-8747-8B5D-BCBFE42DDCAC}" type="presOf" srcId="{82A4E9EE-1784-8940-B6BA-55E9AB67DD59}" destId="{FCAB1FDD-2E7E-4F49-8B21-13024DFB8B3E}" srcOrd="0" destOrd="0" presId="urn:microsoft.com/office/officeart/2005/8/layout/vProcess5"/>
    <dgm:cxn modelId="{B7A401B8-8720-9E4C-91A0-FB3D590FA42A}" type="presOf" srcId="{7C7887B6-A35C-F442-94A0-332DA9C56EB0}" destId="{CCB7D2EA-542C-274F-A169-0FEE3DF2E37E}" srcOrd="1" destOrd="0" presId="urn:microsoft.com/office/officeart/2005/8/layout/vProcess5"/>
    <dgm:cxn modelId="{F4FBC8D2-471A-3F4C-ABCF-232E4EE1BEFD}" type="presOf" srcId="{36D004E2-F196-E040-874F-CC1B67E7C684}" destId="{197245B4-566B-0F46-84CE-3E0DE1BD9849}" srcOrd="0" destOrd="0" presId="urn:microsoft.com/office/officeart/2005/8/layout/vProcess5"/>
    <dgm:cxn modelId="{EE3E57E7-9AEB-E541-85C3-05C04A136FC1}" type="presOf" srcId="{CB28CE12-89A1-2C4C-A438-3F6E91FFCA5A}" destId="{CC44A656-3F07-5D4D-A7F3-AB1AA8029890}" srcOrd="1" destOrd="0" presId="urn:microsoft.com/office/officeart/2005/8/layout/vProcess5"/>
    <dgm:cxn modelId="{5D106AD6-1063-5A49-89E1-2EC87367B6F5}" type="presParOf" srcId="{FCAB1FDD-2E7E-4F49-8B21-13024DFB8B3E}" destId="{6A4BD936-C2F2-FA44-8169-8C3DDEB1572F}" srcOrd="0" destOrd="0" presId="urn:microsoft.com/office/officeart/2005/8/layout/vProcess5"/>
    <dgm:cxn modelId="{ACA08DB7-292E-9D4C-8B57-7516EBB74C62}" type="presParOf" srcId="{FCAB1FDD-2E7E-4F49-8B21-13024DFB8B3E}" destId="{D257C03D-DA0A-5E40-AB78-6F472192E213}" srcOrd="1" destOrd="0" presId="urn:microsoft.com/office/officeart/2005/8/layout/vProcess5"/>
    <dgm:cxn modelId="{CF02BE3F-FF57-C44E-96F8-8111E09755E1}" type="presParOf" srcId="{FCAB1FDD-2E7E-4F49-8B21-13024DFB8B3E}" destId="{17208C8D-D6DF-A54D-A6B1-DFBD80BB4F2F}" srcOrd="2" destOrd="0" presId="urn:microsoft.com/office/officeart/2005/8/layout/vProcess5"/>
    <dgm:cxn modelId="{FA6F4490-F724-0B48-B965-94B47DFA91A6}" type="presParOf" srcId="{FCAB1FDD-2E7E-4F49-8B21-13024DFB8B3E}" destId="{CDA7CD72-D57D-CA41-845C-36C0AA00C51E}" srcOrd="3" destOrd="0" presId="urn:microsoft.com/office/officeart/2005/8/layout/vProcess5"/>
    <dgm:cxn modelId="{AB2BF56C-94C6-9341-A82B-D08167F62EFD}" type="presParOf" srcId="{FCAB1FDD-2E7E-4F49-8B21-13024DFB8B3E}" destId="{5EC508C7-C0A9-2243-9694-5CCB6C49E2AC}" srcOrd="4" destOrd="0" presId="urn:microsoft.com/office/officeart/2005/8/layout/vProcess5"/>
    <dgm:cxn modelId="{15241096-CB09-EF44-8897-4C021AAA3F2C}" type="presParOf" srcId="{FCAB1FDD-2E7E-4F49-8B21-13024DFB8B3E}" destId="{3EDF64AB-0B3F-714B-B40F-7F8514E99F45}" srcOrd="5" destOrd="0" presId="urn:microsoft.com/office/officeart/2005/8/layout/vProcess5"/>
    <dgm:cxn modelId="{5EACF824-DEC2-2A4F-9124-1A3AF9D7D49B}" type="presParOf" srcId="{FCAB1FDD-2E7E-4F49-8B21-13024DFB8B3E}" destId="{62C91D61-5D77-6A41-9B88-3F58E54DF3E0}" srcOrd="6" destOrd="0" presId="urn:microsoft.com/office/officeart/2005/8/layout/vProcess5"/>
    <dgm:cxn modelId="{CB2B0D6F-9348-9A47-AEA1-702B6A7E57D3}" type="presParOf" srcId="{FCAB1FDD-2E7E-4F49-8B21-13024DFB8B3E}" destId="{197245B4-566B-0F46-84CE-3E0DE1BD9849}" srcOrd="7" destOrd="0" presId="urn:microsoft.com/office/officeart/2005/8/layout/vProcess5"/>
    <dgm:cxn modelId="{D0B0D86F-2DB4-154C-B29D-C1C69282DDCC}" type="presParOf" srcId="{FCAB1FDD-2E7E-4F49-8B21-13024DFB8B3E}" destId="{DC53463C-68DD-104B-9585-97C171D14964}" srcOrd="8" destOrd="0" presId="urn:microsoft.com/office/officeart/2005/8/layout/vProcess5"/>
    <dgm:cxn modelId="{07493897-169F-B14B-8DE1-DF7BC654AC5B}" type="presParOf" srcId="{FCAB1FDD-2E7E-4F49-8B21-13024DFB8B3E}" destId="{CC44A656-3F07-5D4D-A7F3-AB1AA8029890}" srcOrd="9" destOrd="0" presId="urn:microsoft.com/office/officeart/2005/8/layout/vProcess5"/>
    <dgm:cxn modelId="{3E560FF3-AE54-2946-9793-5F1E7F968F65}" type="presParOf" srcId="{FCAB1FDD-2E7E-4F49-8B21-13024DFB8B3E}" destId="{CCB7D2EA-542C-274F-A169-0FEE3DF2E37E}" srcOrd="10" destOrd="0" presId="urn:microsoft.com/office/officeart/2005/8/layout/vProcess5"/>
    <dgm:cxn modelId="{22A0D70D-6A13-4141-851D-FF53B1221DF6}" type="presParOf" srcId="{FCAB1FDD-2E7E-4F49-8B21-13024DFB8B3E}" destId="{253CD284-7131-7E49-AD31-8844DF927030}"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476144-5843-1547-BD31-72C8722E216C}" type="doc">
      <dgm:prSet loTypeId="urn:microsoft.com/office/officeart/2005/8/layout/list1" loCatId="" qsTypeId="urn:microsoft.com/office/officeart/2005/8/quickstyle/simple1" qsCatId="simple" csTypeId="urn:microsoft.com/office/officeart/2005/8/colors/accent6_2" csCatId="accent6" phldr="1"/>
      <dgm:spPr/>
      <dgm:t>
        <a:bodyPr/>
        <a:lstStyle/>
        <a:p>
          <a:endParaRPr lang="en-US"/>
        </a:p>
      </dgm:t>
    </dgm:pt>
    <dgm:pt modelId="{7808D809-055A-9844-B314-02858D7E4462}">
      <dgm:prSet/>
      <dgm:spPr/>
      <dgm:t>
        <a:bodyPr/>
        <a:lstStyle/>
        <a:p>
          <a:r>
            <a:rPr lang="en-US" b="1" dirty="0"/>
            <a:t>Introduction:</a:t>
          </a:r>
          <a:endParaRPr lang="en-US" dirty="0"/>
        </a:p>
      </dgm:t>
    </dgm:pt>
    <dgm:pt modelId="{99DAE673-4E6E-7C42-B75A-D45D6F772EE6}" type="parTrans" cxnId="{C37D4643-B2A7-A844-8470-809296FF7B0F}">
      <dgm:prSet/>
      <dgm:spPr/>
      <dgm:t>
        <a:bodyPr/>
        <a:lstStyle/>
        <a:p>
          <a:endParaRPr lang="en-US"/>
        </a:p>
      </dgm:t>
    </dgm:pt>
    <dgm:pt modelId="{AAAFEB06-DA46-7A49-B5C1-65E00AC5E990}" type="sibTrans" cxnId="{C37D4643-B2A7-A844-8470-809296FF7B0F}">
      <dgm:prSet/>
      <dgm:spPr/>
      <dgm:t>
        <a:bodyPr/>
        <a:lstStyle/>
        <a:p>
          <a:endParaRPr lang="en-US"/>
        </a:p>
      </dgm:t>
    </dgm:pt>
    <dgm:pt modelId="{2609839B-12F4-DA4C-8E4C-FA761224A67C}">
      <dgm:prSet/>
      <dgm:spPr/>
      <dgm:t>
        <a:bodyPr/>
        <a:lstStyle/>
        <a:p>
          <a:r>
            <a:rPr lang="en-US" b="0" i="0" dirty="0"/>
            <a:t>Inventory Management System (IMS) refers to a software application or a set of processes that facilitate the efficient monitoring, tracking, and control of a company's inventory.</a:t>
          </a:r>
          <a:endParaRPr lang="en-US" dirty="0"/>
        </a:p>
      </dgm:t>
    </dgm:pt>
    <dgm:pt modelId="{E2DA07D2-63D4-B64E-8676-45050CB884AA}" type="parTrans" cxnId="{6C0F6C7E-BF5A-5D4E-AF2B-73481C137FFC}">
      <dgm:prSet/>
      <dgm:spPr/>
      <dgm:t>
        <a:bodyPr/>
        <a:lstStyle/>
        <a:p>
          <a:endParaRPr lang="en-US"/>
        </a:p>
      </dgm:t>
    </dgm:pt>
    <dgm:pt modelId="{BC7C4C4F-5B7B-8F4D-9957-4CF25C3B82AB}" type="sibTrans" cxnId="{6C0F6C7E-BF5A-5D4E-AF2B-73481C137FFC}">
      <dgm:prSet/>
      <dgm:spPr/>
      <dgm:t>
        <a:bodyPr/>
        <a:lstStyle/>
        <a:p>
          <a:endParaRPr lang="en-US"/>
        </a:p>
      </dgm:t>
    </dgm:pt>
    <dgm:pt modelId="{77F16273-C9AF-E64C-B072-EE96B36D0571}">
      <dgm:prSet/>
      <dgm:spPr/>
      <dgm:t>
        <a:bodyPr/>
        <a:lstStyle/>
        <a:p>
          <a:r>
            <a:rPr lang="en-US" b="0" i="0"/>
            <a:t>It involves the management of stock goods, materials, or products that are either ready for sale or are in the production process. </a:t>
          </a:r>
          <a:endParaRPr lang="en-US"/>
        </a:p>
      </dgm:t>
    </dgm:pt>
    <dgm:pt modelId="{36ECAD62-5391-664E-B2A0-5E3C62EE0F7D}" type="parTrans" cxnId="{86FE54A7-2BFC-E54A-AFE5-DECD343E82AE}">
      <dgm:prSet/>
      <dgm:spPr/>
      <dgm:t>
        <a:bodyPr/>
        <a:lstStyle/>
        <a:p>
          <a:endParaRPr lang="en-US"/>
        </a:p>
      </dgm:t>
    </dgm:pt>
    <dgm:pt modelId="{F87B29D0-491B-C948-8073-6F3BAC844731}" type="sibTrans" cxnId="{86FE54A7-2BFC-E54A-AFE5-DECD343E82AE}">
      <dgm:prSet/>
      <dgm:spPr/>
      <dgm:t>
        <a:bodyPr/>
        <a:lstStyle/>
        <a:p>
          <a:endParaRPr lang="en-US"/>
        </a:p>
      </dgm:t>
    </dgm:pt>
    <dgm:pt modelId="{D26B27E7-0B13-3B47-B869-71A9D5C9031C}">
      <dgm:prSet/>
      <dgm:spPr/>
      <dgm:t>
        <a:bodyPr/>
        <a:lstStyle/>
        <a:p>
          <a:r>
            <a:rPr lang="en-US" b="0" i="0"/>
            <a:t>The primary objective of an IMS is to ensure that the right amount of inventory is available at the right time, minimizing the costs associated with excess inventory while preventing stockouts</a:t>
          </a:r>
          <a:endParaRPr lang="en-US"/>
        </a:p>
      </dgm:t>
    </dgm:pt>
    <dgm:pt modelId="{4D25690B-0C33-2C49-ADC9-75D25563F4F5}" type="parTrans" cxnId="{5E6FC353-2836-A541-9639-1A59D22BEF31}">
      <dgm:prSet/>
      <dgm:spPr/>
      <dgm:t>
        <a:bodyPr/>
        <a:lstStyle/>
        <a:p>
          <a:endParaRPr lang="en-US"/>
        </a:p>
      </dgm:t>
    </dgm:pt>
    <dgm:pt modelId="{0DD23D5E-366F-3C40-BE3F-E1CF33291036}" type="sibTrans" cxnId="{5E6FC353-2836-A541-9639-1A59D22BEF31}">
      <dgm:prSet/>
      <dgm:spPr/>
      <dgm:t>
        <a:bodyPr/>
        <a:lstStyle/>
        <a:p>
          <a:endParaRPr lang="en-US"/>
        </a:p>
      </dgm:t>
    </dgm:pt>
    <dgm:pt modelId="{1D86B31A-4FE4-7D45-95AC-6961D50FB9A9}" type="pres">
      <dgm:prSet presAssocID="{A6476144-5843-1547-BD31-72C8722E216C}" presName="linear" presStyleCnt="0">
        <dgm:presLayoutVars>
          <dgm:dir/>
          <dgm:animLvl val="lvl"/>
          <dgm:resizeHandles val="exact"/>
        </dgm:presLayoutVars>
      </dgm:prSet>
      <dgm:spPr/>
    </dgm:pt>
    <dgm:pt modelId="{A456D9A4-F0F1-774E-95BE-9B1A86DE399D}" type="pres">
      <dgm:prSet presAssocID="{7808D809-055A-9844-B314-02858D7E4462}" presName="parentLin" presStyleCnt="0"/>
      <dgm:spPr/>
    </dgm:pt>
    <dgm:pt modelId="{1AC846C0-7106-B849-8FAD-5193B6C1D6E1}" type="pres">
      <dgm:prSet presAssocID="{7808D809-055A-9844-B314-02858D7E4462}" presName="parentLeftMargin" presStyleLbl="node1" presStyleIdx="0" presStyleCnt="1"/>
      <dgm:spPr/>
    </dgm:pt>
    <dgm:pt modelId="{70BCCEA4-84FF-AC4B-A838-1FFF06B791B9}" type="pres">
      <dgm:prSet presAssocID="{7808D809-055A-9844-B314-02858D7E4462}" presName="parentText" presStyleLbl="node1" presStyleIdx="0" presStyleCnt="1">
        <dgm:presLayoutVars>
          <dgm:chMax val="0"/>
          <dgm:bulletEnabled val="1"/>
        </dgm:presLayoutVars>
      </dgm:prSet>
      <dgm:spPr/>
    </dgm:pt>
    <dgm:pt modelId="{C970361B-CCA9-F447-A18B-16A7AA83DFBB}" type="pres">
      <dgm:prSet presAssocID="{7808D809-055A-9844-B314-02858D7E4462}" presName="negativeSpace" presStyleCnt="0"/>
      <dgm:spPr/>
    </dgm:pt>
    <dgm:pt modelId="{139D1FE3-D767-7048-BFD4-F7A9AF7B534A}" type="pres">
      <dgm:prSet presAssocID="{7808D809-055A-9844-B314-02858D7E4462}" presName="childText" presStyleLbl="conFgAcc1" presStyleIdx="0" presStyleCnt="1">
        <dgm:presLayoutVars>
          <dgm:bulletEnabled val="1"/>
        </dgm:presLayoutVars>
      </dgm:prSet>
      <dgm:spPr/>
    </dgm:pt>
  </dgm:ptLst>
  <dgm:cxnLst>
    <dgm:cxn modelId="{1D71DB06-B1A8-8647-BC0D-188466102F1C}" type="presOf" srcId="{77F16273-C9AF-E64C-B072-EE96B36D0571}" destId="{139D1FE3-D767-7048-BFD4-F7A9AF7B534A}" srcOrd="0" destOrd="1" presId="urn:microsoft.com/office/officeart/2005/8/layout/list1"/>
    <dgm:cxn modelId="{0CD4430E-26A9-5641-860D-D94A8C9F690E}" type="presOf" srcId="{7808D809-055A-9844-B314-02858D7E4462}" destId="{70BCCEA4-84FF-AC4B-A838-1FFF06B791B9}" srcOrd="1" destOrd="0" presId="urn:microsoft.com/office/officeart/2005/8/layout/list1"/>
    <dgm:cxn modelId="{C37D4643-B2A7-A844-8470-809296FF7B0F}" srcId="{A6476144-5843-1547-BD31-72C8722E216C}" destId="{7808D809-055A-9844-B314-02858D7E4462}" srcOrd="0" destOrd="0" parTransId="{99DAE673-4E6E-7C42-B75A-D45D6F772EE6}" sibTransId="{AAAFEB06-DA46-7A49-B5C1-65E00AC5E990}"/>
    <dgm:cxn modelId="{0FCB1153-5B26-4540-8FD2-0FFDE8B783CA}" type="presOf" srcId="{A6476144-5843-1547-BD31-72C8722E216C}" destId="{1D86B31A-4FE4-7D45-95AC-6961D50FB9A9}" srcOrd="0" destOrd="0" presId="urn:microsoft.com/office/officeart/2005/8/layout/list1"/>
    <dgm:cxn modelId="{5E6FC353-2836-A541-9639-1A59D22BEF31}" srcId="{7808D809-055A-9844-B314-02858D7E4462}" destId="{D26B27E7-0B13-3B47-B869-71A9D5C9031C}" srcOrd="2" destOrd="0" parTransId="{4D25690B-0C33-2C49-ADC9-75D25563F4F5}" sibTransId="{0DD23D5E-366F-3C40-BE3F-E1CF33291036}"/>
    <dgm:cxn modelId="{052F137A-354B-1744-ABC1-CA93EE8C3C7B}" type="presOf" srcId="{D26B27E7-0B13-3B47-B869-71A9D5C9031C}" destId="{139D1FE3-D767-7048-BFD4-F7A9AF7B534A}" srcOrd="0" destOrd="2" presId="urn:microsoft.com/office/officeart/2005/8/layout/list1"/>
    <dgm:cxn modelId="{6C0F6C7E-BF5A-5D4E-AF2B-73481C137FFC}" srcId="{7808D809-055A-9844-B314-02858D7E4462}" destId="{2609839B-12F4-DA4C-8E4C-FA761224A67C}" srcOrd="0" destOrd="0" parTransId="{E2DA07D2-63D4-B64E-8676-45050CB884AA}" sibTransId="{BC7C4C4F-5B7B-8F4D-9957-4CF25C3B82AB}"/>
    <dgm:cxn modelId="{86FE54A7-2BFC-E54A-AFE5-DECD343E82AE}" srcId="{7808D809-055A-9844-B314-02858D7E4462}" destId="{77F16273-C9AF-E64C-B072-EE96B36D0571}" srcOrd="1" destOrd="0" parTransId="{36ECAD62-5391-664E-B2A0-5E3C62EE0F7D}" sibTransId="{F87B29D0-491B-C948-8073-6F3BAC844731}"/>
    <dgm:cxn modelId="{1F3AD8E1-75AD-E940-9651-96E114514B62}" type="presOf" srcId="{7808D809-055A-9844-B314-02858D7E4462}" destId="{1AC846C0-7106-B849-8FAD-5193B6C1D6E1}" srcOrd="0" destOrd="0" presId="urn:microsoft.com/office/officeart/2005/8/layout/list1"/>
    <dgm:cxn modelId="{AAD067F6-E76B-8748-B8FA-9CC3544103B4}" type="presOf" srcId="{2609839B-12F4-DA4C-8E4C-FA761224A67C}" destId="{139D1FE3-D767-7048-BFD4-F7A9AF7B534A}" srcOrd="0" destOrd="0" presId="urn:microsoft.com/office/officeart/2005/8/layout/list1"/>
    <dgm:cxn modelId="{3E5F96E5-B6AC-AF42-B3FE-9816F5F48847}" type="presParOf" srcId="{1D86B31A-4FE4-7D45-95AC-6961D50FB9A9}" destId="{A456D9A4-F0F1-774E-95BE-9B1A86DE399D}" srcOrd="0" destOrd="0" presId="urn:microsoft.com/office/officeart/2005/8/layout/list1"/>
    <dgm:cxn modelId="{3ED12921-827A-3345-85D9-CEF41CF1F7C3}" type="presParOf" srcId="{A456D9A4-F0F1-774E-95BE-9B1A86DE399D}" destId="{1AC846C0-7106-B849-8FAD-5193B6C1D6E1}" srcOrd="0" destOrd="0" presId="urn:microsoft.com/office/officeart/2005/8/layout/list1"/>
    <dgm:cxn modelId="{395CFA85-A415-E643-A3C3-E7A3D01E7805}" type="presParOf" srcId="{A456D9A4-F0F1-774E-95BE-9B1A86DE399D}" destId="{70BCCEA4-84FF-AC4B-A838-1FFF06B791B9}" srcOrd="1" destOrd="0" presId="urn:microsoft.com/office/officeart/2005/8/layout/list1"/>
    <dgm:cxn modelId="{D0D8CAEE-674E-A842-A2E9-2C1D37472F0C}" type="presParOf" srcId="{1D86B31A-4FE4-7D45-95AC-6961D50FB9A9}" destId="{C970361B-CCA9-F447-A18B-16A7AA83DFBB}" srcOrd="1" destOrd="0" presId="urn:microsoft.com/office/officeart/2005/8/layout/list1"/>
    <dgm:cxn modelId="{DE48F0D5-D3C1-6E4B-A0D9-082F7C066F4A}" type="presParOf" srcId="{1D86B31A-4FE4-7D45-95AC-6961D50FB9A9}" destId="{139D1FE3-D767-7048-BFD4-F7A9AF7B534A}"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85933B-42B9-984B-87B1-D637E8520A62}" type="doc">
      <dgm:prSet loTypeId="urn:microsoft.com/office/officeart/2005/8/layout/radial2" loCatId="" qsTypeId="urn:microsoft.com/office/officeart/2005/8/quickstyle/3d2" qsCatId="3D" csTypeId="urn:microsoft.com/office/officeart/2005/8/colors/colorful2" csCatId="colorful" phldr="1"/>
      <dgm:spPr/>
      <dgm:t>
        <a:bodyPr/>
        <a:lstStyle/>
        <a:p>
          <a:endParaRPr lang="en-US"/>
        </a:p>
      </dgm:t>
    </dgm:pt>
    <dgm:pt modelId="{27D85311-DFDF-0D46-B065-F9F092DB40B2}">
      <dgm:prSet phldrT="[Text]"/>
      <dgm:spPr/>
      <dgm:t>
        <a:bodyPr/>
        <a:lstStyle/>
        <a:p>
          <a:r>
            <a:rPr lang="en-US" dirty="0"/>
            <a:t>Adding Item to the Inventory</a:t>
          </a:r>
        </a:p>
      </dgm:t>
    </dgm:pt>
    <dgm:pt modelId="{7D2AA2D7-EFA5-D947-AF3B-C7CC802848B7}" type="parTrans" cxnId="{F8429C45-3BE8-484E-A911-EAD0C5C4D12A}">
      <dgm:prSet/>
      <dgm:spPr/>
      <dgm:t>
        <a:bodyPr/>
        <a:lstStyle/>
        <a:p>
          <a:endParaRPr lang="en-US"/>
        </a:p>
      </dgm:t>
    </dgm:pt>
    <dgm:pt modelId="{13603D29-3F3F-FA42-8095-1880C7ECB252}" type="sibTrans" cxnId="{F8429C45-3BE8-484E-A911-EAD0C5C4D12A}">
      <dgm:prSet/>
      <dgm:spPr/>
      <dgm:t>
        <a:bodyPr/>
        <a:lstStyle/>
        <a:p>
          <a:endParaRPr lang="en-US"/>
        </a:p>
      </dgm:t>
    </dgm:pt>
    <dgm:pt modelId="{59A13034-3D9D-0943-BC3B-70890AC85EA2}">
      <dgm:prSet phldrT="[Text]"/>
      <dgm:spPr/>
      <dgm:t>
        <a:bodyPr/>
        <a:lstStyle/>
        <a:p>
          <a:r>
            <a:rPr lang="en-US" dirty="0"/>
            <a:t>Inventory Update</a:t>
          </a:r>
        </a:p>
      </dgm:t>
    </dgm:pt>
    <dgm:pt modelId="{F70CA1CE-ABCC-2A4B-A643-CB6036E47F5F}" type="parTrans" cxnId="{0D077856-2788-9B4B-8CB3-5C3834EAAB96}">
      <dgm:prSet/>
      <dgm:spPr/>
      <dgm:t>
        <a:bodyPr/>
        <a:lstStyle/>
        <a:p>
          <a:endParaRPr lang="en-US"/>
        </a:p>
      </dgm:t>
    </dgm:pt>
    <dgm:pt modelId="{E45A9AE9-12CC-4749-901F-78A16D34BBD9}" type="sibTrans" cxnId="{0D077856-2788-9B4B-8CB3-5C3834EAAB96}">
      <dgm:prSet/>
      <dgm:spPr/>
      <dgm:t>
        <a:bodyPr/>
        <a:lstStyle/>
        <a:p>
          <a:endParaRPr lang="en-US"/>
        </a:p>
      </dgm:t>
    </dgm:pt>
    <dgm:pt modelId="{59804D51-8CFC-2D45-9F48-DD0DAA1B0EC5}">
      <dgm:prSet phldrT="[Text]"/>
      <dgm:spPr/>
      <dgm:t>
        <a:bodyPr/>
        <a:lstStyle/>
        <a:p>
          <a:r>
            <a:rPr lang="en-US" dirty="0"/>
            <a:t>Inventory Transfer</a:t>
          </a:r>
        </a:p>
      </dgm:t>
    </dgm:pt>
    <dgm:pt modelId="{FB5FD564-EAF3-0F4A-AFBC-F373B3335DE1}" type="parTrans" cxnId="{C0A79DC5-C7F4-FF4E-B8DB-6997B968C507}">
      <dgm:prSet/>
      <dgm:spPr/>
      <dgm:t>
        <a:bodyPr/>
        <a:lstStyle/>
        <a:p>
          <a:endParaRPr lang="en-US"/>
        </a:p>
      </dgm:t>
    </dgm:pt>
    <dgm:pt modelId="{900E1F4F-DD70-9F4D-99DC-7224002273AA}" type="sibTrans" cxnId="{C0A79DC5-C7F4-FF4E-B8DB-6997B968C507}">
      <dgm:prSet/>
      <dgm:spPr/>
      <dgm:t>
        <a:bodyPr/>
        <a:lstStyle/>
        <a:p>
          <a:endParaRPr lang="en-US"/>
        </a:p>
      </dgm:t>
    </dgm:pt>
    <dgm:pt modelId="{EDC0F2CF-3120-DE43-A562-C02B50AFED56}" type="pres">
      <dgm:prSet presAssocID="{C385933B-42B9-984B-87B1-D637E8520A62}" presName="composite" presStyleCnt="0">
        <dgm:presLayoutVars>
          <dgm:chMax val="5"/>
          <dgm:dir/>
          <dgm:animLvl val="ctr"/>
          <dgm:resizeHandles val="exact"/>
        </dgm:presLayoutVars>
      </dgm:prSet>
      <dgm:spPr/>
    </dgm:pt>
    <dgm:pt modelId="{6A7CFFF2-3551-E842-9ADB-23D454D79264}" type="pres">
      <dgm:prSet presAssocID="{C385933B-42B9-984B-87B1-D637E8520A62}" presName="cycle" presStyleCnt="0"/>
      <dgm:spPr/>
    </dgm:pt>
    <dgm:pt modelId="{B3DCAE76-16C2-CB44-A19D-6587B73728A7}" type="pres">
      <dgm:prSet presAssocID="{C385933B-42B9-984B-87B1-D637E8520A62}" presName="centerShape" presStyleCnt="0"/>
      <dgm:spPr/>
    </dgm:pt>
    <dgm:pt modelId="{1E8D8B7F-FF3D-E440-933A-89F720C00E79}" type="pres">
      <dgm:prSet presAssocID="{C385933B-42B9-984B-87B1-D637E8520A62}" presName="connSite" presStyleLbl="node1" presStyleIdx="0" presStyleCnt="4"/>
      <dgm:spPr/>
    </dgm:pt>
    <dgm:pt modelId="{471CF976-9A8D-864B-AAD8-1CA478D7623F}" type="pres">
      <dgm:prSet presAssocID="{C385933B-42B9-984B-87B1-D637E8520A62}" presName="visible" presStyleLbl="node1" presStyleIdx="0" presStyleCnt="4" custScaleX="89583" custScaleY="8543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9E9AA77-CB43-BA40-A526-A2D8DED2B25A}" type="pres">
      <dgm:prSet presAssocID="{7D2AA2D7-EFA5-D947-AF3B-C7CC802848B7}" presName="Name25" presStyleLbl="parChTrans1D1" presStyleIdx="0" presStyleCnt="3"/>
      <dgm:spPr/>
    </dgm:pt>
    <dgm:pt modelId="{198DFD88-E21C-8241-91F1-A4AE2CDDF147}" type="pres">
      <dgm:prSet presAssocID="{27D85311-DFDF-0D46-B065-F9F092DB40B2}" presName="node" presStyleCnt="0"/>
      <dgm:spPr/>
    </dgm:pt>
    <dgm:pt modelId="{4787E7B6-DFFD-7A4D-B61A-9937A5BAF290}" type="pres">
      <dgm:prSet presAssocID="{27D85311-DFDF-0D46-B065-F9F092DB40B2}" presName="parentNode" presStyleLbl="node1" presStyleIdx="1" presStyleCnt="4">
        <dgm:presLayoutVars>
          <dgm:chMax val="1"/>
          <dgm:bulletEnabled val="1"/>
        </dgm:presLayoutVars>
      </dgm:prSet>
      <dgm:spPr/>
    </dgm:pt>
    <dgm:pt modelId="{1982F339-4418-B14B-BB6B-8AA37CABA0C5}" type="pres">
      <dgm:prSet presAssocID="{27D85311-DFDF-0D46-B065-F9F092DB40B2}" presName="childNode" presStyleLbl="revTx" presStyleIdx="0" presStyleCnt="0">
        <dgm:presLayoutVars>
          <dgm:bulletEnabled val="1"/>
        </dgm:presLayoutVars>
      </dgm:prSet>
      <dgm:spPr/>
    </dgm:pt>
    <dgm:pt modelId="{2E63030A-60E8-2444-8574-D86CF13C943C}" type="pres">
      <dgm:prSet presAssocID="{F70CA1CE-ABCC-2A4B-A643-CB6036E47F5F}" presName="Name25" presStyleLbl="parChTrans1D1" presStyleIdx="1" presStyleCnt="3"/>
      <dgm:spPr/>
    </dgm:pt>
    <dgm:pt modelId="{BB01AFAD-4CB2-4F4F-8034-2F9A1F1E10CA}" type="pres">
      <dgm:prSet presAssocID="{59A13034-3D9D-0943-BC3B-70890AC85EA2}" presName="node" presStyleCnt="0"/>
      <dgm:spPr/>
    </dgm:pt>
    <dgm:pt modelId="{0EC57D29-5993-E744-BC63-06D6C70BF5B1}" type="pres">
      <dgm:prSet presAssocID="{59A13034-3D9D-0943-BC3B-70890AC85EA2}" presName="parentNode" presStyleLbl="node1" presStyleIdx="2" presStyleCnt="4">
        <dgm:presLayoutVars>
          <dgm:chMax val="1"/>
          <dgm:bulletEnabled val="1"/>
        </dgm:presLayoutVars>
      </dgm:prSet>
      <dgm:spPr/>
    </dgm:pt>
    <dgm:pt modelId="{159DCF7C-3283-E74D-A8CD-ED9CE9CC898D}" type="pres">
      <dgm:prSet presAssocID="{59A13034-3D9D-0943-BC3B-70890AC85EA2}" presName="childNode" presStyleLbl="revTx" presStyleIdx="0" presStyleCnt="0">
        <dgm:presLayoutVars>
          <dgm:bulletEnabled val="1"/>
        </dgm:presLayoutVars>
      </dgm:prSet>
      <dgm:spPr/>
    </dgm:pt>
    <dgm:pt modelId="{33F1BDE3-B32B-FE4D-BC51-BF1490DCBA57}" type="pres">
      <dgm:prSet presAssocID="{FB5FD564-EAF3-0F4A-AFBC-F373B3335DE1}" presName="Name25" presStyleLbl="parChTrans1D1" presStyleIdx="2" presStyleCnt="3"/>
      <dgm:spPr/>
    </dgm:pt>
    <dgm:pt modelId="{BCA43700-8864-B345-9646-B2C7F12FD2E3}" type="pres">
      <dgm:prSet presAssocID="{59804D51-8CFC-2D45-9F48-DD0DAA1B0EC5}" presName="node" presStyleCnt="0"/>
      <dgm:spPr/>
    </dgm:pt>
    <dgm:pt modelId="{0C7FA62A-99D5-2F4A-8918-B9A6DAD9A2D3}" type="pres">
      <dgm:prSet presAssocID="{59804D51-8CFC-2D45-9F48-DD0DAA1B0EC5}" presName="parentNode" presStyleLbl="node1" presStyleIdx="3" presStyleCnt="4">
        <dgm:presLayoutVars>
          <dgm:chMax val="1"/>
          <dgm:bulletEnabled val="1"/>
        </dgm:presLayoutVars>
      </dgm:prSet>
      <dgm:spPr/>
    </dgm:pt>
    <dgm:pt modelId="{FE939F85-1B5E-5248-BD04-0CE70A50126E}" type="pres">
      <dgm:prSet presAssocID="{59804D51-8CFC-2D45-9F48-DD0DAA1B0EC5}" presName="childNode" presStyleLbl="revTx" presStyleIdx="0" presStyleCnt="0">
        <dgm:presLayoutVars>
          <dgm:bulletEnabled val="1"/>
        </dgm:presLayoutVars>
      </dgm:prSet>
      <dgm:spPr/>
    </dgm:pt>
  </dgm:ptLst>
  <dgm:cxnLst>
    <dgm:cxn modelId="{F8429C45-3BE8-484E-A911-EAD0C5C4D12A}" srcId="{C385933B-42B9-984B-87B1-D637E8520A62}" destId="{27D85311-DFDF-0D46-B065-F9F092DB40B2}" srcOrd="0" destOrd="0" parTransId="{7D2AA2D7-EFA5-D947-AF3B-C7CC802848B7}" sibTransId="{13603D29-3F3F-FA42-8095-1880C7ECB252}"/>
    <dgm:cxn modelId="{7E1D5854-683C-A245-BFD6-1A069849C7E2}" type="presOf" srcId="{F70CA1CE-ABCC-2A4B-A643-CB6036E47F5F}" destId="{2E63030A-60E8-2444-8574-D86CF13C943C}" srcOrd="0" destOrd="0" presId="urn:microsoft.com/office/officeart/2005/8/layout/radial2"/>
    <dgm:cxn modelId="{0D077856-2788-9B4B-8CB3-5C3834EAAB96}" srcId="{C385933B-42B9-984B-87B1-D637E8520A62}" destId="{59A13034-3D9D-0943-BC3B-70890AC85EA2}" srcOrd="1" destOrd="0" parTransId="{F70CA1CE-ABCC-2A4B-A643-CB6036E47F5F}" sibTransId="{E45A9AE9-12CC-4749-901F-78A16D34BBD9}"/>
    <dgm:cxn modelId="{6A81A75C-9756-264F-AB24-9DA5ACD221A7}" type="presOf" srcId="{59A13034-3D9D-0943-BC3B-70890AC85EA2}" destId="{0EC57D29-5993-E744-BC63-06D6C70BF5B1}" srcOrd="0" destOrd="0" presId="urn:microsoft.com/office/officeart/2005/8/layout/radial2"/>
    <dgm:cxn modelId="{CBE25666-DD95-6A45-BA51-BE77AA861BBC}" type="presOf" srcId="{FB5FD564-EAF3-0F4A-AFBC-F373B3335DE1}" destId="{33F1BDE3-B32B-FE4D-BC51-BF1490DCBA57}" srcOrd="0" destOrd="0" presId="urn:microsoft.com/office/officeart/2005/8/layout/radial2"/>
    <dgm:cxn modelId="{2775B878-5EF1-2B4B-8C35-F81366B760D8}" type="presOf" srcId="{59804D51-8CFC-2D45-9F48-DD0DAA1B0EC5}" destId="{0C7FA62A-99D5-2F4A-8918-B9A6DAD9A2D3}" srcOrd="0" destOrd="0" presId="urn:microsoft.com/office/officeart/2005/8/layout/radial2"/>
    <dgm:cxn modelId="{17B396B3-8354-0646-9938-99D5943AB0FA}" type="presOf" srcId="{7D2AA2D7-EFA5-D947-AF3B-C7CC802848B7}" destId="{A9E9AA77-CB43-BA40-A526-A2D8DED2B25A}" srcOrd="0" destOrd="0" presId="urn:microsoft.com/office/officeart/2005/8/layout/radial2"/>
    <dgm:cxn modelId="{0F789CB7-B6AF-2343-920C-EBF698087EB9}" type="presOf" srcId="{C385933B-42B9-984B-87B1-D637E8520A62}" destId="{EDC0F2CF-3120-DE43-A562-C02B50AFED56}" srcOrd="0" destOrd="0" presId="urn:microsoft.com/office/officeart/2005/8/layout/radial2"/>
    <dgm:cxn modelId="{C0A79DC5-C7F4-FF4E-B8DB-6997B968C507}" srcId="{C385933B-42B9-984B-87B1-D637E8520A62}" destId="{59804D51-8CFC-2D45-9F48-DD0DAA1B0EC5}" srcOrd="2" destOrd="0" parTransId="{FB5FD564-EAF3-0F4A-AFBC-F373B3335DE1}" sibTransId="{900E1F4F-DD70-9F4D-99DC-7224002273AA}"/>
    <dgm:cxn modelId="{290E29E1-81A6-8944-85DB-030829D30B50}" type="presOf" srcId="{27D85311-DFDF-0D46-B065-F9F092DB40B2}" destId="{4787E7B6-DFFD-7A4D-B61A-9937A5BAF290}" srcOrd="0" destOrd="0" presId="urn:microsoft.com/office/officeart/2005/8/layout/radial2"/>
    <dgm:cxn modelId="{E11BC4B4-7ADA-524F-9663-A1C61ACAA9ED}" type="presParOf" srcId="{EDC0F2CF-3120-DE43-A562-C02B50AFED56}" destId="{6A7CFFF2-3551-E842-9ADB-23D454D79264}" srcOrd="0" destOrd="0" presId="urn:microsoft.com/office/officeart/2005/8/layout/radial2"/>
    <dgm:cxn modelId="{8CE08B4C-B2CA-6E46-9FEA-AF9FCF44376C}" type="presParOf" srcId="{6A7CFFF2-3551-E842-9ADB-23D454D79264}" destId="{B3DCAE76-16C2-CB44-A19D-6587B73728A7}" srcOrd="0" destOrd="0" presId="urn:microsoft.com/office/officeart/2005/8/layout/radial2"/>
    <dgm:cxn modelId="{7497D108-A1A0-064B-9335-BD6CE857AAE1}" type="presParOf" srcId="{B3DCAE76-16C2-CB44-A19D-6587B73728A7}" destId="{1E8D8B7F-FF3D-E440-933A-89F720C00E79}" srcOrd="0" destOrd="0" presId="urn:microsoft.com/office/officeart/2005/8/layout/radial2"/>
    <dgm:cxn modelId="{8CF641E9-B239-BB4E-85B9-6912507A644A}" type="presParOf" srcId="{B3DCAE76-16C2-CB44-A19D-6587B73728A7}" destId="{471CF976-9A8D-864B-AAD8-1CA478D7623F}" srcOrd="1" destOrd="0" presId="urn:microsoft.com/office/officeart/2005/8/layout/radial2"/>
    <dgm:cxn modelId="{320B3AD4-7B38-9640-A56B-744108B2452E}" type="presParOf" srcId="{6A7CFFF2-3551-E842-9ADB-23D454D79264}" destId="{A9E9AA77-CB43-BA40-A526-A2D8DED2B25A}" srcOrd="1" destOrd="0" presId="urn:microsoft.com/office/officeart/2005/8/layout/radial2"/>
    <dgm:cxn modelId="{1AFBE36F-B3A7-9D42-AE4C-D363083F2194}" type="presParOf" srcId="{6A7CFFF2-3551-E842-9ADB-23D454D79264}" destId="{198DFD88-E21C-8241-91F1-A4AE2CDDF147}" srcOrd="2" destOrd="0" presId="urn:microsoft.com/office/officeart/2005/8/layout/radial2"/>
    <dgm:cxn modelId="{5951512B-284D-2240-B565-080043EFF596}" type="presParOf" srcId="{198DFD88-E21C-8241-91F1-A4AE2CDDF147}" destId="{4787E7B6-DFFD-7A4D-B61A-9937A5BAF290}" srcOrd="0" destOrd="0" presId="urn:microsoft.com/office/officeart/2005/8/layout/radial2"/>
    <dgm:cxn modelId="{D78A3691-BF0F-B443-A14B-4FD4A181610E}" type="presParOf" srcId="{198DFD88-E21C-8241-91F1-A4AE2CDDF147}" destId="{1982F339-4418-B14B-BB6B-8AA37CABA0C5}" srcOrd="1" destOrd="0" presId="urn:microsoft.com/office/officeart/2005/8/layout/radial2"/>
    <dgm:cxn modelId="{9869C17D-1023-8F42-AECB-111259B92916}" type="presParOf" srcId="{6A7CFFF2-3551-E842-9ADB-23D454D79264}" destId="{2E63030A-60E8-2444-8574-D86CF13C943C}" srcOrd="3" destOrd="0" presId="urn:microsoft.com/office/officeart/2005/8/layout/radial2"/>
    <dgm:cxn modelId="{032A4769-AE18-0441-A97C-64EDFC5589F2}" type="presParOf" srcId="{6A7CFFF2-3551-E842-9ADB-23D454D79264}" destId="{BB01AFAD-4CB2-4F4F-8034-2F9A1F1E10CA}" srcOrd="4" destOrd="0" presId="urn:microsoft.com/office/officeart/2005/8/layout/radial2"/>
    <dgm:cxn modelId="{60E00E73-8DDD-794F-A868-4F8B29BC88F9}" type="presParOf" srcId="{BB01AFAD-4CB2-4F4F-8034-2F9A1F1E10CA}" destId="{0EC57D29-5993-E744-BC63-06D6C70BF5B1}" srcOrd="0" destOrd="0" presId="urn:microsoft.com/office/officeart/2005/8/layout/radial2"/>
    <dgm:cxn modelId="{1286CAB0-3B3C-4D4A-8A51-C1606CEAACD6}" type="presParOf" srcId="{BB01AFAD-4CB2-4F4F-8034-2F9A1F1E10CA}" destId="{159DCF7C-3283-E74D-A8CD-ED9CE9CC898D}" srcOrd="1" destOrd="0" presId="urn:microsoft.com/office/officeart/2005/8/layout/radial2"/>
    <dgm:cxn modelId="{831F5163-25C9-5B47-9CE3-1142302C5F24}" type="presParOf" srcId="{6A7CFFF2-3551-E842-9ADB-23D454D79264}" destId="{33F1BDE3-B32B-FE4D-BC51-BF1490DCBA57}" srcOrd="5" destOrd="0" presId="urn:microsoft.com/office/officeart/2005/8/layout/radial2"/>
    <dgm:cxn modelId="{DE62FDD5-995E-2C4D-B7AD-446B855A34C0}" type="presParOf" srcId="{6A7CFFF2-3551-E842-9ADB-23D454D79264}" destId="{BCA43700-8864-B345-9646-B2C7F12FD2E3}" srcOrd="6" destOrd="0" presId="urn:microsoft.com/office/officeart/2005/8/layout/radial2"/>
    <dgm:cxn modelId="{75383D23-BE44-7C48-BE9E-DED7A8A946E5}" type="presParOf" srcId="{BCA43700-8864-B345-9646-B2C7F12FD2E3}" destId="{0C7FA62A-99D5-2F4A-8918-B9A6DAD9A2D3}" srcOrd="0" destOrd="0" presId="urn:microsoft.com/office/officeart/2005/8/layout/radial2"/>
    <dgm:cxn modelId="{8E80392B-D982-0143-B7F8-80FA696C9325}" type="presParOf" srcId="{BCA43700-8864-B345-9646-B2C7F12FD2E3}" destId="{FE939F85-1B5E-5248-BD04-0CE70A50126E}" srcOrd="1" destOrd="0" presId="urn:microsoft.com/office/officeart/2005/8/layout/radial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6FA4CD-6C33-2F44-8A3E-1C0640300756}" type="doc">
      <dgm:prSet loTypeId="urn:microsoft.com/office/officeart/2005/8/layout/vList3" loCatId="" qsTypeId="urn:microsoft.com/office/officeart/2005/8/quickstyle/simple1" qsCatId="simple" csTypeId="urn:microsoft.com/office/officeart/2005/8/colors/colorful1" csCatId="colorful" phldr="1"/>
      <dgm:spPr/>
      <dgm:t>
        <a:bodyPr/>
        <a:lstStyle/>
        <a:p>
          <a:endParaRPr lang="en-US"/>
        </a:p>
      </dgm:t>
    </dgm:pt>
    <dgm:pt modelId="{E12F2B23-8D20-954E-A032-FCA8508146F9}">
      <dgm:prSet/>
      <dgm:spPr/>
      <dgm:t>
        <a:bodyPr/>
        <a:lstStyle/>
        <a:p>
          <a:r>
            <a:rPr lang="en-US" dirty="0"/>
            <a:t>Developed use case diagrams, activity diagrams for the scope</a:t>
          </a:r>
        </a:p>
      </dgm:t>
    </dgm:pt>
    <dgm:pt modelId="{EFC8702E-5125-7044-9D96-643F8EF7A7F8}" type="parTrans" cxnId="{7B915924-BEE8-9844-B665-9E8EAB394181}">
      <dgm:prSet/>
      <dgm:spPr/>
      <dgm:t>
        <a:bodyPr/>
        <a:lstStyle/>
        <a:p>
          <a:endParaRPr lang="en-US"/>
        </a:p>
      </dgm:t>
    </dgm:pt>
    <dgm:pt modelId="{F7AD4DFC-7BCA-6D4E-9155-B2172EB985CB}" type="sibTrans" cxnId="{7B915924-BEE8-9844-B665-9E8EAB394181}">
      <dgm:prSet/>
      <dgm:spPr/>
      <dgm:t>
        <a:bodyPr/>
        <a:lstStyle/>
        <a:p>
          <a:endParaRPr lang="en-US"/>
        </a:p>
      </dgm:t>
    </dgm:pt>
    <dgm:pt modelId="{4693857D-C8F6-A243-819B-927E47676AAB}">
      <dgm:prSet/>
      <dgm:spPr/>
      <dgm:t>
        <a:bodyPr/>
        <a:lstStyle/>
        <a:p>
          <a:r>
            <a:rPr lang="en-US" dirty="0"/>
            <a:t>Formed the functional and non-functional requirements for the scope.</a:t>
          </a:r>
        </a:p>
      </dgm:t>
    </dgm:pt>
    <dgm:pt modelId="{1C6D6527-E5B0-2F45-9FCC-603788B8124B}" type="parTrans" cxnId="{6A744A6A-5EAA-F34D-8A50-9149BDC16B74}">
      <dgm:prSet/>
      <dgm:spPr/>
      <dgm:t>
        <a:bodyPr/>
        <a:lstStyle/>
        <a:p>
          <a:endParaRPr lang="en-US"/>
        </a:p>
      </dgm:t>
    </dgm:pt>
    <dgm:pt modelId="{BBFD64DC-51E5-A943-B685-2E334E600823}" type="sibTrans" cxnId="{6A744A6A-5EAA-F34D-8A50-9149BDC16B74}">
      <dgm:prSet/>
      <dgm:spPr/>
      <dgm:t>
        <a:bodyPr/>
        <a:lstStyle/>
        <a:p>
          <a:endParaRPr lang="en-US"/>
        </a:p>
      </dgm:t>
    </dgm:pt>
    <dgm:pt modelId="{CDB5FB23-FA9A-974F-AE4A-D897A2C0A46F}">
      <dgm:prSet/>
      <dgm:spPr/>
      <dgm:t>
        <a:bodyPr/>
        <a:lstStyle/>
        <a:p>
          <a:r>
            <a:rPr lang="en-US" dirty="0"/>
            <a:t>Documented the requirements.</a:t>
          </a:r>
        </a:p>
      </dgm:t>
    </dgm:pt>
    <dgm:pt modelId="{3C1269E8-6C79-684D-BE08-23D3446232AB}" type="parTrans" cxnId="{35D2CCF4-E826-F840-981C-6C435D806D76}">
      <dgm:prSet/>
      <dgm:spPr/>
      <dgm:t>
        <a:bodyPr/>
        <a:lstStyle/>
        <a:p>
          <a:endParaRPr lang="en-US"/>
        </a:p>
      </dgm:t>
    </dgm:pt>
    <dgm:pt modelId="{73D546FA-CD1E-0948-932C-896CF3EB7B04}" type="sibTrans" cxnId="{35D2CCF4-E826-F840-981C-6C435D806D76}">
      <dgm:prSet/>
      <dgm:spPr/>
      <dgm:t>
        <a:bodyPr/>
        <a:lstStyle/>
        <a:p>
          <a:endParaRPr lang="en-US"/>
        </a:p>
      </dgm:t>
    </dgm:pt>
    <dgm:pt modelId="{F861A7AC-045A-C04E-B5FE-FDFB7C465119}">
      <dgm:prSet/>
      <dgm:spPr/>
      <dgm:t>
        <a:bodyPr/>
        <a:lstStyle/>
        <a:p>
          <a:r>
            <a:rPr lang="en-US" dirty="0"/>
            <a:t>Finalized the technology that needs to be adopted for implementation, python and flask framework.</a:t>
          </a:r>
        </a:p>
      </dgm:t>
    </dgm:pt>
    <dgm:pt modelId="{CF0271DB-A1F3-014F-8F4C-93A691502CC5}" type="parTrans" cxnId="{A97733C3-6125-5A40-962F-283897D7B4DC}">
      <dgm:prSet/>
      <dgm:spPr/>
      <dgm:t>
        <a:bodyPr/>
        <a:lstStyle/>
        <a:p>
          <a:endParaRPr lang="en-US"/>
        </a:p>
      </dgm:t>
    </dgm:pt>
    <dgm:pt modelId="{69026972-D061-F84B-AF82-600A365709A7}" type="sibTrans" cxnId="{A97733C3-6125-5A40-962F-283897D7B4DC}">
      <dgm:prSet/>
      <dgm:spPr/>
      <dgm:t>
        <a:bodyPr/>
        <a:lstStyle/>
        <a:p>
          <a:endParaRPr lang="en-US"/>
        </a:p>
      </dgm:t>
    </dgm:pt>
    <dgm:pt modelId="{0DFFE3F1-0E21-AF44-A7D9-59D9297F5251}" type="pres">
      <dgm:prSet presAssocID="{3D6FA4CD-6C33-2F44-8A3E-1C0640300756}" presName="linearFlow" presStyleCnt="0">
        <dgm:presLayoutVars>
          <dgm:dir/>
          <dgm:resizeHandles val="exact"/>
        </dgm:presLayoutVars>
      </dgm:prSet>
      <dgm:spPr/>
    </dgm:pt>
    <dgm:pt modelId="{2892CE65-67A6-B248-9622-3946FC38A714}" type="pres">
      <dgm:prSet presAssocID="{E12F2B23-8D20-954E-A032-FCA8508146F9}" presName="composite" presStyleCnt="0"/>
      <dgm:spPr/>
    </dgm:pt>
    <dgm:pt modelId="{D4B94B75-26C0-984E-9664-8F157319E120}" type="pres">
      <dgm:prSet presAssocID="{E12F2B23-8D20-954E-A032-FCA8508146F9}"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774E442-E091-6E45-920B-751E1C88159D}" type="pres">
      <dgm:prSet presAssocID="{E12F2B23-8D20-954E-A032-FCA8508146F9}" presName="txShp" presStyleLbl="node1" presStyleIdx="0" presStyleCnt="4">
        <dgm:presLayoutVars>
          <dgm:bulletEnabled val="1"/>
        </dgm:presLayoutVars>
      </dgm:prSet>
      <dgm:spPr/>
    </dgm:pt>
    <dgm:pt modelId="{9259A70C-A92F-4948-8C86-2DFF9842E55A}" type="pres">
      <dgm:prSet presAssocID="{F7AD4DFC-7BCA-6D4E-9155-B2172EB985CB}" presName="spacing" presStyleCnt="0"/>
      <dgm:spPr/>
    </dgm:pt>
    <dgm:pt modelId="{95E16377-9A92-0841-BE39-5EDA843A9D85}" type="pres">
      <dgm:prSet presAssocID="{4693857D-C8F6-A243-819B-927E47676AAB}" presName="composite" presStyleCnt="0"/>
      <dgm:spPr/>
    </dgm:pt>
    <dgm:pt modelId="{A4D40E12-6B47-2F4A-998C-817515AB225E}" type="pres">
      <dgm:prSet presAssocID="{4693857D-C8F6-A243-819B-927E47676AAB}"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4A14879-0CA5-9B41-A960-7B5176AC0CF2}" type="pres">
      <dgm:prSet presAssocID="{4693857D-C8F6-A243-819B-927E47676AAB}" presName="txShp" presStyleLbl="node1" presStyleIdx="1" presStyleCnt="4" custLinFactNeighborX="2235" custLinFactNeighborY="-3438">
        <dgm:presLayoutVars>
          <dgm:bulletEnabled val="1"/>
        </dgm:presLayoutVars>
      </dgm:prSet>
      <dgm:spPr/>
    </dgm:pt>
    <dgm:pt modelId="{E6972B36-9E66-7943-8037-CC3D33523D81}" type="pres">
      <dgm:prSet presAssocID="{BBFD64DC-51E5-A943-B685-2E334E600823}" presName="spacing" presStyleCnt="0"/>
      <dgm:spPr/>
    </dgm:pt>
    <dgm:pt modelId="{2133CDAE-83CA-3143-A7F9-60A0C9A89C4B}" type="pres">
      <dgm:prSet presAssocID="{CDB5FB23-FA9A-974F-AE4A-D897A2C0A46F}" presName="composite" presStyleCnt="0"/>
      <dgm:spPr/>
    </dgm:pt>
    <dgm:pt modelId="{86F344F3-7C7B-014B-B9ED-72897ED8DAA0}" type="pres">
      <dgm:prSet presAssocID="{CDB5FB23-FA9A-974F-AE4A-D897A2C0A46F}"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C475B41-2480-E748-ADEB-BB0F1AEDD25D}" type="pres">
      <dgm:prSet presAssocID="{CDB5FB23-FA9A-974F-AE4A-D897A2C0A46F}" presName="txShp" presStyleLbl="node1" presStyleIdx="2" presStyleCnt="4" custLinFactNeighborX="2235" custLinFactNeighborY="1687">
        <dgm:presLayoutVars>
          <dgm:bulletEnabled val="1"/>
        </dgm:presLayoutVars>
      </dgm:prSet>
      <dgm:spPr/>
    </dgm:pt>
    <dgm:pt modelId="{8ED7B255-DA30-6142-AC3B-2534E57A3593}" type="pres">
      <dgm:prSet presAssocID="{73D546FA-CD1E-0948-932C-896CF3EB7B04}" presName="spacing" presStyleCnt="0"/>
      <dgm:spPr/>
    </dgm:pt>
    <dgm:pt modelId="{17B3B5B7-1D71-3A47-A103-1C8A1EA93586}" type="pres">
      <dgm:prSet presAssocID="{F861A7AC-045A-C04E-B5FE-FDFB7C465119}" presName="composite" presStyleCnt="0"/>
      <dgm:spPr/>
    </dgm:pt>
    <dgm:pt modelId="{6395A378-7AB7-1A48-A3E1-C762EB4A9DA4}" type="pres">
      <dgm:prSet presAssocID="{F861A7AC-045A-C04E-B5FE-FDFB7C465119}"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61B47D12-720C-E24C-A2D6-C0E103493CE0}" type="pres">
      <dgm:prSet presAssocID="{F861A7AC-045A-C04E-B5FE-FDFB7C465119}" presName="txShp" presStyleLbl="node1" presStyleIdx="3" presStyleCnt="4" custLinFactNeighborX="4809" custLinFactNeighborY="2822">
        <dgm:presLayoutVars>
          <dgm:bulletEnabled val="1"/>
        </dgm:presLayoutVars>
      </dgm:prSet>
      <dgm:spPr/>
    </dgm:pt>
  </dgm:ptLst>
  <dgm:cxnLst>
    <dgm:cxn modelId="{7B915924-BEE8-9844-B665-9E8EAB394181}" srcId="{3D6FA4CD-6C33-2F44-8A3E-1C0640300756}" destId="{E12F2B23-8D20-954E-A032-FCA8508146F9}" srcOrd="0" destOrd="0" parTransId="{EFC8702E-5125-7044-9D96-643F8EF7A7F8}" sibTransId="{F7AD4DFC-7BCA-6D4E-9155-B2172EB985CB}"/>
    <dgm:cxn modelId="{92C34757-4929-3F41-9CEF-1DCB6C8256F2}" type="presOf" srcId="{F861A7AC-045A-C04E-B5FE-FDFB7C465119}" destId="{61B47D12-720C-E24C-A2D6-C0E103493CE0}" srcOrd="0" destOrd="0" presId="urn:microsoft.com/office/officeart/2005/8/layout/vList3"/>
    <dgm:cxn modelId="{6A744A6A-5EAA-F34D-8A50-9149BDC16B74}" srcId="{3D6FA4CD-6C33-2F44-8A3E-1C0640300756}" destId="{4693857D-C8F6-A243-819B-927E47676AAB}" srcOrd="1" destOrd="0" parTransId="{1C6D6527-E5B0-2F45-9FCC-603788B8124B}" sibTransId="{BBFD64DC-51E5-A943-B685-2E334E600823}"/>
    <dgm:cxn modelId="{C1EDD280-E619-CF47-9BD3-33AE8D7B2673}" type="presOf" srcId="{E12F2B23-8D20-954E-A032-FCA8508146F9}" destId="{0774E442-E091-6E45-920B-751E1C88159D}" srcOrd="0" destOrd="0" presId="urn:microsoft.com/office/officeart/2005/8/layout/vList3"/>
    <dgm:cxn modelId="{90260DA2-FAF3-634B-8B01-D77DD7BD7602}" type="presOf" srcId="{CDB5FB23-FA9A-974F-AE4A-D897A2C0A46F}" destId="{9C475B41-2480-E748-ADEB-BB0F1AEDD25D}" srcOrd="0" destOrd="0" presId="urn:microsoft.com/office/officeart/2005/8/layout/vList3"/>
    <dgm:cxn modelId="{A97733C3-6125-5A40-962F-283897D7B4DC}" srcId="{3D6FA4CD-6C33-2F44-8A3E-1C0640300756}" destId="{F861A7AC-045A-C04E-B5FE-FDFB7C465119}" srcOrd="3" destOrd="0" parTransId="{CF0271DB-A1F3-014F-8F4C-93A691502CC5}" sibTransId="{69026972-D061-F84B-AF82-600A365709A7}"/>
    <dgm:cxn modelId="{33A34ADF-7D57-974F-8097-DA7B1F964B75}" type="presOf" srcId="{4693857D-C8F6-A243-819B-927E47676AAB}" destId="{14A14879-0CA5-9B41-A960-7B5176AC0CF2}" srcOrd="0" destOrd="0" presId="urn:microsoft.com/office/officeart/2005/8/layout/vList3"/>
    <dgm:cxn modelId="{35D2CCF4-E826-F840-981C-6C435D806D76}" srcId="{3D6FA4CD-6C33-2F44-8A3E-1C0640300756}" destId="{CDB5FB23-FA9A-974F-AE4A-D897A2C0A46F}" srcOrd="2" destOrd="0" parTransId="{3C1269E8-6C79-684D-BE08-23D3446232AB}" sibTransId="{73D546FA-CD1E-0948-932C-896CF3EB7B04}"/>
    <dgm:cxn modelId="{E465C3FD-C7EA-CA46-89A4-48F12856BEDF}" type="presOf" srcId="{3D6FA4CD-6C33-2F44-8A3E-1C0640300756}" destId="{0DFFE3F1-0E21-AF44-A7D9-59D9297F5251}" srcOrd="0" destOrd="0" presId="urn:microsoft.com/office/officeart/2005/8/layout/vList3"/>
    <dgm:cxn modelId="{958AF022-B288-0046-A488-71082CC422DB}" type="presParOf" srcId="{0DFFE3F1-0E21-AF44-A7D9-59D9297F5251}" destId="{2892CE65-67A6-B248-9622-3946FC38A714}" srcOrd="0" destOrd="0" presId="urn:microsoft.com/office/officeart/2005/8/layout/vList3"/>
    <dgm:cxn modelId="{8EB28593-4C24-4D4F-AAF5-7EA62F7D7106}" type="presParOf" srcId="{2892CE65-67A6-B248-9622-3946FC38A714}" destId="{D4B94B75-26C0-984E-9664-8F157319E120}" srcOrd="0" destOrd="0" presId="urn:microsoft.com/office/officeart/2005/8/layout/vList3"/>
    <dgm:cxn modelId="{6FF0270D-6C8C-014F-A4E9-56B871ECC9D8}" type="presParOf" srcId="{2892CE65-67A6-B248-9622-3946FC38A714}" destId="{0774E442-E091-6E45-920B-751E1C88159D}" srcOrd="1" destOrd="0" presId="urn:microsoft.com/office/officeart/2005/8/layout/vList3"/>
    <dgm:cxn modelId="{073BA6BF-BCBD-AC4C-A36F-57AD7AB762C8}" type="presParOf" srcId="{0DFFE3F1-0E21-AF44-A7D9-59D9297F5251}" destId="{9259A70C-A92F-4948-8C86-2DFF9842E55A}" srcOrd="1" destOrd="0" presId="urn:microsoft.com/office/officeart/2005/8/layout/vList3"/>
    <dgm:cxn modelId="{42FEC141-E3DC-4748-B80E-92C677B8EE81}" type="presParOf" srcId="{0DFFE3F1-0E21-AF44-A7D9-59D9297F5251}" destId="{95E16377-9A92-0841-BE39-5EDA843A9D85}" srcOrd="2" destOrd="0" presId="urn:microsoft.com/office/officeart/2005/8/layout/vList3"/>
    <dgm:cxn modelId="{0790410E-4F41-9642-8670-523F6CF86855}" type="presParOf" srcId="{95E16377-9A92-0841-BE39-5EDA843A9D85}" destId="{A4D40E12-6B47-2F4A-998C-817515AB225E}" srcOrd="0" destOrd="0" presId="urn:microsoft.com/office/officeart/2005/8/layout/vList3"/>
    <dgm:cxn modelId="{525ED37F-370B-A64A-A7C3-880C70C825AF}" type="presParOf" srcId="{95E16377-9A92-0841-BE39-5EDA843A9D85}" destId="{14A14879-0CA5-9B41-A960-7B5176AC0CF2}" srcOrd="1" destOrd="0" presId="urn:microsoft.com/office/officeart/2005/8/layout/vList3"/>
    <dgm:cxn modelId="{E026098D-0491-BC4C-80AA-FB59C8B39042}" type="presParOf" srcId="{0DFFE3F1-0E21-AF44-A7D9-59D9297F5251}" destId="{E6972B36-9E66-7943-8037-CC3D33523D81}" srcOrd="3" destOrd="0" presId="urn:microsoft.com/office/officeart/2005/8/layout/vList3"/>
    <dgm:cxn modelId="{8CF63D06-1320-7945-BD42-D817B16ED9DC}" type="presParOf" srcId="{0DFFE3F1-0E21-AF44-A7D9-59D9297F5251}" destId="{2133CDAE-83CA-3143-A7F9-60A0C9A89C4B}" srcOrd="4" destOrd="0" presId="urn:microsoft.com/office/officeart/2005/8/layout/vList3"/>
    <dgm:cxn modelId="{ED9A2BFB-5BA3-1344-B95A-C38466379D49}" type="presParOf" srcId="{2133CDAE-83CA-3143-A7F9-60A0C9A89C4B}" destId="{86F344F3-7C7B-014B-B9ED-72897ED8DAA0}" srcOrd="0" destOrd="0" presId="urn:microsoft.com/office/officeart/2005/8/layout/vList3"/>
    <dgm:cxn modelId="{2BB75CEA-DD9D-7942-B4B6-8BE2A6611B8A}" type="presParOf" srcId="{2133CDAE-83CA-3143-A7F9-60A0C9A89C4B}" destId="{9C475B41-2480-E748-ADEB-BB0F1AEDD25D}" srcOrd="1" destOrd="0" presId="urn:microsoft.com/office/officeart/2005/8/layout/vList3"/>
    <dgm:cxn modelId="{0D0A5E68-CCD7-2248-A664-2B582BB074DF}" type="presParOf" srcId="{0DFFE3F1-0E21-AF44-A7D9-59D9297F5251}" destId="{8ED7B255-DA30-6142-AC3B-2534E57A3593}" srcOrd="5" destOrd="0" presId="urn:microsoft.com/office/officeart/2005/8/layout/vList3"/>
    <dgm:cxn modelId="{03B493DD-AA40-AB4C-9E9E-4888D70C7FB8}" type="presParOf" srcId="{0DFFE3F1-0E21-AF44-A7D9-59D9297F5251}" destId="{17B3B5B7-1D71-3A47-A103-1C8A1EA93586}" srcOrd="6" destOrd="0" presId="urn:microsoft.com/office/officeart/2005/8/layout/vList3"/>
    <dgm:cxn modelId="{7B2228C7-A719-134A-8EA7-7787E6A82FAE}" type="presParOf" srcId="{17B3B5B7-1D71-3A47-A103-1C8A1EA93586}" destId="{6395A378-7AB7-1A48-A3E1-C762EB4A9DA4}" srcOrd="0" destOrd="0" presId="urn:microsoft.com/office/officeart/2005/8/layout/vList3"/>
    <dgm:cxn modelId="{7D0D156D-D397-8B47-A0FA-A566BE9BDE03}" type="presParOf" srcId="{17B3B5B7-1D71-3A47-A103-1C8A1EA93586}" destId="{61B47D12-720C-E24C-A2D6-C0E103493CE0}" srcOrd="1" destOrd="0" presId="urn:microsoft.com/office/officeart/2005/8/layout/vList3"/>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6C3F65-035C-D245-84B8-40ACC058734F}"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US"/>
        </a:p>
      </dgm:t>
    </dgm:pt>
    <dgm:pt modelId="{C644B8D5-A993-5547-AED2-EC60B491CDBE}">
      <dgm:prSet/>
      <dgm:spPr/>
      <dgm:t>
        <a:bodyPr/>
        <a:lstStyle/>
        <a:p>
          <a:r>
            <a:rPr lang="en-US"/>
            <a:t>Implementation of the software system.</a:t>
          </a:r>
        </a:p>
      </dgm:t>
    </dgm:pt>
    <dgm:pt modelId="{C7AEEFE1-3268-B842-9AAA-0FFA23D3983F}" type="parTrans" cxnId="{A25C1B0B-7107-4B48-ACC2-2320C4B63116}">
      <dgm:prSet/>
      <dgm:spPr/>
      <dgm:t>
        <a:bodyPr/>
        <a:lstStyle/>
        <a:p>
          <a:endParaRPr lang="en-US"/>
        </a:p>
      </dgm:t>
    </dgm:pt>
    <dgm:pt modelId="{7A3D2995-E466-B049-B44B-3AD149567D42}" type="sibTrans" cxnId="{A25C1B0B-7107-4B48-ACC2-2320C4B63116}">
      <dgm:prSet/>
      <dgm:spPr/>
      <dgm:t>
        <a:bodyPr/>
        <a:lstStyle/>
        <a:p>
          <a:endParaRPr lang="en-US"/>
        </a:p>
      </dgm:t>
    </dgm:pt>
    <dgm:pt modelId="{CDDDD7F1-A108-A649-B65D-E3C1E6D14C20}">
      <dgm:prSet/>
      <dgm:spPr/>
      <dgm:t>
        <a:bodyPr/>
        <a:lstStyle/>
        <a:p>
          <a:r>
            <a:rPr lang="en-US"/>
            <a:t>By using Python, develop the features of the IMS that are mentioned in the scope considering all the requirements.</a:t>
          </a:r>
        </a:p>
      </dgm:t>
    </dgm:pt>
    <dgm:pt modelId="{B1A76BEE-DBB8-0446-A800-F152505D8773}" type="parTrans" cxnId="{1BF1FC40-2B72-BE48-A7F2-19B4810AAE53}">
      <dgm:prSet/>
      <dgm:spPr/>
      <dgm:t>
        <a:bodyPr/>
        <a:lstStyle/>
        <a:p>
          <a:endParaRPr lang="en-US"/>
        </a:p>
      </dgm:t>
    </dgm:pt>
    <dgm:pt modelId="{51162E19-064A-4144-B5BD-783B7FC9A675}" type="sibTrans" cxnId="{1BF1FC40-2B72-BE48-A7F2-19B4810AAE53}">
      <dgm:prSet/>
      <dgm:spPr/>
      <dgm:t>
        <a:bodyPr/>
        <a:lstStyle/>
        <a:p>
          <a:endParaRPr lang="en-US"/>
        </a:p>
      </dgm:t>
    </dgm:pt>
    <dgm:pt modelId="{69A8F7BB-37C1-EE46-ACFF-D3280CBE4299}">
      <dgm:prSet/>
      <dgm:spPr/>
      <dgm:t>
        <a:bodyPr/>
        <a:lstStyle/>
        <a:p>
          <a:r>
            <a:rPr lang="en-US"/>
            <a:t>Incorporate all possible error messages when a user tries to give inaccurate input.</a:t>
          </a:r>
        </a:p>
      </dgm:t>
    </dgm:pt>
    <dgm:pt modelId="{0E4E7C59-C5B8-6A43-A448-FBDE27726745}" type="parTrans" cxnId="{19C5F0C8-A921-A244-B8E4-4CE1B932BDC7}">
      <dgm:prSet/>
      <dgm:spPr/>
      <dgm:t>
        <a:bodyPr/>
        <a:lstStyle/>
        <a:p>
          <a:endParaRPr lang="en-US"/>
        </a:p>
      </dgm:t>
    </dgm:pt>
    <dgm:pt modelId="{F60FC4E2-35F8-D842-A9F5-0049429228FD}" type="sibTrans" cxnId="{19C5F0C8-A921-A244-B8E4-4CE1B932BDC7}">
      <dgm:prSet/>
      <dgm:spPr/>
      <dgm:t>
        <a:bodyPr/>
        <a:lstStyle/>
        <a:p>
          <a:endParaRPr lang="en-US"/>
        </a:p>
      </dgm:t>
    </dgm:pt>
    <dgm:pt modelId="{1D09D53A-E685-FC44-98CB-8B4470D40241}">
      <dgm:prSet/>
      <dgm:spPr/>
      <dgm:t>
        <a:bodyPr/>
        <a:lstStyle/>
        <a:p>
          <a:r>
            <a:rPr lang="en-US"/>
            <a:t>Develop a framework using Flask.</a:t>
          </a:r>
        </a:p>
      </dgm:t>
    </dgm:pt>
    <dgm:pt modelId="{EA214B87-F3AD-F043-996D-0F1D0E825309}" type="parTrans" cxnId="{B5CAEB6F-7F03-8244-B360-B24C696ADD4B}">
      <dgm:prSet/>
      <dgm:spPr/>
      <dgm:t>
        <a:bodyPr/>
        <a:lstStyle/>
        <a:p>
          <a:endParaRPr lang="en-US"/>
        </a:p>
      </dgm:t>
    </dgm:pt>
    <dgm:pt modelId="{4C86D7C3-EA66-1442-B7A9-0F09D33B1F6F}" type="sibTrans" cxnId="{B5CAEB6F-7F03-8244-B360-B24C696ADD4B}">
      <dgm:prSet/>
      <dgm:spPr/>
      <dgm:t>
        <a:bodyPr/>
        <a:lstStyle/>
        <a:p>
          <a:endParaRPr lang="en-US"/>
        </a:p>
      </dgm:t>
    </dgm:pt>
    <dgm:pt modelId="{D9F9EAD2-5386-7F45-8E1A-1272E78BD35F}">
      <dgm:prSet/>
      <dgm:spPr/>
      <dgm:t>
        <a:bodyPr/>
        <a:lstStyle/>
        <a:p>
          <a:r>
            <a:rPr lang="en-US"/>
            <a:t>Test the developed system by giving all the possible inputs.</a:t>
          </a:r>
        </a:p>
      </dgm:t>
    </dgm:pt>
    <dgm:pt modelId="{53B09E58-7C31-7648-A3BE-48CA12779B36}" type="parTrans" cxnId="{1F80BF4C-D402-BB4E-BB58-DD49EDD41363}">
      <dgm:prSet/>
      <dgm:spPr/>
      <dgm:t>
        <a:bodyPr/>
        <a:lstStyle/>
        <a:p>
          <a:endParaRPr lang="en-US"/>
        </a:p>
      </dgm:t>
    </dgm:pt>
    <dgm:pt modelId="{22D52BF8-4547-C248-8172-302EEEE6D19D}" type="sibTrans" cxnId="{1F80BF4C-D402-BB4E-BB58-DD49EDD41363}">
      <dgm:prSet/>
      <dgm:spPr/>
      <dgm:t>
        <a:bodyPr/>
        <a:lstStyle/>
        <a:p>
          <a:endParaRPr lang="en-US"/>
        </a:p>
      </dgm:t>
    </dgm:pt>
    <dgm:pt modelId="{10D2A11C-0644-6641-AF9E-6C9F05F11557}" type="pres">
      <dgm:prSet presAssocID="{016C3F65-035C-D245-84B8-40ACC058734F}" presName="CompostProcess" presStyleCnt="0">
        <dgm:presLayoutVars>
          <dgm:dir/>
          <dgm:resizeHandles val="exact"/>
        </dgm:presLayoutVars>
      </dgm:prSet>
      <dgm:spPr/>
    </dgm:pt>
    <dgm:pt modelId="{925A215D-39DC-A64F-862B-DE9131792DB4}" type="pres">
      <dgm:prSet presAssocID="{016C3F65-035C-D245-84B8-40ACC058734F}" presName="arrow" presStyleLbl="bgShp" presStyleIdx="0" presStyleCnt="1"/>
      <dgm:spPr/>
    </dgm:pt>
    <dgm:pt modelId="{11AA3499-82E0-0841-8D50-57C05C6D0B70}" type="pres">
      <dgm:prSet presAssocID="{016C3F65-035C-D245-84B8-40ACC058734F}" presName="linearProcess" presStyleCnt="0"/>
      <dgm:spPr/>
    </dgm:pt>
    <dgm:pt modelId="{B0241832-1F89-4C45-8153-6C779F554F86}" type="pres">
      <dgm:prSet presAssocID="{C644B8D5-A993-5547-AED2-EC60B491CDBE}" presName="textNode" presStyleLbl="node1" presStyleIdx="0" presStyleCnt="5">
        <dgm:presLayoutVars>
          <dgm:bulletEnabled val="1"/>
        </dgm:presLayoutVars>
      </dgm:prSet>
      <dgm:spPr/>
    </dgm:pt>
    <dgm:pt modelId="{1BE34857-EF89-1947-9FA6-6C096A331CB2}" type="pres">
      <dgm:prSet presAssocID="{7A3D2995-E466-B049-B44B-3AD149567D42}" presName="sibTrans" presStyleCnt="0"/>
      <dgm:spPr/>
    </dgm:pt>
    <dgm:pt modelId="{71FC9740-9522-E046-9FDB-DC4FAA5FDFB3}" type="pres">
      <dgm:prSet presAssocID="{CDDDD7F1-A108-A649-B65D-E3C1E6D14C20}" presName="textNode" presStyleLbl="node1" presStyleIdx="1" presStyleCnt="5">
        <dgm:presLayoutVars>
          <dgm:bulletEnabled val="1"/>
        </dgm:presLayoutVars>
      </dgm:prSet>
      <dgm:spPr/>
    </dgm:pt>
    <dgm:pt modelId="{1EC15D14-6B0B-CE47-9006-3001C253E672}" type="pres">
      <dgm:prSet presAssocID="{51162E19-064A-4144-B5BD-783B7FC9A675}" presName="sibTrans" presStyleCnt="0"/>
      <dgm:spPr/>
    </dgm:pt>
    <dgm:pt modelId="{E691733D-69B2-F943-B6B4-793B512B5E46}" type="pres">
      <dgm:prSet presAssocID="{69A8F7BB-37C1-EE46-ACFF-D3280CBE4299}" presName="textNode" presStyleLbl="node1" presStyleIdx="2" presStyleCnt="5">
        <dgm:presLayoutVars>
          <dgm:bulletEnabled val="1"/>
        </dgm:presLayoutVars>
      </dgm:prSet>
      <dgm:spPr/>
    </dgm:pt>
    <dgm:pt modelId="{BF20FAB4-1EF1-1543-9A3A-9355E691E7F3}" type="pres">
      <dgm:prSet presAssocID="{F60FC4E2-35F8-D842-A9F5-0049429228FD}" presName="sibTrans" presStyleCnt="0"/>
      <dgm:spPr/>
    </dgm:pt>
    <dgm:pt modelId="{D16A33FA-8A8B-C545-A063-6BB48D26E2CF}" type="pres">
      <dgm:prSet presAssocID="{1D09D53A-E685-FC44-98CB-8B4470D40241}" presName="textNode" presStyleLbl="node1" presStyleIdx="3" presStyleCnt="5">
        <dgm:presLayoutVars>
          <dgm:bulletEnabled val="1"/>
        </dgm:presLayoutVars>
      </dgm:prSet>
      <dgm:spPr/>
    </dgm:pt>
    <dgm:pt modelId="{DAD75E10-DBF5-834F-8E2C-B3ABF9389824}" type="pres">
      <dgm:prSet presAssocID="{4C86D7C3-EA66-1442-B7A9-0F09D33B1F6F}" presName="sibTrans" presStyleCnt="0"/>
      <dgm:spPr/>
    </dgm:pt>
    <dgm:pt modelId="{8812155F-76A2-A34A-8EA3-F56CD3E791AA}" type="pres">
      <dgm:prSet presAssocID="{D9F9EAD2-5386-7F45-8E1A-1272E78BD35F}" presName="textNode" presStyleLbl="node1" presStyleIdx="4" presStyleCnt="5">
        <dgm:presLayoutVars>
          <dgm:bulletEnabled val="1"/>
        </dgm:presLayoutVars>
      </dgm:prSet>
      <dgm:spPr/>
    </dgm:pt>
  </dgm:ptLst>
  <dgm:cxnLst>
    <dgm:cxn modelId="{B642F600-B487-8B4E-AAB3-53F3AB4E6791}" type="presOf" srcId="{CDDDD7F1-A108-A649-B65D-E3C1E6D14C20}" destId="{71FC9740-9522-E046-9FDB-DC4FAA5FDFB3}" srcOrd="0" destOrd="0" presId="urn:microsoft.com/office/officeart/2005/8/layout/hProcess9"/>
    <dgm:cxn modelId="{A25C1B0B-7107-4B48-ACC2-2320C4B63116}" srcId="{016C3F65-035C-D245-84B8-40ACC058734F}" destId="{C644B8D5-A993-5547-AED2-EC60B491CDBE}" srcOrd="0" destOrd="0" parTransId="{C7AEEFE1-3268-B842-9AAA-0FFA23D3983F}" sibTransId="{7A3D2995-E466-B049-B44B-3AD149567D42}"/>
    <dgm:cxn modelId="{172C8720-34C1-DE45-A236-F345015F7290}" type="presOf" srcId="{016C3F65-035C-D245-84B8-40ACC058734F}" destId="{10D2A11C-0644-6641-AF9E-6C9F05F11557}" srcOrd="0" destOrd="0" presId="urn:microsoft.com/office/officeart/2005/8/layout/hProcess9"/>
    <dgm:cxn modelId="{1BF1FC40-2B72-BE48-A7F2-19B4810AAE53}" srcId="{016C3F65-035C-D245-84B8-40ACC058734F}" destId="{CDDDD7F1-A108-A649-B65D-E3C1E6D14C20}" srcOrd="1" destOrd="0" parTransId="{B1A76BEE-DBB8-0446-A800-F152505D8773}" sibTransId="{51162E19-064A-4144-B5BD-783B7FC9A675}"/>
    <dgm:cxn modelId="{1F80BF4C-D402-BB4E-BB58-DD49EDD41363}" srcId="{016C3F65-035C-D245-84B8-40ACC058734F}" destId="{D9F9EAD2-5386-7F45-8E1A-1272E78BD35F}" srcOrd="4" destOrd="0" parTransId="{53B09E58-7C31-7648-A3BE-48CA12779B36}" sibTransId="{22D52BF8-4547-C248-8172-302EEEE6D19D}"/>
    <dgm:cxn modelId="{B5CAEB6F-7F03-8244-B360-B24C696ADD4B}" srcId="{016C3F65-035C-D245-84B8-40ACC058734F}" destId="{1D09D53A-E685-FC44-98CB-8B4470D40241}" srcOrd="3" destOrd="0" parTransId="{EA214B87-F3AD-F043-996D-0F1D0E825309}" sibTransId="{4C86D7C3-EA66-1442-B7A9-0F09D33B1F6F}"/>
    <dgm:cxn modelId="{89FE867A-5A96-4941-AD34-F6C7EB591245}" type="presOf" srcId="{D9F9EAD2-5386-7F45-8E1A-1272E78BD35F}" destId="{8812155F-76A2-A34A-8EA3-F56CD3E791AA}" srcOrd="0" destOrd="0" presId="urn:microsoft.com/office/officeart/2005/8/layout/hProcess9"/>
    <dgm:cxn modelId="{E834EE83-F606-1B42-BF57-8BE0BB115FD4}" type="presOf" srcId="{1D09D53A-E685-FC44-98CB-8B4470D40241}" destId="{D16A33FA-8A8B-C545-A063-6BB48D26E2CF}" srcOrd="0" destOrd="0" presId="urn:microsoft.com/office/officeart/2005/8/layout/hProcess9"/>
    <dgm:cxn modelId="{47C517BF-210C-5246-AE35-341CEEB40474}" type="presOf" srcId="{C644B8D5-A993-5547-AED2-EC60B491CDBE}" destId="{B0241832-1F89-4C45-8153-6C779F554F86}" srcOrd="0" destOrd="0" presId="urn:microsoft.com/office/officeart/2005/8/layout/hProcess9"/>
    <dgm:cxn modelId="{C8772DC2-D043-A64D-8BA3-32854EA7BF2D}" type="presOf" srcId="{69A8F7BB-37C1-EE46-ACFF-D3280CBE4299}" destId="{E691733D-69B2-F943-B6B4-793B512B5E46}" srcOrd="0" destOrd="0" presId="urn:microsoft.com/office/officeart/2005/8/layout/hProcess9"/>
    <dgm:cxn modelId="{19C5F0C8-A921-A244-B8E4-4CE1B932BDC7}" srcId="{016C3F65-035C-D245-84B8-40ACC058734F}" destId="{69A8F7BB-37C1-EE46-ACFF-D3280CBE4299}" srcOrd="2" destOrd="0" parTransId="{0E4E7C59-C5B8-6A43-A448-FBDE27726745}" sibTransId="{F60FC4E2-35F8-D842-A9F5-0049429228FD}"/>
    <dgm:cxn modelId="{6DA0D203-D9D6-8244-ADB4-E7B41CFB1277}" type="presParOf" srcId="{10D2A11C-0644-6641-AF9E-6C9F05F11557}" destId="{925A215D-39DC-A64F-862B-DE9131792DB4}" srcOrd="0" destOrd="0" presId="urn:microsoft.com/office/officeart/2005/8/layout/hProcess9"/>
    <dgm:cxn modelId="{A7A408F6-7F4C-6F41-A041-CFE24F33738C}" type="presParOf" srcId="{10D2A11C-0644-6641-AF9E-6C9F05F11557}" destId="{11AA3499-82E0-0841-8D50-57C05C6D0B70}" srcOrd="1" destOrd="0" presId="urn:microsoft.com/office/officeart/2005/8/layout/hProcess9"/>
    <dgm:cxn modelId="{26D37C72-1E8E-4049-A636-2F3BA1FD64C4}" type="presParOf" srcId="{11AA3499-82E0-0841-8D50-57C05C6D0B70}" destId="{B0241832-1F89-4C45-8153-6C779F554F86}" srcOrd="0" destOrd="0" presId="urn:microsoft.com/office/officeart/2005/8/layout/hProcess9"/>
    <dgm:cxn modelId="{F6D75743-6313-6E40-9E77-0B2FF7BD1994}" type="presParOf" srcId="{11AA3499-82E0-0841-8D50-57C05C6D0B70}" destId="{1BE34857-EF89-1947-9FA6-6C096A331CB2}" srcOrd="1" destOrd="0" presId="urn:microsoft.com/office/officeart/2005/8/layout/hProcess9"/>
    <dgm:cxn modelId="{67FF95F6-E150-6D41-88B9-1D069772AD62}" type="presParOf" srcId="{11AA3499-82E0-0841-8D50-57C05C6D0B70}" destId="{71FC9740-9522-E046-9FDB-DC4FAA5FDFB3}" srcOrd="2" destOrd="0" presId="urn:microsoft.com/office/officeart/2005/8/layout/hProcess9"/>
    <dgm:cxn modelId="{F7BE71EF-A575-F441-9B07-DE140F47B314}" type="presParOf" srcId="{11AA3499-82E0-0841-8D50-57C05C6D0B70}" destId="{1EC15D14-6B0B-CE47-9006-3001C253E672}" srcOrd="3" destOrd="0" presId="urn:microsoft.com/office/officeart/2005/8/layout/hProcess9"/>
    <dgm:cxn modelId="{0654E04B-70C3-4E4B-B7D6-56135E8713D7}" type="presParOf" srcId="{11AA3499-82E0-0841-8D50-57C05C6D0B70}" destId="{E691733D-69B2-F943-B6B4-793B512B5E46}" srcOrd="4" destOrd="0" presId="urn:microsoft.com/office/officeart/2005/8/layout/hProcess9"/>
    <dgm:cxn modelId="{081FEEAA-CE56-B146-A253-CF604C0AE740}" type="presParOf" srcId="{11AA3499-82E0-0841-8D50-57C05C6D0B70}" destId="{BF20FAB4-1EF1-1543-9A3A-9355E691E7F3}" srcOrd="5" destOrd="0" presId="urn:microsoft.com/office/officeart/2005/8/layout/hProcess9"/>
    <dgm:cxn modelId="{8B4ACF23-9E33-2B47-A2DF-BC842ABAAF5A}" type="presParOf" srcId="{11AA3499-82E0-0841-8D50-57C05C6D0B70}" destId="{D16A33FA-8A8B-C545-A063-6BB48D26E2CF}" srcOrd="6" destOrd="0" presId="urn:microsoft.com/office/officeart/2005/8/layout/hProcess9"/>
    <dgm:cxn modelId="{FA717140-8D9B-5F48-BE92-CD7C023126A9}" type="presParOf" srcId="{11AA3499-82E0-0841-8D50-57C05C6D0B70}" destId="{DAD75E10-DBF5-834F-8E2C-B3ABF9389824}" srcOrd="7" destOrd="0" presId="urn:microsoft.com/office/officeart/2005/8/layout/hProcess9"/>
    <dgm:cxn modelId="{F5DDB1E8-DC0F-1E4E-8725-9F314E2A04D1}" type="presParOf" srcId="{11AA3499-82E0-0841-8D50-57C05C6D0B70}" destId="{8812155F-76A2-A34A-8EA3-F56CD3E791AA}" srcOrd="8"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7C03D-DA0A-5E40-AB78-6F472192E213}">
      <dsp:nvSpPr>
        <dsp:cNvPr id="0" name=""/>
        <dsp:cNvSpPr/>
      </dsp:nvSpPr>
      <dsp:spPr>
        <a:xfrm>
          <a:off x="0" y="0"/>
          <a:ext cx="5251658" cy="8599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Introduction</a:t>
          </a:r>
        </a:p>
      </dsp:txBody>
      <dsp:txXfrm>
        <a:off x="25187" y="25187"/>
        <a:ext cx="4251028" cy="809585"/>
      </dsp:txXfrm>
    </dsp:sp>
    <dsp:sp modelId="{17208C8D-D6DF-A54D-A6B1-DFBD80BB4F2F}">
      <dsp:nvSpPr>
        <dsp:cNvPr id="0" name=""/>
        <dsp:cNvSpPr/>
      </dsp:nvSpPr>
      <dsp:spPr>
        <a:xfrm>
          <a:off x="439826" y="1016316"/>
          <a:ext cx="5251658" cy="859959"/>
        </a:xfrm>
        <a:prstGeom prst="roundRect">
          <a:avLst>
            <a:gd name="adj" fmla="val 10000"/>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Project Scope</a:t>
          </a:r>
        </a:p>
      </dsp:txBody>
      <dsp:txXfrm>
        <a:off x="465013" y="1041503"/>
        <a:ext cx="4202484" cy="809585"/>
      </dsp:txXfrm>
    </dsp:sp>
    <dsp:sp modelId="{CDA7CD72-D57D-CA41-845C-36C0AA00C51E}">
      <dsp:nvSpPr>
        <dsp:cNvPr id="0" name=""/>
        <dsp:cNvSpPr/>
      </dsp:nvSpPr>
      <dsp:spPr>
        <a:xfrm>
          <a:off x="873088" y="2032632"/>
          <a:ext cx="5251658" cy="859959"/>
        </a:xfrm>
        <a:prstGeom prst="roundRect">
          <a:avLst>
            <a:gd name="adj" fmla="val 10000"/>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Project Status</a:t>
          </a:r>
        </a:p>
      </dsp:txBody>
      <dsp:txXfrm>
        <a:off x="898275" y="2057819"/>
        <a:ext cx="4209048" cy="809585"/>
      </dsp:txXfrm>
    </dsp:sp>
    <dsp:sp modelId="{5EC508C7-C0A9-2243-9694-5CCB6C49E2AC}">
      <dsp:nvSpPr>
        <dsp:cNvPr id="0" name=""/>
        <dsp:cNvSpPr/>
      </dsp:nvSpPr>
      <dsp:spPr>
        <a:xfrm>
          <a:off x="1312914" y="3048949"/>
          <a:ext cx="5251658" cy="859959"/>
        </a:xfrm>
        <a:prstGeom prst="roundRect">
          <a:avLst>
            <a:gd name="adj" fmla="val 1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What’s next?</a:t>
          </a:r>
        </a:p>
      </dsp:txBody>
      <dsp:txXfrm>
        <a:off x="1338101" y="3074136"/>
        <a:ext cx="4202484" cy="809585"/>
      </dsp:txXfrm>
    </dsp:sp>
    <dsp:sp modelId="{3EDF64AB-0B3F-714B-B40F-7F8514E99F45}">
      <dsp:nvSpPr>
        <dsp:cNvPr id="0" name=""/>
        <dsp:cNvSpPr/>
      </dsp:nvSpPr>
      <dsp:spPr>
        <a:xfrm>
          <a:off x="4692684" y="658651"/>
          <a:ext cx="558973" cy="558973"/>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818453" y="658651"/>
        <a:ext cx="307435" cy="420627"/>
      </dsp:txXfrm>
    </dsp:sp>
    <dsp:sp modelId="{62C91D61-5D77-6A41-9B88-3F58E54DF3E0}">
      <dsp:nvSpPr>
        <dsp:cNvPr id="0" name=""/>
        <dsp:cNvSpPr/>
      </dsp:nvSpPr>
      <dsp:spPr>
        <a:xfrm>
          <a:off x="5132510" y="1674967"/>
          <a:ext cx="558973" cy="558973"/>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258279" y="1674967"/>
        <a:ext cx="307435" cy="420627"/>
      </dsp:txXfrm>
    </dsp:sp>
    <dsp:sp modelId="{197245B4-566B-0F46-84CE-3E0DE1BD9849}">
      <dsp:nvSpPr>
        <dsp:cNvPr id="0" name=""/>
        <dsp:cNvSpPr/>
      </dsp:nvSpPr>
      <dsp:spPr>
        <a:xfrm>
          <a:off x="5565772" y="2691283"/>
          <a:ext cx="558973" cy="558973"/>
        </a:xfrm>
        <a:prstGeom prst="downArrow">
          <a:avLst>
            <a:gd name="adj1" fmla="val 55000"/>
            <a:gd name="adj2" fmla="val 45000"/>
          </a:avLst>
        </a:prstGeom>
        <a:solidFill>
          <a:schemeClr val="accent5">
            <a:tint val="40000"/>
            <a:alpha val="90000"/>
            <a:hueOff val="-6739761"/>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691541" y="2691283"/>
        <a:ext cx="307435" cy="420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D1FE3-D767-7048-BFD4-F7A9AF7B534A}">
      <dsp:nvSpPr>
        <dsp:cNvPr id="0" name=""/>
        <dsp:cNvSpPr/>
      </dsp:nvSpPr>
      <dsp:spPr>
        <a:xfrm>
          <a:off x="0" y="414308"/>
          <a:ext cx="5333999" cy="3628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3978" tIns="374904" rIns="413978"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Inventory Management System (IMS) refers to a software application or a set of processes that facilitate the efficient monitoring, tracking, and control of a company's inventory.</a:t>
          </a:r>
          <a:endParaRPr lang="en-US" sz="1800" kern="1200" dirty="0"/>
        </a:p>
        <a:p>
          <a:pPr marL="171450" lvl="1" indent="-171450" algn="l" defTabSz="800100">
            <a:lnSpc>
              <a:spcPct val="90000"/>
            </a:lnSpc>
            <a:spcBef>
              <a:spcPct val="0"/>
            </a:spcBef>
            <a:spcAft>
              <a:spcPct val="15000"/>
            </a:spcAft>
            <a:buChar char="•"/>
          </a:pPr>
          <a:r>
            <a:rPr lang="en-US" sz="1800" b="0" i="0" kern="1200"/>
            <a:t>It involves the management of stock goods, materials, or products that are either ready for sale or are in the production process. </a:t>
          </a:r>
          <a:endParaRPr lang="en-US" sz="1800" kern="1200"/>
        </a:p>
        <a:p>
          <a:pPr marL="171450" lvl="1" indent="-171450" algn="l" defTabSz="800100">
            <a:lnSpc>
              <a:spcPct val="90000"/>
            </a:lnSpc>
            <a:spcBef>
              <a:spcPct val="0"/>
            </a:spcBef>
            <a:spcAft>
              <a:spcPct val="15000"/>
            </a:spcAft>
            <a:buChar char="•"/>
          </a:pPr>
          <a:r>
            <a:rPr lang="en-US" sz="1800" b="0" i="0" kern="1200"/>
            <a:t>The primary objective of an IMS is to ensure that the right amount of inventory is available at the right time, minimizing the costs associated with excess inventory while preventing stockouts</a:t>
          </a:r>
          <a:endParaRPr lang="en-US" sz="1800" kern="1200"/>
        </a:p>
      </dsp:txBody>
      <dsp:txXfrm>
        <a:off x="0" y="414308"/>
        <a:ext cx="5333999" cy="3628800"/>
      </dsp:txXfrm>
    </dsp:sp>
    <dsp:sp modelId="{70BCCEA4-84FF-AC4B-A838-1FFF06B791B9}">
      <dsp:nvSpPr>
        <dsp:cNvPr id="0" name=""/>
        <dsp:cNvSpPr/>
      </dsp:nvSpPr>
      <dsp:spPr>
        <a:xfrm>
          <a:off x="266699" y="148628"/>
          <a:ext cx="3733799" cy="5313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129" tIns="0" rIns="141129" bIns="0" numCol="1" spcCol="1270" anchor="ctr" anchorCtr="0">
          <a:noAutofit/>
        </a:bodyPr>
        <a:lstStyle/>
        <a:p>
          <a:pPr marL="0" lvl="0" indent="0" algn="l" defTabSz="800100">
            <a:lnSpc>
              <a:spcPct val="90000"/>
            </a:lnSpc>
            <a:spcBef>
              <a:spcPct val="0"/>
            </a:spcBef>
            <a:spcAft>
              <a:spcPct val="35000"/>
            </a:spcAft>
            <a:buNone/>
          </a:pPr>
          <a:r>
            <a:rPr lang="en-US" sz="1800" b="1" kern="1200" dirty="0"/>
            <a:t>Introduction:</a:t>
          </a:r>
          <a:endParaRPr lang="en-US" sz="1800" kern="1200" dirty="0"/>
        </a:p>
      </dsp:txBody>
      <dsp:txXfrm>
        <a:off x="292638" y="174567"/>
        <a:ext cx="3681921"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1BDE3-B32B-FE4D-BC51-BF1490DCBA57}">
      <dsp:nvSpPr>
        <dsp:cNvPr id="0" name=""/>
        <dsp:cNvSpPr/>
      </dsp:nvSpPr>
      <dsp:spPr>
        <a:xfrm rot="2563125">
          <a:off x="1696573" y="3158957"/>
          <a:ext cx="679814" cy="65214"/>
        </a:xfrm>
        <a:custGeom>
          <a:avLst/>
          <a:gdLst/>
          <a:ahLst/>
          <a:cxnLst/>
          <a:rect l="0" t="0" r="0" b="0"/>
          <a:pathLst>
            <a:path>
              <a:moveTo>
                <a:pt x="0" y="32607"/>
              </a:moveTo>
              <a:lnTo>
                <a:pt x="679814" y="32607"/>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E63030A-60E8-2444-8574-D86CF13C943C}">
      <dsp:nvSpPr>
        <dsp:cNvPr id="0" name=""/>
        <dsp:cNvSpPr/>
      </dsp:nvSpPr>
      <dsp:spPr>
        <a:xfrm>
          <a:off x="1786753" y="2227998"/>
          <a:ext cx="756386" cy="65214"/>
        </a:xfrm>
        <a:custGeom>
          <a:avLst/>
          <a:gdLst/>
          <a:ahLst/>
          <a:cxnLst/>
          <a:rect l="0" t="0" r="0" b="0"/>
          <a:pathLst>
            <a:path>
              <a:moveTo>
                <a:pt x="0" y="32607"/>
              </a:moveTo>
              <a:lnTo>
                <a:pt x="756386" y="32607"/>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9E9AA77-CB43-BA40-A526-A2D8DED2B25A}">
      <dsp:nvSpPr>
        <dsp:cNvPr id="0" name=""/>
        <dsp:cNvSpPr/>
      </dsp:nvSpPr>
      <dsp:spPr>
        <a:xfrm rot="19036875">
          <a:off x="1696573" y="1297038"/>
          <a:ext cx="679814" cy="65214"/>
        </a:xfrm>
        <a:custGeom>
          <a:avLst/>
          <a:gdLst/>
          <a:ahLst/>
          <a:cxnLst/>
          <a:rect l="0" t="0" r="0" b="0"/>
          <a:pathLst>
            <a:path>
              <a:moveTo>
                <a:pt x="0" y="32607"/>
              </a:moveTo>
              <a:lnTo>
                <a:pt x="679814" y="32607"/>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71CF976-9A8D-864B-AAD8-1CA478D7623F}">
      <dsp:nvSpPr>
        <dsp:cNvPr id="0" name=""/>
        <dsp:cNvSpPr/>
      </dsp:nvSpPr>
      <dsp:spPr>
        <a:xfrm>
          <a:off x="57600" y="1334846"/>
          <a:ext cx="1941343" cy="185151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787E7B6-DFFD-7A4D-B61A-9937A5BAF290}">
      <dsp:nvSpPr>
        <dsp:cNvPr id="0" name=""/>
        <dsp:cNvSpPr/>
      </dsp:nvSpPr>
      <dsp:spPr>
        <a:xfrm>
          <a:off x="2113724" y="7880"/>
          <a:ext cx="1300253" cy="1300253"/>
        </a:xfrm>
        <a:prstGeom prst="ellips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Adding Item to the Inventory</a:t>
          </a:r>
        </a:p>
      </dsp:txBody>
      <dsp:txXfrm>
        <a:off x="2304142" y="198298"/>
        <a:ext cx="919417" cy="919417"/>
      </dsp:txXfrm>
    </dsp:sp>
    <dsp:sp modelId="{0EC57D29-5993-E744-BC63-06D6C70BF5B1}">
      <dsp:nvSpPr>
        <dsp:cNvPr id="0" name=""/>
        <dsp:cNvSpPr/>
      </dsp:nvSpPr>
      <dsp:spPr>
        <a:xfrm>
          <a:off x="2543139" y="1610478"/>
          <a:ext cx="1300253" cy="1300253"/>
        </a:xfrm>
        <a:prstGeom prst="ellips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Inventory Update</a:t>
          </a:r>
        </a:p>
      </dsp:txBody>
      <dsp:txXfrm>
        <a:off x="2733557" y="1800896"/>
        <a:ext cx="919417" cy="919417"/>
      </dsp:txXfrm>
    </dsp:sp>
    <dsp:sp modelId="{0C7FA62A-99D5-2F4A-8918-B9A6DAD9A2D3}">
      <dsp:nvSpPr>
        <dsp:cNvPr id="0" name=""/>
        <dsp:cNvSpPr/>
      </dsp:nvSpPr>
      <dsp:spPr>
        <a:xfrm>
          <a:off x="2113724" y="3213077"/>
          <a:ext cx="1300253" cy="1300253"/>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Inventory Transfer</a:t>
          </a:r>
        </a:p>
      </dsp:txBody>
      <dsp:txXfrm>
        <a:off x="2304142" y="3403495"/>
        <a:ext cx="919417" cy="919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4E442-E091-6E45-920B-751E1C88159D}">
      <dsp:nvSpPr>
        <dsp:cNvPr id="0" name=""/>
        <dsp:cNvSpPr/>
      </dsp:nvSpPr>
      <dsp:spPr>
        <a:xfrm rot="10800000">
          <a:off x="1261520" y="2297"/>
          <a:ext cx="4272965" cy="740988"/>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75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Developed use case diagrams, activity diagrams for the scope</a:t>
          </a:r>
        </a:p>
      </dsp:txBody>
      <dsp:txXfrm rot="10800000">
        <a:off x="1446767" y="2297"/>
        <a:ext cx="4087718" cy="740988"/>
      </dsp:txXfrm>
    </dsp:sp>
    <dsp:sp modelId="{D4B94B75-26C0-984E-9664-8F157319E120}">
      <dsp:nvSpPr>
        <dsp:cNvPr id="0" name=""/>
        <dsp:cNvSpPr/>
      </dsp:nvSpPr>
      <dsp:spPr>
        <a:xfrm>
          <a:off x="891026" y="2297"/>
          <a:ext cx="740988" cy="74098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A14879-0CA5-9B41-A960-7B5176AC0CF2}">
      <dsp:nvSpPr>
        <dsp:cNvPr id="0" name=""/>
        <dsp:cNvSpPr/>
      </dsp:nvSpPr>
      <dsp:spPr>
        <a:xfrm rot="10800000">
          <a:off x="1357021" y="939001"/>
          <a:ext cx="4272965" cy="740988"/>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75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Formed the functional and non-functional requirements for the scope.</a:t>
          </a:r>
        </a:p>
      </dsp:txBody>
      <dsp:txXfrm rot="10800000">
        <a:off x="1542268" y="939001"/>
        <a:ext cx="4087718" cy="740988"/>
      </dsp:txXfrm>
    </dsp:sp>
    <dsp:sp modelId="{A4D40E12-6B47-2F4A-998C-817515AB225E}">
      <dsp:nvSpPr>
        <dsp:cNvPr id="0" name=""/>
        <dsp:cNvSpPr/>
      </dsp:nvSpPr>
      <dsp:spPr>
        <a:xfrm>
          <a:off x="891026" y="964476"/>
          <a:ext cx="740988" cy="7409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475B41-2480-E748-ADEB-BB0F1AEDD25D}">
      <dsp:nvSpPr>
        <dsp:cNvPr id="0" name=""/>
        <dsp:cNvSpPr/>
      </dsp:nvSpPr>
      <dsp:spPr>
        <a:xfrm rot="10800000">
          <a:off x="1357021" y="1939156"/>
          <a:ext cx="4272965" cy="740988"/>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75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Documented the requirements.</a:t>
          </a:r>
        </a:p>
      </dsp:txBody>
      <dsp:txXfrm rot="10800000">
        <a:off x="1542268" y="1939156"/>
        <a:ext cx="4087718" cy="740988"/>
      </dsp:txXfrm>
    </dsp:sp>
    <dsp:sp modelId="{86F344F3-7C7B-014B-B9ED-72897ED8DAA0}">
      <dsp:nvSpPr>
        <dsp:cNvPr id="0" name=""/>
        <dsp:cNvSpPr/>
      </dsp:nvSpPr>
      <dsp:spPr>
        <a:xfrm>
          <a:off x="891026" y="1926656"/>
          <a:ext cx="740988" cy="7409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B47D12-720C-E24C-A2D6-C0E103493CE0}">
      <dsp:nvSpPr>
        <dsp:cNvPr id="0" name=""/>
        <dsp:cNvSpPr/>
      </dsp:nvSpPr>
      <dsp:spPr>
        <a:xfrm rot="10800000">
          <a:off x="1467007" y="2891133"/>
          <a:ext cx="4272965" cy="740988"/>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6756"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Finalized the technology that needs to be adopted for implementation, python and flask framework.</a:t>
          </a:r>
        </a:p>
      </dsp:txBody>
      <dsp:txXfrm rot="10800000">
        <a:off x="1652254" y="2891133"/>
        <a:ext cx="4087718" cy="740988"/>
      </dsp:txXfrm>
    </dsp:sp>
    <dsp:sp modelId="{6395A378-7AB7-1A48-A3E1-C762EB4A9DA4}">
      <dsp:nvSpPr>
        <dsp:cNvPr id="0" name=""/>
        <dsp:cNvSpPr/>
      </dsp:nvSpPr>
      <dsp:spPr>
        <a:xfrm>
          <a:off x="891026" y="2888835"/>
          <a:ext cx="740988" cy="74098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A215D-39DC-A64F-862B-DE9131792DB4}">
      <dsp:nvSpPr>
        <dsp:cNvPr id="0" name=""/>
        <dsp:cNvSpPr/>
      </dsp:nvSpPr>
      <dsp:spPr>
        <a:xfrm>
          <a:off x="565193" y="0"/>
          <a:ext cx="6405529" cy="3836277"/>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41832-1F89-4C45-8153-6C779F554F86}">
      <dsp:nvSpPr>
        <dsp:cNvPr id="0" name=""/>
        <dsp:cNvSpPr/>
      </dsp:nvSpPr>
      <dsp:spPr>
        <a:xfrm>
          <a:off x="3311" y="1150883"/>
          <a:ext cx="1447941" cy="15345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Implementation of the software system.</a:t>
          </a:r>
        </a:p>
      </dsp:txBody>
      <dsp:txXfrm>
        <a:off x="73994" y="1221566"/>
        <a:ext cx="1306575" cy="1393144"/>
      </dsp:txXfrm>
    </dsp:sp>
    <dsp:sp modelId="{71FC9740-9522-E046-9FDB-DC4FAA5FDFB3}">
      <dsp:nvSpPr>
        <dsp:cNvPr id="0" name=""/>
        <dsp:cNvSpPr/>
      </dsp:nvSpPr>
      <dsp:spPr>
        <a:xfrm>
          <a:off x="1523649" y="1150883"/>
          <a:ext cx="1447941" cy="153451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By using Python, develop the features of the IMS that are mentioned in the scope considering all the requirements.</a:t>
          </a:r>
        </a:p>
      </dsp:txBody>
      <dsp:txXfrm>
        <a:off x="1594332" y="1221566"/>
        <a:ext cx="1306575" cy="1393144"/>
      </dsp:txXfrm>
    </dsp:sp>
    <dsp:sp modelId="{E691733D-69B2-F943-B6B4-793B512B5E46}">
      <dsp:nvSpPr>
        <dsp:cNvPr id="0" name=""/>
        <dsp:cNvSpPr/>
      </dsp:nvSpPr>
      <dsp:spPr>
        <a:xfrm>
          <a:off x="3043987" y="1150883"/>
          <a:ext cx="1447941" cy="15345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Incorporate all possible error messages when a user tries to give inaccurate input.</a:t>
          </a:r>
        </a:p>
      </dsp:txBody>
      <dsp:txXfrm>
        <a:off x="3114670" y="1221566"/>
        <a:ext cx="1306575" cy="1393144"/>
      </dsp:txXfrm>
    </dsp:sp>
    <dsp:sp modelId="{D16A33FA-8A8B-C545-A063-6BB48D26E2CF}">
      <dsp:nvSpPr>
        <dsp:cNvPr id="0" name=""/>
        <dsp:cNvSpPr/>
      </dsp:nvSpPr>
      <dsp:spPr>
        <a:xfrm>
          <a:off x="4564326" y="1150883"/>
          <a:ext cx="1447941" cy="153451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Develop a framework using Flask.</a:t>
          </a:r>
        </a:p>
      </dsp:txBody>
      <dsp:txXfrm>
        <a:off x="4635009" y="1221566"/>
        <a:ext cx="1306575" cy="1393144"/>
      </dsp:txXfrm>
    </dsp:sp>
    <dsp:sp modelId="{8812155F-76A2-A34A-8EA3-F56CD3E791AA}">
      <dsp:nvSpPr>
        <dsp:cNvPr id="0" name=""/>
        <dsp:cNvSpPr/>
      </dsp:nvSpPr>
      <dsp:spPr>
        <a:xfrm>
          <a:off x="6084664" y="1150883"/>
          <a:ext cx="1447941" cy="15345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Test the developed system by giving all the possible inputs.</a:t>
          </a:r>
        </a:p>
      </dsp:txBody>
      <dsp:txXfrm>
        <a:off x="6155347" y="1221566"/>
        <a:ext cx="1306575" cy="139314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4E623-1266-B047-ADD3-0F6EB1AA256B}" type="datetimeFigureOut">
              <a:rPr lang="en-US" smtClean="0"/>
              <a:t>10/16/23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0EC60-FC46-FB4A-BABF-3D24EA3B1414}" type="slidenum">
              <a:rPr lang="en-US" smtClean="0"/>
              <a:t>‹#›</a:t>
            </a:fld>
            <a:endParaRPr lang="en-US"/>
          </a:p>
        </p:txBody>
      </p:sp>
    </p:spTree>
    <p:extLst>
      <p:ext uri="{BB962C8B-B14F-4D97-AF65-F5344CB8AC3E}">
        <p14:creationId xmlns:p14="http://schemas.microsoft.com/office/powerpoint/2010/main" val="206282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0EC60-FC46-FB4A-BABF-3D24EA3B1414}" type="slidenum">
              <a:rPr lang="en-US" smtClean="0"/>
              <a:t>1</a:t>
            </a:fld>
            <a:endParaRPr lang="en-US"/>
          </a:p>
        </p:txBody>
      </p:sp>
    </p:spTree>
    <p:extLst>
      <p:ext uri="{BB962C8B-B14F-4D97-AF65-F5344CB8AC3E}">
        <p14:creationId xmlns:p14="http://schemas.microsoft.com/office/powerpoint/2010/main" val="27327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0EC60-FC46-FB4A-BABF-3D24EA3B1414}" type="slidenum">
              <a:rPr lang="en-US" smtClean="0"/>
              <a:t>2</a:t>
            </a:fld>
            <a:endParaRPr lang="en-US"/>
          </a:p>
        </p:txBody>
      </p:sp>
    </p:spTree>
    <p:extLst>
      <p:ext uri="{BB962C8B-B14F-4D97-AF65-F5344CB8AC3E}">
        <p14:creationId xmlns:p14="http://schemas.microsoft.com/office/powerpoint/2010/main" val="257294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0EC60-FC46-FB4A-BABF-3D24EA3B1414}" type="slidenum">
              <a:rPr lang="en-US" smtClean="0"/>
              <a:t>3</a:t>
            </a:fld>
            <a:endParaRPr lang="en-US"/>
          </a:p>
        </p:txBody>
      </p:sp>
    </p:spTree>
    <p:extLst>
      <p:ext uri="{BB962C8B-B14F-4D97-AF65-F5344CB8AC3E}">
        <p14:creationId xmlns:p14="http://schemas.microsoft.com/office/powerpoint/2010/main" val="49123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0EC60-FC46-FB4A-BABF-3D24EA3B1414}" type="slidenum">
              <a:rPr lang="en-US" smtClean="0"/>
              <a:t>4</a:t>
            </a:fld>
            <a:endParaRPr lang="en-US"/>
          </a:p>
        </p:txBody>
      </p:sp>
    </p:spTree>
    <p:extLst>
      <p:ext uri="{BB962C8B-B14F-4D97-AF65-F5344CB8AC3E}">
        <p14:creationId xmlns:p14="http://schemas.microsoft.com/office/powerpoint/2010/main" val="38539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0EC60-FC46-FB4A-BABF-3D24EA3B1414}" type="slidenum">
              <a:rPr lang="en-US" smtClean="0"/>
              <a:t>5</a:t>
            </a:fld>
            <a:endParaRPr lang="en-US"/>
          </a:p>
        </p:txBody>
      </p:sp>
    </p:spTree>
    <p:extLst>
      <p:ext uri="{BB962C8B-B14F-4D97-AF65-F5344CB8AC3E}">
        <p14:creationId xmlns:p14="http://schemas.microsoft.com/office/powerpoint/2010/main" val="259813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0EC60-FC46-FB4A-BABF-3D24EA3B1414}" type="slidenum">
              <a:rPr lang="en-US" smtClean="0"/>
              <a:t>6</a:t>
            </a:fld>
            <a:endParaRPr lang="en-US"/>
          </a:p>
        </p:txBody>
      </p:sp>
    </p:spTree>
    <p:extLst>
      <p:ext uri="{BB962C8B-B14F-4D97-AF65-F5344CB8AC3E}">
        <p14:creationId xmlns:p14="http://schemas.microsoft.com/office/powerpoint/2010/main" val="37401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0EC60-FC46-FB4A-BABF-3D24EA3B1414}" type="slidenum">
              <a:rPr lang="en-US" smtClean="0"/>
              <a:t>7</a:t>
            </a:fld>
            <a:endParaRPr lang="en-US"/>
          </a:p>
        </p:txBody>
      </p:sp>
    </p:spTree>
    <p:extLst>
      <p:ext uri="{BB962C8B-B14F-4D97-AF65-F5344CB8AC3E}">
        <p14:creationId xmlns:p14="http://schemas.microsoft.com/office/powerpoint/2010/main" val="245715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DCCC-4B2B-A939-1B12-168D6E68D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5D2084-EA22-825F-9FE5-6F553F050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E6E859-904E-86F1-A12F-B62AF3F24CBA}"/>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5" name="Footer Placeholder 4">
            <a:extLst>
              <a:ext uri="{FF2B5EF4-FFF2-40B4-BE49-F238E27FC236}">
                <a16:creationId xmlns:a16="http://schemas.microsoft.com/office/drawing/2014/main" id="{463A3FA7-B03F-2802-CFBB-E94298B97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9E547-1D2B-8B88-85A3-DE1FF92E3AD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9069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8387-34DC-95BC-01A9-DAFCD1D5A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BB9B9B-181D-0FB2-86E4-3C6CF50EA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E4FCC-95E9-F3E9-80DD-5CA91BB06BCC}"/>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5" name="Footer Placeholder 4">
            <a:extLst>
              <a:ext uri="{FF2B5EF4-FFF2-40B4-BE49-F238E27FC236}">
                <a16:creationId xmlns:a16="http://schemas.microsoft.com/office/drawing/2014/main" id="{F90889AA-C86C-1455-ECA4-A75B39074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89D02-3EF6-B2F2-652E-48FF78DC3DA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7553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DD99D-EF26-017D-56F2-06D80118B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233C3D-376A-C124-EA47-58A4624C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ACD4F-0D3C-208B-D399-CA9FF4A0C223}"/>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5" name="Footer Placeholder 4">
            <a:extLst>
              <a:ext uri="{FF2B5EF4-FFF2-40B4-BE49-F238E27FC236}">
                <a16:creationId xmlns:a16="http://schemas.microsoft.com/office/drawing/2014/main" id="{BE325CCD-78A0-FB99-CAE5-2FF45F571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7E71B-FBAC-AB8F-5950-80B5D5ECCE18}"/>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0208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49D7-0954-BF47-2A0C-CED48204E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43754-6205-EDDB-8398-AA5F71586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9DD31-667B-9BDA-7EF2-E187C96A2BC6}"/>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5" name="Footer Placeholder 4">
            <a:extLst>
              <a:ext uri="{FF2B5EF4-FFF2-40B4-BE49-F238E27FC236}">
                <a16:creationId xmlns:a16="http://schemas.microsoft.com/office/drawing/2014/main" id="{A08E8E8B-84D7-E6D7-43DE-E163212C7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859B5-2567-2756-5B5A-F86756619E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552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878E-D4D6-A573-28FA-2CD5D3EF8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E18429-3A92-696B-FB94-934527488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2195D0-6D9F-1D82-43E0-322238F17CB7}"/>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5" name="Footer Placeholder 4">
            <a:extLst>
              <a:ext uri="{FF2B5EF4-FFF2-40B4-BE49-F238E27FC236}">
                <a16:creationId xmlns:a16="http://schemas.microsoft.com/office/drawing/2014/main" id="{4C624DE8-B7B5-4DAA-92D9-C702DC035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76C9D-A707-CECB-8BAA-F976AD88009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2039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E8F7-0426-A437-C597-9131BD297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46965-5129-D636-0806-DF95632EB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0842F4-7B02-C8F8-627C-96BADBFE6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F16FBD-FBE8-5D81-0398-C020FF47AF86}"/>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6" name="Footer Placeholder 5">
            <a:extLst>
              <a:ext uri="{FF2B5EF4-FFF2-40B4-BE49-F238E27FC236}">
                <a16:creationId xmlns:a16="http://schemas.microsoft.com/office/drawing/2014/main" id="{FCE39AC2-D575-1F52-300A-A5ACCFAEA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37F2E-258C-FF4A-461E-97D85FDCAD7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1404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FE5A-5C87-313F-8DA8-CEDE9B5D14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B6CC89-F56E-9D71-B0A8-C68DDE8A7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47753-629F-A3D0-BD95-87DB7C70D9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4EF927-F24A-6F22-DBEF-54E36DFC2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85FDF-280E-DD4C-5AE8-4923D6EE4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22F2B4-ED61-C0F0-ACDD-D08D44257C76}"/>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8" name="Footer Placeholder 7">
            <a:extLst>
              <a:ext uri="{FF2B5EF4-FFF2-40B4-BE49-F238E27FC236}">
                <a16:creationId xmlns:a16="http://schemas.microsoft.com/office/drawing/2014/main" id="{F06D13E9-3B01-74FD-EDE6-D024E9B413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3D5F3-26BF-A5C2-1C80-6B25C8F035D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189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CCA7-CF00-E0B9-DD70-0E6D4C01B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AB54F0-7A79-31A8-D53E-973B8ABA7C75}"/>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4" name="Footer Placeholder 3">
            <a:extLst>
              <a:ext uri="{FF2B5EF4-FFF2-40B4-BE49-F238E27FC236}">
                <a16:creationId xmlns:a16="http://schemas.microsoft.com/office/drawing/2014/main" id="{DA73717B-F646-1916-BC95-21C471BD7B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D6852F-FBF8-43B8-5AA2-1693ADB61D5F}"/>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383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26ABF-5FA2-7D81-6CBF-44F453B826CC}"/>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3" name="Footer Placeholder 2">
            <a:extLst>
              <a:ext uri="{FF2B5EF4-FFF2-40B4-BE49-F238E27FC236}">
                <a16:creationId xmlns:a16="http://schemas.microsoft.com/office/drawing/2014/main" id="{5E5122F5-5C24-9E3B-C8C2-DBC8B8AA3E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790C43-F6FE-1B85-CBC3-5D4360A590D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3110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6BFD-201F-C8BF-3274-5A02C4D81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2238FA-805F-E806-401E-A55A9F694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1B150-B352-66B4-9CC0-354473158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DE52A-C9BE-B5D6-AE58-AB1AAB5D13B4}"/>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6" name="Footer Placeholder 5">
            <a:extLst>
              <a:ext uri="{FF2B5EF4-FFF2-40B4-BE49-F238E27FC236}">
                <a16:creationId xmlns:a16="http://schemas.microsoft.com/office/drawing/2014/main" id="{4CB92AD7-7946-A11E-019B-366C11AE0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32DD3-70A6-9AF2-D074-140E32033F23}"/>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3476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76AC-CF54-8DE8-D956-2D33AF890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E2ADBD-5D52-AE16-67FE-439D13A5E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A3CE4B-C2B2-4C96-0444-A4017265E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F8E7A-0187-47AF-D4C9-309C22485F35}"/>
              </a:ext>
            </a:extLst>
          </p:cNvPr>
          <p:cNvSpPr>
            <a:spLocks noGrp="1"/>
          </p:cNvSpPr>
          <p:nvPr>
            <p:ph type="dt" sz="half" idx="10"/>
          </p:nvPr>
        </p:nvSpPr>
        <p:spPr/>
        <p:txBody>
          <a:bodyPr/>
          <a:lstStyle/>
          <a:p>
            <a:fld id="{1E351CED-465B-40B5-ADCE-957C918F227B}" type="datetimeFigureOut">
              <a:rPr lang="en-US" smtClean="0"/>
              <a:t>10/16/23</a:t>
            </a:fld>
            <a:endParaRPr lang="en-US"/>
          </a:p>
        </p:txBody>
      </p:sp>
      <p:sp>
        <p:nvSpPr>
          <p:cNvPr id="6" name="Footer Placeholder 5">
            <a:extLst>
              <a:ext uri="{FF2B5EF4-FFF2-40B4-BE49-F238E27FC236}">
                <a16:creationId xmlns:a16="http://schemas.microsoft.com/office/drawing/2014/main" id="{21E84E89-7243-CDEB-F9A5-952C31208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310E3-5A4A-2C5B-29D8-9486AA8AF681}"/>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345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D703D0-D09A-4D00-5376-AAECB67E9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A24FF-84A9-6ABA-8F9C-6E2E70207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38DB3-DB6A-3A86-40E9-5D97907E6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51CED-465B-40B5-ADCE-957C918F227B}" type="datetimeFigureOut">
              <a:rPr lang="en-US" smtClean="0"/>
              <a:t>10/16/23</a:t>
            </a:fld>
            <a:endParaRPr lang="en-US"/>
          </a:p>
        </p:txBody>
      </p:sp>
      <p:sp>
        <p:nvSpPr>
          <p:cNvPr id="5" name="Footer Placeholder 4">
            <a:extLst>
              <a:ext uri="{FF2B5EF4-FFF2-40B4-BE49-F238E27FC236}">
                <a16:creationId xmlns:a16="http://schemas.microsoft.com/office/drawing/2014/main" id="{FF8A3281-F010-5E85-E57C-C0798BD36B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E55205-C31A-F7B2-A8EF-B2EAC3B79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6305115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jp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jpe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jpe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jpe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jpe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654982E2-E5D3-4959-B20C-63A421F6D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4580C-55B0-61A8-2CAE-A4D6A8E1D64C}"/>
              </a:ext>
            </a:extLst>
          </p:cNvPr>
          <p:cNvSpPr>
            <a:spLocks noGrp="1"/>
          </p:cNvSpPr>
          <p:nvPr>
            <p:ph type="ctrTitle"/>
          </p:nvPr>
        </p:nvSpPr>
        <p:spPr>
          <a:xfrm>
            <a:off x="6092326" y="802955"/>
            <a:ext cx="5290594" cy="1454051"/>
          </a:xfrm>
        </p:spPr>
        <p:txBody>
          <a:bodyPr vert="horz" lIns="91440" tIns="45720" rIns="91440" bIns="45720" rtlCol="0" anchor="b">
            <a:normAutofit/>
          </a:bodyPr>
          <a:lstStyle/>
          <a:p>
            <a:pPr algn="l"/>
            <a:r>
              <a:rPr lang="en-US" sz="3300" kern="1200">
                <a:solidFill>
                  <a:schemeClr val="tx2"/>
                </a:solidFill>
                <a:latin typeface="+mj-lt"/>
                <a:ea typeface="+mj-ea"/>
                <a:cs typeface="+mj-cs"/>
              </a:rPr>
              <a:t>Implementation of Inventory Management System</a:t>
            </a:r>
          </a:p>
        </p:txBody>
      </p:sp>
      <p:pic>
        <p:nvPicPr>
          <p:cNvPr id="6" name="Picture 5" descr="A group of people in blue overalls and yellow helmets&#10;&#10;Description automatically generated">
            <a:extLst>
              <a:ext uri="{FF2B5EF4-FFF2-40B4-BE49-F238E27FC236}">
                <a16:creationId xmlns:a16="http://schemas.microsoft.com/office/drawing/2014/main" id="{128153EC-F982-AFD8-C601-19E73D1F0892}"/>
              </a:ext>
            </a:extLst>
          </p:cNvPr>
          <p:cNvPicPr>
            <a:picLocks noChangeAspect="1"/>
          </p:cNvPicPr>
          <p:nvPr/>
        </p:nvPicPr>
        <p:blipFill rotWithShape="1">
          <a:blip r:embed="rId3"/>
          <a:srcRect l="20852" r="13254" b="1"/>
          <a:stretch/>
        </p:blipFill>
        <p:spPr>
          <a:xfrm>
            <a:off x="-3" y="2345922"/>
            <a:ext cx="5375372" cy="4507038"/>
          </a:xfrm>
          <a:custGeom>
            <a:avLst/>
            <a:gdLst/>
            <a:ahLst/>
            <a:cxnLst/>
            <a:rect l="l" t="t" r="r" b="b"/>
            <a:pathLst>
              <a:path w="5485419" h="4610469">
                <a:moveTo>
                  <a:pt x="2345076" y="0"/>
                </a:moveTo>
                <a:cubicBezTo>
                  <a:pt x="4079439" y="0"/>
                  <a:pt x="5485419" y="1405980"/>
                  <a:pt x="5485419" y="3140344"/>
                </a:cubicBezTo>
                <a:cubicBezTo>
                  <a:pt x="5485419" y="3573935"/>
                  <a:pt x="5397545" y="3987002"/>
                  <a:pt x="5238635" y="4362707"/>
                </a:cubicBezTo>
                <a:lnTo>
                  <a:pt x="5119282" y="4610469"/>
                </a:lnTo>
                <a:lnTo>
                  <a:pt x="0" y="4610469"/>
                </a:lnTo>
                <a:lnTo>
                  <a:pt x="0" y="1056789"/>
                </a:lnTo>
                <a:lnTo>
                  <a:pt x="124518" y="919786"/>
                </a:lnTo>
                <a:cubicBezTo>
                  <a:pt x="692808" y="351495"/>
                  <a:pt x="1477894" y="0"/>
                  <a:pt x="2345076" y="0"/>
                </a:cubicBezTo>
                <a:close/>
              </a:path>
            </a:pathLst>
          </a:custGeom>
          <a:noFill/>
        </p:spPr>
      </p:pic>
      <p:pic>
        <p:nvPicPr>
          <p:cNvPr id="4" name="Picture 3" descr="A blue and white curved wall&#10;&#10;Description automatically generated with medium confidence">
            <a:extLst>
              <a:ext uri="{FF2B5EF4-FFF2-40B4-BE49-F238E27FC236}">
                <a16:creationId xmlns:a16="http://schemas.microsoft.com/office/drawing/2014/main" id="{9A4331F6-1228-CB93-F807-497CBF4F1569}"/>
              </a:ext>
            </a:extLst>
          </p:cNvPr>
          <p:cNvPicPr>
            <a:picLocks noChangeAspect="1"/>
          </p:cNvPicPr>
          <p:nvPr/>
        </p:nvPicPr>
        <p:blipFill rotWithShape="1">
          <a:blip r:embed="rId4"/>
          <a:srcRect t="24809" r="-3" b="-3"/>
          <a:stretch/>
        </p:blipFill>
        <p:spPr>
          <a:xfrm>
            <a:off x="1473075" y="2"/>
            <a:ext cx="4431339" cy="2499013"/>
          </a:xfrm>
          <a:custGeom>
            <a:avLst/>
            <a:gdLst/>
            <a:ahLst/>
            <a:cxnLst/>
            <a:rect l="l" t="t" r="r" b="b"/>
            <a:pathLst>
              <a:path w="4548867" h="2614366">
                <a:moveTo>
                  <a:pt x="28132" y="0"/>
                </a:moveTo>
                <a:lnTo>
                  <a:pt x="4520736" y="0"/>
                </a:lnTo>
                <a:lnTo>
                  <a:pt x="4537124" y="107385"/>
                </a:lnTo>
                <a:cubicBezTo>
                  <a:pt x="4544889" y="183845"/>
                  <a:pt x="4548867" y="261424"/>
                  <a:pt x="4548867" y="339933"/>
                </a:cubicBezTo>
                <a:cubicBezTo>
                  <a:pt x="4548867" y="1596068"/>
                  <a:pt x="3530568" y="2614366"/>
                  <a:pt x="2274434" y="2614366"/>
                </a:cubicBezTo>
                <a:cubicBezTo>
                  <a:pt x="1018299" y="2614366"/>
                  <a:pt x="0" y="1596068"/>
                  <a:pt x="0" y="339933"/>
                </a:cubicBezTo>
                <a:cubicBezTo>
                  <a:pt x="0" y="261424"/>
                  <a:pt x="3978" y="183845"/>
                  <a:pt x="11743" y="107385"/>
                </a:cubicBezTo>
                <a:close/>
              </a:path>
            </a:pathLst>
          </a:custGeom>
          <a:noFill/>
        </p:spPr>
      </p:pic>
      <p:grpSp>
        <p:nvGrpSpPr>
          <p:cNvPr id="90" name="Group 89">
            <a:extLst>
              <a:ext uri="{FF2B5EF4-FFF2-40B4-BE49-F238E27FC236}">
                <a16:creationId xmlns:a16="http://schemas.microsoft.com/office/drawing/2014/main" id="{2771FEA5-1BB0-4DEA-9432-D1A5CA9E5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32560" y="1"/>
            <a:ext cx="4532812" cy="2513100"/>
            <a:chOff x="1346372" y="-12150"/>
            <a:chExt cx="4619000" cy="2609160"/>
          </a:xfrm>
        </p:grpSpPr>
        <p:sp>
          <p:nvSpPr>
            <p:cNvPr id="91" name="Freeform: Shape 90">
              <a:extLst>
                <a:ext uri="{FF2B5EF4-FFF2-40B4-BE49-F238E27FC236}">
                  <a16:creationId xmlns:a16="http://schemas.microsoft.com/office/drawing/2014/main" id="{9B7BCF50-78C8-4292-9E98-3738BDFB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2815" y="-12150"/>
              <a:ext cx="4387261" cy="2594536"/>
            </a:xfrm>
            <a:custGeom>
              <a:avLst/>
              <a:gdLst>
                <a:gd name="connsiteX0" fmla="*/ 2393 w 4387261"/>
                <a:gd name="connsiteY0" fmla="*/ 0 h 2594536"/>
                <a:gd name="connsiteX1" fmla="*/ 212977 w 4387261"/>
                <a:gd name="connsiteY1" fmla="*/ 0 h 2594536"/>
                <a:gd name="connsiteX2" fmla="*/ 211747 w 4387261"/>
                <a:gd name="connsiteY2" fmla="*/ 154553 h 2594536"/>
                <a:gd name="connsiteX3" fmla="*/ 227489 w 4387261"/>
                <a:gd name="connsiteY3" fmla="*/ 352309 h 2594536"/>
                <a:gd name="connsiteX4" fmla="*/ 309247 w 4387261"/>
                <a:gd name="connsiteY4" fmla="*/ 741223 h 2594536"/>
                <a:gd name="connsiteX5" fmla="*/ 451519 w 4387261"/>
                <a:gd name="connsiteY5" fmla="*/ 1113237 h 2594536"/>
                <a:gd name="connsiteX6" fmla="*/ 888634 w 4387261"/>
                <a:gd name="connsiteY6" fmla="*/ 1778003 h 2594536"/>
                <a:gd name="connsiteX7" fmla="*/ 1180339 w 4387261"/>
                <a:gd name="connsiteY7" fmla="*/ 2049751 h 2594536"/>
                <a:gd name="connsiteX8" fmla="*/ 1515337 w 4387261"/>
                <a:gd name="connsiteY8" fmla="*/ 2264607 h 2594536"/>
                <a:gd name="connsiteX9" fmla="*/ 1885662 w 4387261"/>
                <a:gd name="connsiteY9" fmla="*/ 2410420 h 2594536"/>
                <a:gd name="connsiteX10" fmla="*/ 2280450 w 4387261"/>
                <a:gd name="connsiteY10" fmla="*/ 2463450 h 2594536"/>
                <a:gd name="connsiteX11" fmla="*/ 2473740 w 4387261"/>
                <a:gd name="connsiteY11" fmla="*/ 2441079 h 2594536"/>
                <a:gd name="connsiteX12" fmla="*/ 2654556 w 4387261"/>
                <a:gd name="connsiteY12" fmla="*/ 2375013 h 2594536"/>
                <a:gd name="connsiteX13" fmla="*/ 2739694 w 4387261"/>
                <a:gd name="connsiteY13" fmla="*/ 2328903 h 2594536"/>
                <a:gd name="connsiteX14" fmla="*/ 2822096 w 4387261"/>
                <a:gd name="connsiteY14" fmla="*/ 2275954 h 2594536"/>
                <a:gd name="connsiteX15" fmla="*/ 2981347 w 4387261"/>
                <a:gd name="connsiteY15" fmla="*/ 2153639 h 2594536"/>
                <a:gd name="connsiteX16" fmla="*/ 3141805 w 4387261"/>
                <a:gd name="connsiteY16" fmla="*/ 2021265 h 2594536"/>
                <a:gd name="connsiteX17" fmla="*/ 3225574 w 4387261"/>
                <a:gd name="connsiteY17" fmla="*/ 1955440 h 2594536"/>
                <a:gd name="connsiteX18" fmla="*/ 3266695 w 4387261"/>
                <a:gd name="connsiteY18" fmla="*/ 1923815 h 2594536"/>
                <a:gd name="connsiteX19" fmla="*/ 3306045 w 4387261"/>
                <a:gd name="connsiteY19" fmla="*/ 1892834 h 2594536"/>
                <a:gd name="connsiteX20" fmla="*/ 3596865 w 4387261"/>
                <a:gd name="connsiteY20" fmla="*/ 1626638 h 2594536"/>
                <a:gd name="connsiteX21" fmla="*/ 3727709 w 4387261"/>
                <a:gd name="connsiteY21" fmla="*/ 1485091 h 2594536"/>
                <a:gd name="connsiteX22" fmla="*/ 3848335 w 4387261"/>
                <a:gd name="connsiteY22" fmla="*/ 1336864 h 2594536"/>
                <a:gd name="connsiteX23" fmla="*/ 4039130 w 4387261"/>
                <a:gd name="connsiteY23" fmla="*/ 1005729 h 2594536"/>
                <a:gd name="connsiteX24" fmla="*/ 4093045 w 4387261"/>
                <a:gd name="connsiteY24" fmla="*/ 820486 h 2594536"/>
                <a:gd name="connsiteX25" fmla="*/ 4102540 w 4387261"/>
                <a:gd name="connsiteY25" fmla="*/ 773008 h 2594536"/>
                <a:gd name="connsiteX26" fmla="*/ 4110507 w 4387261"/>
                <a:gd name="connsiteY26" fmla="*/ 725128 h 2594536"/>
                <a:gd name="connsiteX27" fmla="*/ 4121934 w 4387261"/>
                <a:gd name="connsiteY27" fmla="*/ 628483 h 2594536"/>
                <a:gd name="connsiteX28" fmla="*/ 4125635 w 4387261"/>
                <a:gd name="connsiteY28" fmla="*/ 579879 h 2594536"/>
                <a:gd name="connsiteX29" fmla="*/ 4128210 w 4387261"/>
                <a:gd name="connsiteY29" fmla="*/ 531114 h 2594536"/>
                <a:gd name="connsiteX30" fmla="*/ 4129337 w 4387261"/>
                <a:gd name="connsiteY30" fmla="*/ 482188 h 2594536"/>
                <a:gd name="connsiteX31" fmla="*/ 4129096 w 4387261"/>
                <a:gd name="connsiteY31" fmla="*/ 433182 h 2594536"/>
                <a:gd name="connsiteX32" fmla="*/ 4128854 w 4387261"/>
                <a:gd name="connsiteY32" fmla="*/ 408638 h 2594536"/>
                <a:gd name="connsiteX33" fmla="*/ 4127808 w 4387261"/>
                <a:gd name="connsiteY33" fmla="*/ 384980 h 2594536"/>
                <a:gd name="connsiteX34" fmla="*/ 4126601 w 4387261"/>
                <a:gd name="connsiteY34" fmla="*/ 361402 h 2594536"/>
                <a:gd name="connsiteX35" fmla="*/ 4124670 w 4387261"/>
                <a:gd name="connsiteY35" fmla="*/ 337905 h 2594536"/>
                <a:gd name="connsiteX36" fmla="*/ 4113162 w 4387261"/>
                <a:gd name="connsiteY36" fmla="*/ 244720 h 2594536"/>
                <a:gd name="connsiteX37" fmla="*/ 4068270 w 4387261"/>
                <a:gd name="connsiteY37" fmla="*/ 63350 h 2594536"/>
                <a:gd name="connsiteX38" fmla="*/ 4042130 w 4387261"/>
                <a:gd name="connsiteY38" fmla="*/ 0 h 2594536"/>
                <a:gd name="connsiteX39" fmla="*/ 4342981 w 4387261"/>
                <a:gd name="connsiteY39" fmla="*/ 0 h 2594536"/>
                <a:gd name="connsiteX40" fmla="*/ 4363778 w 4387261"/>
                <a:gd name="connsiteY40" fmla="*/ 96966 h 2594536"/>
                <a:gd name="connsiteX41" fmla="*/ 4379439 w 4387261"/>
                <a:gd name="connsiteY41" fmla="*/ 210199 h 2594536"/>
                <a:gd name="connsiteX42" fmla="*/ 4386601 w 4387261"/>
                <a:gd name="connsiteY42" fmla="*/ 323823 h 2594536"/>
                <a:gd name="connsiteX43" fmla="*/ 4387245 w 4387261"/>
                <a:gd name="connsiteY43" fmla="*/ 352229 h 2594536"/>
                <a:gd name="connsiteX44" fmla="*/ 4387084 w 4387261"/>
                <a:gd name="connsiteY44" fmla="*/ 380554 h 2594536"/>
                <a:gd name="connsiteX45" fmla="*/ 4386762 w 4387261"/>
                <a:gd name="connsiteY45" fmla="*/ 408799 h 2594536"/>
                <a:gd name="connsiteX46" fmla="*/ 4385716 w 4387261"/>
                <a:gd name="connsiteY46" fmla="*/ 436240 h 2594536"/>
                <a:gd name="connsiteX47" fmla="*/ 4368254 w 4387261"/>
                <a:gd name="connsiteY47" fmla="*/ 655441 h 2594536"/>
                <a:gd name="connsiteX48" fmla="*/ 4329789 w 4387261"/>
                <a:gd name="connsiteY48" fmla="*/ 873274 h 2594536"/>
                <a:gd name="connsiteX49" fmla="*/ 4269517 w 4387261"/>
                <a:gd name="connsiteY49" fmla="*/ 1087245 h 2594536"/>
                <a:gd name="connsiteX50" fmla="*/ 4088297 w 4387261"/>
                <a:gd name="connsiteY50" fmla="*/ 1496839 h 2594536"/>
                <a:gd name="connsiteX51" fmla="*/ 3806168 w 4387261"/>
                <a:gd name="connsiteY51" fmla="*/ 1842057 h 2594536"/>
                <a:gd name="connsiteX52" fmla="*/ 3636375 w 4387261"/>
                <a:gd name="connsiteY52" fmla="*/ 1981995 h 2594536"/>
                <a:gd name="connsiteX53" fmla="*/ 3456605 w 4387261"/>
                <a:gd name="connsiteY53" fmla="*/ 2104230 h 2594536"/>
                <a:gd name="connsiteX54" fmla="*/ 3410817 w 4387261"/>
                <a:gd name="connsiteY54" fmla="*/ 2132797 h 2594536"/>
                <a:gd name="connsiteX55" fmla="*/ 3366397 w 4387261"/>
                <a:gd name="connsiteY55" fmla="*/ 2160076 h 2594536"/>
                <a:gd name="connsiteX56" fmla="*/ 3280294 w 4387261"/>
                <a:gd name="connsiteY56" fmla="*/ 2213911 h 2594536"/>
                <a:gd name="connsiteX57" fmla="*/ 3104386 w 4387261"/>
                <a:gd name="connsiteY57" fmla="*/ 2325443 h 2594536"/>
                <a:gd name="connsiteX58" fmla="*/ 2918419 w 4387261"/>
                <a:gd name="connsiteY58" fmla="*/ 2434319 h 2594536"/>
                <a:gd name="connsiteX59" fmla="*/ 2819843 w 4387261"/>
                <a:gd name="connsiteY59" fmla="*/ 2483406 h 2594536"/>
                <a:gd name="connsiteX60" fmla="*/ 2716680 w 4387261"/>
                <a:gd name="connsiteY60" fmla="*/ 2525090 h 2594536"/>
                <a:gd name="connsiteX61" fmla="*/ 2609654 w 4387261"/>
                <a:gd name="connsiteY61" fmla="*/ 2557037 h 2594536"/>
                <a:gd name="connsiteX62" fmla="*/ 2555095 w 4387261"/>
                <a:gd name="connsiteY62" fmla="*/ 2568946 h 2594536"/>
                <a:gd name="connsiteX63" fmla="*/ 2527735 w 4387261"/>
                <a:gd name="connsiteY63" fmla="*/ 2574177 h 2594536"/>
                <a:gd name="connsiteX64" fmla="*/ 2500295 w 4387261"/>
                <a:gd name="connsiteY64" fmla="*/ 2578522 h 2594536"/>
                <a:gd name="connsiteX65" fmla="*/ 2280450 w 4387261"/>
                <a:gd name="connsiteY65" fmla="*/ 2594536 h 2594536"/>
                <a:gd name="connsiteX66" fmla="*/ 1852106 w 4387261"/>
                <a:gd name="connsiteY66" fmla="*/ 2549875 h 2594536"/>
                <a:gd name="connsiteX67" fmla="*/ 1441707 w 4387261"/>
                <a:gd name="connsiteY67" fmla="*/ 2415650 h 2594536"/>
                <a:gd name="connsiteX68" fmla="*/ 744753 w 4387261"/>
                <a:gd name="connsiteY68" fmla="*/ 1912389 h 2594536"/>
                <a:gd name="connsiteX69" fmla="*/ 471717 w 4387261"/>
                <a:gd name="connsiteY69" fmla="*/ 1578678 h 2594536"/>
                <a:gd name="connsiteX70" fmla="*/ 254930 w 4387261"/>
                <a:gd name="connsiteY70" fmla="*/ 1205698 h 2594536"/>
                <a:gd name="connsiteX71" fmla="*/ 15852 w 4387261"/>
                <a:gd name="connsiteY71" fmla="*/ 377738 h 2594536"/>
                <a:gd name="connsiteX72" fmla="*/ 0 w 4387261"/>
                <a:gd name="connsiteY72" fmla="*/ 161283 h 259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387261" h="2594536">
                  <a:moveTo>
                    <a:pt x="2393" y="0"/>
                  </a:moveTo>
                  <a:lnTo>
                    <a:pt x="212977" y="0"/>
                  </a:lnTo>
                  <a:lnTo>
                    <a:pt x="211747" y="154553"/>
                  </a:lnTo>
                  <a:cubicBezTo>
                    <a:pt x="214071" y="220619"/>
                    <a:pt x="219281" y="286565"/>
                    <a:pt x="227489" y="352309"/>
                  </a:cubicBezTo>
                  <a:cubicBezTo>
                    <a:pt x="243986" y="483717"/>
                    <a:pt x="271587" y="613918"/>
                    <a:pt x="309247" y="741223"/>
                  </a:cubicBezTo>
                  <a:cubicBezTo>
                    <a:pt x="346746" y="868607"/>
                    <a:pt x="395270" y="992853"/>
                    <a:pt x="451519" y="1113237"/>
                  </a:cubicBezTo>
                  <a:cubicBezTo>
                    <a:pt x="562809" y="1354729"/>
                    <a:pt x="710392" y="1580207"/>
                    <a:pt x="888634" y="1778003"/>
                  </a:cubicBezTo>
                  <a:cubicBezTo>
                    <a:pt x="978036" y="1876579"/>
                    <a:pt x="1075567" y="1967913"/>
                    <a:pt x="1180339" y="2049751"/>
                  </a:cubicBezTo>
                  <a:cubicBezTo>
                    <a:pt x="1284950" y="2131751"/>
                    <a:pt x="1397126" y="2204094"/>
                    <a:pt x="1515337" y="2264607"/>
                  </a:cubicBezTo>
                  <a:cubicBezTo>
                    <a:pt x="1633468" y="2325121"/>
                    <a:pt x="1757151" y="2375496"/>
                    <a:pt x="1885662" y="2410420"/>
                  </a:cubicBezTo>
                  <a:cubicBezTo>
                    <a:pt x="2013851" y="2445344"/>
                    <a:pt x="2147110" y="2463530"/>
                    <a:pt x="2280450" y="2463450"/>
                  </a:cubicBezTo>
                  <a:cubicBezTo>
                    <a:pt x="2345953" y="2462726"/>
                    <a:pt x="2410972" y="2456288"/>
                    <a:pt x="2473740" y="2441079"/>
                  </a:cubicBezTo>
                  <a:cubicBezTo>
                    <a:pt x="2536587" y="2426111"/>
                    <a:pt x="2596698" y="2402856"/>
                    <a:pt x="2654556" y="2375013"/>
                  </a:cubicBezTo>
                  <a:cubicBezTo>
                    <a:pt x="2683445" y="2360930"/>
                    <a:pt x="2711771" y="2345319"/>
                    <a:pt x="2739694" y="2328903"/>
                  </a:cubicBezTo>
                  <a:cubicBezTo>
                    <a:pt x="2767537" y="2312246"/>
                    <a:pt x="2794977" y="2294462"/>
                    <a:pt x="2822096" y="2275954"/>
                  </a:cubicBezTo>
                  <a:cubicBezTo>
                    <a:pt x="2876172" y="2238455"/>
                    <a:pt x="2928639" y="2196771"/>
                    <a:pt x="2981347" y="2153639"/>
                  </a:cubicBezTo>
                  <a:cubicBezTo>
                    <a:pt x="3034135" y="2110507"/>
                    <a:pt x="3086924" y="2065443"/>
                    <a:pt x="3141805" y="2021265"/>
                  </a:cubicBezTo>
                  <a:cubicBezTo>
                    <a:pt x="3169164" y="1999136"/>
                    <a:pt x="3197168" y="1977248"/>
                    <a:pt x="3225574" y="1955440"/>
                  </a:cubicBezTo>
                  <a:lnTo>
                    <a:pt x="3266695" y="1923815"/>
                  </a:lnTo>
                  <a:cubicBezTo>
                    <a:pt x="3279811" y="1913435"/>
                    <a:pt x="3293250" y="1903537"/>
                    <a:pt x="3306045" y="1892834"/>
                  </a:cubicBezTo>
                  <a:cubicBezTo>
                    <a:pt x="3410173" y="1809306"/>
                    <a:pt x="3506014" y="1718696"/>
                    <a:pt x="3596865" y="1626638"/>
                  </a:cubicBezTo>
                  <a:cubicBezTo>
                    <a:pt x="3642089" y="1580368"/>
                    <a:pt x="3685784" y="1533292"/>
                    <a:pt x="3727709" y="1485091"/>
                  </a:cubicBezTo>
                  <a:cubicBezTo>
                    <a:pt x="3769635" y="1436889"/>
                    <a:pt x="3810192" y="1387802"/>
                    <a:pt x="3848335" y="1336864"/>
                  </a:cubicBezTo>
                  <a:cubicBezTo>
                    <a:pt x="3924782" y="1235391"/>
                    <a:pt x="3993101" y="1125951"/>
                    <a:pt x="4039130" y="1005729"/>
                  </a:cubicBezTo>
                  <a:cubicBezTo>
                    <a:pt x="4062145" y="945778"/>
                    <a:pt x="4079768" y="883655"/>
                    <a:pt x="4093045" y="820486"/>
                  </a:cubicBezTo>
                  <a:cubicBezTo>
                    <a:pt x="4096183" y="804633"/>
                    <a:pt x="4099805" y="788941"/>
                    <a:pt x="4102540" y="773008"/>
                  </a:cubicBezTo>
                  <a:lnTo>
                    <a:pt x="4110507" y="725128"/>
                  </a:lnTo>
                  <a:cubicBezTo>
                    <a:pt x="4114772" y="693021"/>
                    <a:pt x="4119278" y="660913"/>
                    <a:pt x="4121934" y="628483"/>
                  </a:cubicBezTo>
                  <a:cubicBezTo>
                    <a:pt x="4123463" y="612309"/>
                    <a:pt x="4124911" y="596134"/>
                    <a:pt x="4125635" y="579879"/>
                  </a:cubicBezTo>
                  <a:cubicBezTo>
                    <a:pt x="4126440" y="563624"/>
                    <a:pt x="4127728" y="547450"/>
                    <a:pt x="4128210" y="531114"/>
                  </a:cubicBezTo>
                  <a:lnTo>
                    <a:pt x="4129337" y="482188"/>
                  </a:lnTo>
                  <a:cubicBezTo>
                    <a:pt x="4129739" y="465933"/>
                    <a:pt x="4129176" y="449517"/>
                    <a:pt x="4129096" y="433182"/>
                  </a:cubicBezTo>
                  <a:lnTo>
                    <a:pt x="4128854" y="408638"/>
                  </a:lnTo>
                  <a:cubicBezTo>
                    <a:pt x="4128613" y="400672"/>
                    <a:pt x="4128130" y="392866"/>
                    <a:pt x="4127808" y="384980"/>
                  </a:cubicBezTo>
                  <a:cubicBezTo>
                    <a:pt x="4127406" y="377094"/>
                    <a:pt x="4127164" y="369208"/>
                    <a:pt x="4126601" y="361402"/>
                  </a:cubicBezTo>
                  <a:lnTo>
                    <a:pt x="4124670" y="337905"/>
                  </a:lnTo>
                  <a:cubicBezTo>
                    <a:pt x="4122175" y="306602"/>
                    <a:pt x="4117991" y="275540"/>
                    <a:pt x="4113162" y="244720"/>
                  </a:cubicBezTo>
                  <a:cubicBezTo>
                    <a:pt x="4102943" y="183040"/>
                    <a:pt x="4087834" y="122546"/>
                    <a:pt x="4068270" y="63350"/>
                  </a:cubicBezTo>
                  <a:lnTo>
                    <a:pt x="4042130" y="0"/>
                  </a:lnTo>
                  <a:lnTo>
                    <a:pt x="4342981" y="0"/>
                  </a:lnTo>
                  <a:lnTo>
                    <a:pt x="4363778" y="96966"/>
                  </a:lnTo>
                  <a:cubicBezTo>
                    <a:pt x="4370412" y="134527"/>
                    <a:pt x="4375657" y="172318"/>
                    <a:pt x="4379439" y="210199"/>
                  </a:cubicBezTo>
                  <a:cubicBezTo>
                    <a:pt x="4383061" y="248100"/>
                    <a:pt x="4385796" y="286001"/>
                    <a:pt x="4386601" y="323823"/>
                  </a:cubicBezTo>
                  <a:lnTo>
                    <a:pt x="4387245" y="352229"/>
                  </a:lnTo>
                  <a:cubicBezTo>
                    <a:pt x="4387325" y="361644"/>
                    <a:pt x="4387084" y="371139"/>
                    <a:pt x="4387084" y="380554"/>
                  </a:cubicBezTo>
                  <a:lnTo>
                    <a:pt x="4386762" y="408799"/>
                  </a:lnTo>
                  <a:lnTo>
                    <a:pt x="4385716" y="436240"/>
                  </a:lnTo>
                  <a:cubicBezTo>
                    <a:pt x="4383382" y="509307"/>
                    <a:pt x="4377588" y="582535"/>
                    <a:pt x="4368254" y="655441"/>
                  </a:cubicBezTo>
                  <a:cubicBezTo>
                    <a:pt x="4359402" y="728428"/>
                    <a:pt x="4346688" y="801253"/>
                    <a:pt x="4329789" y="873274"/>
                  </a:cubicBezTo>
                  <a:cubicBezTo>
                    <a:pt x="4312729" y="945215"/>
                    <a:pt x="4292531" y="1016592"/>
                    <a:pt x="4269517" y="1087245"/>
                  </a:cubicBezTo>
                  <a:cubicBezTo>
                    <a:pt x="4223085" y="1228310"/>
                    <a:pt x="4165308" y="1367765"/>
                    <a:pt x="4088297" y="1496839"/>
                  </a:cubicBezTo>
                  <a:cubicBezTo>
                    <a:pt x="4011448" y="1625994"/>
                    <a:pt x="3913998" y="1741309"/>
                    <a:pt x="3806168" y="1842057"/>
                  </a:cubicBezTo>
                  <a:cubicBezTo>
                    <a:pt x="3752333" y="1892673"/>
                    <a:pt x="3695038" y="1938702"/>
                    <a:pt x="3636375" y="1981995"/>
                  </a:cubicBezTo>
                  <a:cubicBezTo>
                    <a:pt x="3577471" y="2025047"/>
                    <a:pt x="3517682" y="2066006"/>
                    <a:pt x="3456605" y="2104230"/>
                  </a:cubicBezTo>
                  <a:cubicBezTo>
                    <a:pt x="3441476" y="2114047"/>
                    <a:pt x="3426107" y="2123301"/>
                    <a:pt x="3410817" y="2132797"/>
                  </a:cubicBezTo>
                  <a:lnTo>
                    <a:pt x="3366397" y="2160076"/>
                  </a:lnTo>
                  <a:cubicBezTo>
                    <a:pt x="3337669" y="2177538"/>
                    <a:pt x="3309183" y="2195644"/>
                    <a:pt x="3280294" y="2213911"/>
                  </a:cubicBezTo>
                  <a:lnTo>
                    <a:pt x="3104386" y="2325443"/>
                  </a:lnTo>
                  <a:cubicBezTo>
                    <a:pt x="3044435" y="2362862"/>
                    <a:pt x="2982715" y="2399798"/>
                    <a:pt x="2918419" y="2434319"/>
                  </a:cubicBezTo>
                  <a:cubicBezTo>
                    <a:pt x="2886231" y="2451540"/>
                    <a:pt x="2853479" y="2468197"/>
                    <a:pt x="2819843" y="2483406"/>
                  </a:cubicBezTo>
                  <a:cubicBezTo>
                    <a:pt x="2786126" y="2498535"/>
                    <a:pt x="2751765" y="2512617"/>
                    <a:pt x="2716680" y="2525090"/>
                  </a:cubicBezTo>
                  <a:cubicBezTo>
                    <a:pt x="2681514" y="2537322"/>
                    <a:pt x="2645866" y="2548185"/>
                    <a:pt x="2609654" y="2557037"/>
                  </a:cubicBezTo>
                  <a:cubicBezTo>
                    <a:pt x="2591548" y="2561221"/>
                    <a:pt x="2573362" y="2565486"/>
                    <a:pt x="2555095" y="2568946"/>
                  </a:cubicBezTo>
                  <a:lnTo>
                    <a:pt x="2527735" y="2574177"/>
                  </a:lnTo>
                  <a:lnTo>
                    <a:pt x="2500295" y="2578522"/>
                  </a:lnTo>
                  <a:cubicBezTo>
                    <a:pt x="2427067" y="2589788"/>
                    <a:pt x="2353436" y="2594536"/>
                    <a:pt x="2280450" y="2594536"/>
                  </a:cubicBezTo>
                  <a:cubicBezTo>
                    <a:pt x="2136810" y="2594134"/>
                    <a:pt x="1993170" y="2579166"/>
                    <a:pt x="1852106" y="2549875"/>
                  </a:cubicBezTo>
                  <a:cubicBezTo>
                    <a:pt x="1711122" y="2520664"/>
                    <a:pt x="1572873" y="2475923"/>
                    <a:pt x="1441707" y="2415650"/>
                  </a:cubicBezTo>
                  <a:cubicBezTo>
                    <a:pt x="1179373" y="2294542"/>
                    <a:pt x="944641" y="2119036"/>
                    <a:pt x="744753" y="1912389"/>
                  </a:cubicBezTo>
                  <a:cubicBezTo>
                    <a:pt x="644809" y="1808823"/>
                    <a:pt x="553636" y="1696889"/>
                    <a:pt x="471717" y="1578678"/>
                  </a:cubicBezTo>
                  <a:cubicBezTo>
                    <a:pt x="389878" y="1460306"/>
                    <a:pt x="316972" y="1335738"/>
                    <a:pt x="254930" y="1205698"/>
                  </a:cubicBezTo>
                  <a:cubicBezTo>
                    <a:pt x="131729" y="945295"/>
                    <a:pt x="50293" y="664937"/>
                    <a:pt x="15852" y="377738"/>
                  </a:cubicBezTo>
                  <a:cubicBezTo>
                    <a:pt x="7363" y="305959"/>
                    <a:pt x="2092" y="233656"/>
                    <a:pt x="0" y="1612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9137EFD7-7283-4FBF-AECA-050D1599D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1623" y="-12150"/>
              <a:ext cx="4328502" cy="2582465"/>
            </a:xfrm>
            <a:custGeom>
              <a:avLst/>
              <a:gdLst>
                <a:gd name="connsiteX0" fmla="*/ 1734 w 4328502"/>
                <a:gd name="connsiteY0" fmla="*/ 0 h 2582465"/>
                <a:gd name="connsiteX1" fmla="*/ 484478 w 4328502"/>
                <a:gd name="connsiteY1" fmla="*/ 0 h 2582465"/>
                <a:gd name="connsiteX2" fmla="*/ 482822 w 4328502"/>
                <a:gd name="connsiteY2" fmla="*/ 34048 h 2582465"/>
                <a:gd name="connsiteX3" fmla="*/ 628796 w 4328502"/>
                <a:gd name="connsiteY3" fmla="*/ 792561 h 2582465"/>
                <a:gd name="connsiteX4" fmla="*/ 1030826 w 4328502"/>
                <a:gd name="connsiteY4" fmla="*/ 1468513 h 2582465"/>
                <a:gd name="connsiteX5" fmla="*/ 1606511 w 4328502"/>
                <a:gd name="connsiteY5" fmla="*/ 1933149 h 2582465"/>
                <a:gd name="connsiteX6" fmla="*/ 2267816 w 4328502"/>
                <a:gd name="connsiteY6" fmla="*/ 2099643 h 2582465"/>
                <a:gd name="connsiteX7" fmla="*/ 2868689 w 4328502"/>
                <a:gd name="connsiteY7" fmla="*/ 1824756 h 2582465"/>
                <a:gd name="connsiteX8" fmla="*/ 3076705 w 4328502"/>
                <a:gd name="connsiteY8" fmla="*/ 1676851 h 2582465"/>
                <a:gd name="connsiteX9" fmla="*/ 3652712 w 4328502"/>
                <a:gd name="connsiteY9" fmla="*/ 1112593 h 2582465"/>
                <a:gd name="connsiteX10" fmla="*/ 3845680 w 4328502"/>
                <a:gd name="connsiteY10" fmla="*/ 370736 h 2582465"/>
                <a:gd name="connsiteX11" fmla="*/ 3777375 w 4328502"/>
                <a:gd name="connsiteY11" fmla="*/ 13757 h 2582465"/>
                <a:gd name="connsiteX12" fmla="*/ 3771130 w 4328502"/>
                <a:gd name="connsiteY12" fmla="*/ 0 h 2582465"/>
                <a:gd name="connsiteX13" fmla="*/ 4280386 w 4328502"/>
                <a:gd name="connsiteY13" fmla="*/ 0 h 2582465"/>
                <a:gd name="connsiteX14" fmla="*/ 4315979 w 4328502"/>
                <a:gd name="connsiteY14" fmla="*/ 179000 h 2582465"/>
                <a:gd name="connsiteX15" fmla="*/ 4328502 w 4328502"/>
                <a:gd name="connsiteY15" fmla="*/ 370736 h 2582465"/>
                <a:gd name="connsiteX16" fmla="*/ 3347729 w 4328502"/>
                <a:gd name="connsiteY16" fmla="*/ 2076387 h 2582465"/>
                <a:gd name="connsiteX17" fmla="*/ 2267816 w 4328502"/>
                <a:gd name="connsiteY17" fmla="*/ 2582465 h 2582465"/>
                <a:gd name="connsiteX18" fmla="*/ 0 w 4328502"/>
                <a:gd name="connsiteY18" fmla="*/ 34048 h 258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502" h="2582465">
                  <a:moveTo>
                    <a:pt x="1734" y="0"/>
                  </a:moveTo>
                  <a:lnTo>
                    <a:pt x="484478" y="0"/>
                  </a:lnTo>
                  <a:lnTo>
                    <a:pt x="482822" y="34048"/>
                  </a:lnTo>
                  <a:cubicBezTo>
                    <a:pt x="482822" y="282058"/>
                    <a:pt x="533277" y="544392"/>
                    <a:pt x="628796" y="792561"/>
                  </a:cubicBezTo>
                  <a:cubicBezTo>
                    <a:pt x="723268" y="1038077"/>
                    <a:pt x="862321" y="1271844"/>
                    <a:pt x="1030826" y="1468513"/>
                  </a:cubicBezTo>
                  <a:cubicBezTo>
                    <a:pt x="1199089" y="1664942"/>
                    <a:pt x="1398173" y="1825561"/>
                    <a:pt x="1606511" y="1933149"/>
                  </a:cubicBezTo>
                  <a:cubicBezTo>
                    <a:pt x="1820482" y="2043635"/>
                    <a:pt x="2042982" y="2099643"/>
                    <a:pt x="2267816" y="2099643"/>
                  </a:cubicBezTo>
                  <a:cubicBezTo>
                    <a:pt x="2482672" y="2099643"/>
                    <a:pt x="2607321" y="2015390"/>
                    <a:pt x="2868689" y="1824756"/>
                  </a:cubicBezTo>
                  <a:cubicBezTo>
                    <a:pt x="2934111" y="1777037"/>
                    <a:pt x="3001787" y="1727709"/>
                    <a:pt x="3076705" y="1676851"/>
                  </a:cubicBezTo>
                  <a:cubicBezTo>
                    <a:pt x="3341774" y="1497000"/>
                    <a:pt x="3530236" y="1312481"/>
                    <a:pt x="3652712" y="1112593"/>
                  </a:cubicBezTo>
                  <a:cubicBezTo>
                    <a:pt x="3782591" y="900714"/>
                    <a:pt x="3845680" y="658016"/>
                    <a:pt x="3845680" y="370736"/>
                  </a:cubicBezTo>
                  <a:cubicBezTo>
                    <a:pt x="3845680" y="248462"/>
                    <a:pt x="3823726" y="132614"/>
                    <a:pt x="3777375" y="13757"/>
                  </a:cubicBezTo>
                  <a:lnTo>
                    <a:pt x="3771130"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7B613766-6995-44A2-A21A-E0D036A1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1623" y="-12150"/>
              <a:ext cx="4328502" cy="2582465"/>
            </a:xfrm>
            <a:custGeom>
              <a:avLst/>
              <a:gdLst>
                <a:gd name="connsiteX0" fmla="*/ 1734 w 4328502"/>
                <a:gd name="connsiteY0" fmla="*/ 0 h 2582465"/>
                <a:gd name="connsiteX1" fmla="*/ 404018 w 4328502"/>
                <a:gd name="connsiteY1" fmla="*/ 0 h 2582465"/>
                <a:gd name="connsiteX2" fmla="*/ 402352 w 4328502"/>
                <a:gd name="connsiteY2" fmla="*/ 34048 h 2582465"/>
                <a:gd name="connsiteX3" fmla="*/ 553717 w 4328502"/>
                <a:gd name="connsiteY3" fmla="*/ 821451 h 2582465"/>
                <a:gd name="connsiteX4" fmla="*/ 969749 w 4328502"/>
                <a:gd name="connsiteY4" fmla="*/ 1520900 h 2582465"/>
                <a:gd name="connsiteX5" fmla="*/ 1569655 w 4328502"/>
                <a:gd name="connsiteY5" fmla="*/ 2004688 h 2582465"/>
                <a:gd name="connsiteX6" fmla="*/ 2267816 w 4328502"/>
                <a:gd name="connsiteY6" fmla="*/ 2180113 h 2582465"/>
                <a:gd name="connsiteX7" fmla="*/ 2916086 w 4328502"/>
                <a:gd name="connsiteY7" fmla="*/ 1889776 h 2582465"/>
                <a:gd name="connsiteX8" fmla="*/ 3121849 w 4328502"/>
                <a:gd name="connsiteY8" fmla="*/ 1743481 h 2582465"/>
                <a:gd name="connsiteX9" fmla="*/ 3926150 w 4328502"/>
                <a:gd name="connsiteY9" fmla="*/ 370736 h 2582465"/>
                <a:gd name="connsiteX10" fmla="*/ 3890864 w 4328502"/>
                <a:gd name="connsiteY10" fmla="*/ 101186 h 2582465"/>
                <a:gd name="connsiteX11" fmla="*/ 3856896 w 4328502"/>
                <a:gd name="connsiteY11" fmla="*/ 0 h 2582465"/>
                <a:gd name="connsiteX12" fmla="*/ 4280386 w 4328502"/>
                <a:gd name="connsiteY12" fmla="*/ 0 h 2582465"/>
                <a:gd name="connsiteX13" fmla="*/ 4315979 w 4328502"/>
                <a:gd name="connsiteY13" fmla="*/ 179000 h 2582465"/>
                <a:gd name="connsiteX14" fmla="*/ 4328502 w 4328502"/>
                <a:gd name="connsiteY14" fmla="*/ 370736 h 2582465"/>
                <a:gd name="connsiteX15" fmla="*/ 3347729 w 4328502"/>
                <a:gd name="connsiteY15" fmla="*/ 2076387 h 2582465"/>
                <a:gd name="connsiteX16" fmla="*/ 2267816 w 4328502"/>
                <a:gd name="connsiteY16" fmla="*/ 2582465 h 2582465"/>
                <a:gd name="connsiteX17" fmla="*/ 0 w 4328502"/>
                <a:gd name="connsiteY17" fmla="*/ 34048 h 258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28502" h="2582465">
                  <a:moveTo>
                    <a:pt x="1734" y="0"/>
                  </a:moveTo>
                  <a:lnTo>
                    <a:pt x="404018" y="0"/>
                  </a:lnTo>
                  <a:lnTo>
                    <a:pt x="402352" y="34048"/>
                  </a:lnTo>
                  <a:cubicBezTo>
                    <a:pt x="402352" y="295496"/>
                    <a:pt x="453209" y="560486"/>
                    <a:pt x="553717" y="821451"/>
                  </a:cubicBezTo>
                  <a:cubicBezTo>
                    <a:pt x="651408" y="1075496"/>
                    <a:pt x="795289" y="1317310"/>
                    <a:pt x="969749" y="1520900"/>
                  </a:cubicBezTo>
                  <a:cubicBezTo>
                    <a:pt x="1147186" y="1728030"/>
                    <a:pt x="1349086" y="1890822"/>
                    <a:pt x="1569655" y="2004688"/>
                  </a:cubicBezTo>
                  <a:cubicBezTo>
                    <a:pt x="1795133" y="2121048"/>
                    <a:pt x="2030026" y="2180113"/>
                    <a:pt x="2267816" y="2180113"/>
                  </a:cubicBezTo>
                  <a:cubicBezTo>
                    <a:pt x="2507377" y="2180113"/>
                    <a:pt x="2647234" y="2085882"/>
                    <a:pt x="2916086" y="1889776"/>
                  </a:cubicBezTo>
                  <a:cubicBezTo>
                    <a:pt x="2980945" y="1842459"/>
                    <a:pt x="3048057" y="1793533"/>
                    <a:pt x="3121849" y="1743481"/>
                  </a:cubicBezTo>
                  <a:cubicBezTo>
                    <a:pt x="3685624" y="1361005"/>
                    <a:pt x="3926150" y="950445"/>
                    <a:pt x="3926150" y="370736"/>
                  </a:cubicBezTo>
                  <a:cubicBezTo>
                    <a:pt x="3926150" y="275620"/>
                    <a:pt x="3913903" y="186836"/>
                    <a:pt x="3890864" y="101186"/>
                  </a:cubicBezTo>
                  <a:lnTo>
                    <a:pt x="3856896"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2" name="Freeform: Shape 93">
              <a:extLst>
                <a:ext uri="{FF2B5EF4-FFF2-40B4-BE49-F238E27FC236}">
                  <a16:creationId xmlns:a16="http://schemas.microsoft.com/office/drawing/2014/main" id="{FA521023-D344-46F0-A210-55310BCAC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6372" y="-12149"/>
              <a:ext cx="4619000" cy="2609159"/>
            </a:xfrm>
            <a:custGeom>
              <a:avLst/>
              <a:gdLst>
                <a:gd name="connsiteX0" fmla="*/ 22456 w 4619000"/>
                <a:gd name="connsiteY0" fmla="*/ 0 h 2614653"/>
                <a:gd name="connsiteX1" fmla="*/ 147678 w 4619000"/>
                <a:gd name="connsiteY1" fmla="*/ 0 h 2614653"/>
                <a:gd name="connsiteX2" fmla="*/ 145973 w 4619000"/>
                <a:gd name="connsiteY2" fmla="*/ 79675 h 2614653"/>
                <a:gd name="connsiteX3" fmla="*/ 170195 w 4619000"/>
                <a:gd name="connsiteY3" fmla="*/ 405339 h 2614653"/>
                <a:gd name="connsiteX4" fmla="*/ 210108 w 4619000"/>
                <a:gd name="connsiteY4" fmla="*/ 609814 h 2614653"/>
                <a:gd name="connsiteX5" fmla="*/ 267242 w 4619000"/>
                <a:gd name="connsiteY5" fmla="*/ 810587 h 2614653"/>
                <a:gd name="connsiteX6" fmla="*/ 340148 w 4619000"/>
                <a:gd name="connsiteY6" fmla="*/ 1006533 h 2614653"/>
                <a:gd name="connsiteX7" fmla="*/ 428344 w 4619000"/>
                <a:gd name="connsiteY7" fmla="*/ 1196765 h 2614653"/>
                <a:gd name="connsiteX8" fmla="*/ 644970 w 4619000"/>
                <a:gd name="connsiteY8" fmla="*/ 1557594 h 2614653"/>
                <a:gd name="connsiteX9" fmla="*/ 707335 w 4619000"/>
                <a:gd name="connsiteY9" fmla="*/ 1642893 h 2614653"/>
                <a:gd name="connsiteX10" fmla="*/ 707496 w 4619000"/>
                <a:gd name="connsiteY10" fmla="*/ 1643054 h 2614653"/>
                <a:gd name="connsiteX11" fmla="*/ 707657 w 4619000"/>
                <a:gd name="connsiteY11" fmla="*/ 1643214 h 2614653"/>
                <a:gd name="connsiteX12" fmla="*/ 734453 w 4619000"/>
                <a:gd name="connsiteY12" fmla="*/ 1678219 h 2614653"/>
                <a:gd name="connsiteX13" fmla="*/ 740006 w 4619000"/>
                <a:gd name="connsiteY13" fmla="*/ 1685301 h 2614653"/>
                <a:gd name="connsiteX14" fmla="*/ 772757 w 4619000"/>
                <a:gd name="connsiteY14" fmla="*/ 1726340 h 2614653"/>
                <a:gd name="connsiteX15" fmla="*/ 912937 w 4619000"/>
                <a:gd name="connsiteY15" fmla="*/ 1886074 h 2614653"/>
                <a:gd name="connsiteX16" fmla="*/ 1230392 w 4619000"/>
                <a:gd name="connsiteY16" fmla="*/ 2170617 h 2614653"/>
                <a:gd name="connsiteX17" fmla="*/ 1407025 w 4619000"/>
                <a:gd name="connsiteY17" fmla="*/ 2291725 h 2614653"/>
                <a:gd name="connsiteX18" fmla="*/ 1595567 w 4619000"/>
                <a:gd name="connsiteY18" fmla="*/ 2394808 h 2614653"/>
                <a:gd name="connsiteX19" fmla="*/ 1595808 w 4619000"/>
                <a:gd name="connsiteY19" fmla="*/ 2394888 h 2614653"/>
                <a:gd name="connsiteX20" fmla="*/ 1596050 w 4619000"/>
                <a:gd name="connsiteY20" fmla="*/ 2394969 h 2614653"/>
                <a:gd name="connsiteX21" fmla="*/ 1644493 w 4619000"/>
                <a:gd name="connsiteY21" fmla="*/ 2417581 h 2614653"/>
                <a:gd name="connsiteX22" fmla="*/ 1669036 w 4619000"/>
                <a:gd name="connsiteY22" fmla="*/ 2428686 h 2614653"/>
                <a:gd name="connsiteX23" fmla="*/ 1693660 w 4619000"/>
                <a:gd name="connsiteY23" fmla="*/ 2439147 h 2614653"/>
                <a:gd name="connsiteX24" fmla="*/ 1697523 w 4619000"/>
                <a:gd name="connsiteY24" fmla="*/ 2440756 h 2614653"/>
                <a:gd name="connsiteX25" fmla="*/ 1743310 w 4619000"/>
                <a:gd name="connsiteY25" fmla="*/ 2459104 h 2614653"/>
                <a:gd name="connsiteX26" fmla="*/ 1761899 w 4619000"/>
                <a:gd name="connsiteY26" fmla="*/ 2466185 h 2614653"/>
                <a:gd name="connsiteX27" fmla="*/ 1793685 w 4619000"/>
                <a:gd name="connsiteY27" fmla="*/ 2477934 h 2614653"/>
                <a:gd name="connsiteX28" fmla="*/ 1794007 w 4619000"/>
                <a:gd name="connsiteY28" fmla="*/ 2478014 h 2614653"/>
                <a:gd name="connsiteX29" fmla="*/ 1794329 w 4619000"/>
                <a:gd name="connsiteY29" fmla="*/ 2478175 h 2614653"/>
                <a:gd name="connsiteX30" fmla="*/ 2000977 w 4619000"/>
                <a:gd name="connsiteY30" fmla="*/ 2539413 h 2614653"/>
                <a:gd name="connsiteX31" fmla="*/ 2429240 w 4619000"/>
                <a:gd name="connsiteY31" fmla="*/ 2588983 h 2614653"/>
                <a:gd name="connsiteX32" fmla="*/ 2640394 w 4619000"/>
                <a:gd name="connsiteY32" fmla="*/ 2568383 h 2614653"/>
                <a:gd name="connsiteX33" fmla="*/ 2842214 w 4619000"/>
                <a:gd name="connsiteY33" fmla="*/ 2505535 h 2614653"/>
                <a:gd name="connsiteX34" fmla="*/ 2842536 w 4619000"/>
                <a:gd name="connsiteY34" fmla="*/ 2505374 h 2614653"/>
                <a:gd name="connsiteX35" fmla="*/ 2842858 w 4619000"/>
                <a:gd name="connsiteY35" fmla="*/ 2505213 h 2614653"/>
                <a:gd name="connsiteX36" fmla="*/ 2876977 w 4619000"/>
                <a:gd name="connsiteY36" fmla="*/ 2490004 h 2614653"/>
                <a:gd name="connsiteX37" fmla="*/ 2890818 w 4619000"/>
                <a:gd name="connsiteY37" fmla="*/ 2483647 h 2614653"/>
                <a:gd name="connsiteX38" fmla="*/ 2902486 w 4619000"/>
                <a:gd name="connsiteY38" fmla="*/ 2477853 h 2614653"/>
                <a:gd name="connsiteX39" fmla="*/ 2937732 w 4619000"/>
                <a:gd name="connsiteY39" fmla="*/ 2459667 h 2614653"/>
                <a:gd name="connsiteX40" fmla="*/ 2938054 w 4619000"/>
                <a:gd name="connsiteY40" fmla="*/ 2459506 h 2614653"/>
                <a:gd name="connsiteX41" fmla="*/ 2938376 w 4619000"/>
                <a:gd name="connsiteY41" fmla="*/ 2459345 h 2614653"/>
                <a:gd name="connsiteX42" fmla="*/ 3030515 w 4619000"/>
                <a:gd name="connsiteY42" fmla="*/ 2405430 h 2614653"/>
                <a:gd name="connsiteX43" fmla="*/ 3119917 w 4619000"/>
                <a:gd name="connsiteY43" fmla="*/ 2345640 h 2614653"/>
                <a:gd name="connsiteX44" fmla="*/ 3207630 w 4619000"/>
                <a:gd name="connsiteY44" fmla="*/ 2281023 h 2614653"/>
                <a:gd name="connsiteX45" fmla="*/ 3313046 w 4619000"/>
                <a:gd name="connsiteY45" fmla="*/ 2199506 h 2614653"/>
                <a:gd name="connsiteX46" fmla="*/ 3382170 w 4619000"/>
                <a:gd name="connsiteY46" fmla="*/ 2145591 h 2614653"/>
                <a:gd name="connsiteX47" fmla="*/ 3471251 w 4619000"/>
                <a:gd name="connsiteY47" fmla="*/ 2077433 h 2614653"/>
                <a:gd name="connsiteX48" fmla="*/ 3518568 w 4619000"/>
                <a:gd name="connsiteY48" fmla="*/ 2042589 h 2614653"/>
                <a:gd name="connsiteX49" fmla="*/ 3561056 w 4619000"/>
                <a:gd name="connsiteY49" fmla="*/ 2011366 h 2614653"/>
                <a:gd name="connsiteX50" fmla="*/ 3561217 w 4619000"/>
                <a:gd name="connsiteY50" fmla="*/ 2011206 h 2614653"/>
                <a:gd name="connsiteX51" fmla="*/ 3561378 w 4619000"/>
                <a:gd name="connsiteY51" fmla="*/ 2011045 h 2614653"/>
                <a:gd name="connsiteX52" fmla="*/ 3633399 w 4619000"/>
                <a:gd name="connsiteY52" fmla="*/ 1956405 h 2614653"/>
                <a:gd name="connsiteX53" fmla="*/ 3646998 w 4619000"/>
                <a:gd name="connsiteY53" fmla="*/ 1945864 h 2614653"/>
                <a:gd name="connsiteX54" fmla="*/ 3653597 w 4619000"/>
                <a:gd name="connsiteY54" fmla="*/ 1940553 h 2614653"/>
                <a:gd name="connsiteX55" fmla="*/ 3729883 w 4619000"/>
                <a:gd name="connsiteY55" fmla="*/ 1877625 h 2614653"/>
                <a:gd name="connsiteX56" fmla="*/ 3885835 w 4619000"/>
                <a:gd name="connsiteY56" fmla="*/ 1733261 h 2614653"/>
                <a:gd name="connsiteX57" fmla="*/ 4145190 w 4619000"/>
                <a:gd name="connsiteY57" fmla="*/ 1410333 h 2614653"/>
                <a:gd name="connsiteX58" fmla="*/ 4242318 w 4619000"/>
                <a:gd name="connsiteY58" fmla="*/ 1232494 h 2614653"/>
                <a:gd name="connsiteX59" fmla="*/ 4242399 w 4619000"/>
                <a:gd name="connsiteY59" fmla="*/ 1232333 h 2614653"/>
                <a:gd name="connsiteX60" fmla="*/ 4242480 w 4619000"/>
                <a:gd name="connsiteY60" fmla="*/ 1232172 h 2614653"/>
                <a:gd name="connsiteX61" fmla="*/ 4315868 w 4619000"/>
                <a:gd name="connsiteY61" fmla="*/ 1044434 h 2614653"/>
                <a:gd name="connsiteX62" fmla="*/ 4366645 w 4619000"/>
                <a:gd name="connsiteY62" fmla="*/ 848408 h 2614653"/>
                <a:gd name="connsiteX63" fmla="*/ 4383383 w 4619000"/>
                <a:gd name="connsiteY63" fmla="*/ 748947 h 2614653"/>
                <a:gd name="connsiteX64" fmla="*/ 4394729 w 4619000"/>
                <a:gd name="connsiteY64" fmla="*/ 649083 h 2614653"/>
                <a:gd name="connsiteX65" fmla="*/ 4403742 w 4619000"/>
                <a:gd name="connsiteY65" fmla="*/ 442355 h 2614653"/>
                <a:gd name="connsiteX66" fmla="*/ 4403742 w 4619000"/>
                <a:gd name="connsiteY66" fmla="*/ 431974 h 2614653"/>
                <a:gd name="connsiteX67" fmla="*/ 4403823 w 4619000"/>
                <a:gd name="connsiteY67" fmla="*/ 418294 h 2614653"/>
                <a:gd name="connsiteX68" fmla="*/ 4403420 w 4619000"/>
                <a:gd name="connsiteY68" fmla="*/ 391659 h 2614653"/>
                <a:gd name="connsiteX69" fmla="*/ 4403420 w 4619000"/>
                <a:gd name="connsiteY69" fmla="*/ 391417 h 2614653"/>
                <a:gd name="connsiteX70" fmla="*/ 4403420 w 4619000"/>
                <a:gd name="connsiteY70" fmla="*/ 391176 h 2614653"/>
                <a:gd name="connsiteX71" fmla="*/ 4402776 w 4619000"/>
                <a:gd name="connsiteY71" fmla="*/ 366149 h 2614653"/>
                <a:gd name="connsiteX72" fmla="*/ 4401489 w 4619000"/>
                <a:gd name="connsiteY72" fmla="*/ 340962 h 2614653"/>
                <a:gd name="connsiteX73" fmla="*/ 4392879 w 4619000"/>
                <a:gd name="connsiteY73" fmla="*/ 242306 h 2614653"/>
                <a:gd name="connsiteX74" fmla="*/ 4355219 w 4619000"/>
                <a:gd name="connsiteY74" fmla="*/ 50233 h 2614653"/>
                <a:gd name="connsiteX75" fmla="*/ 4337863 w 4619000"/>
                <a:gd name="connsiteY75" fmla="*/ 0 h 2614653"/>
                <a:gd name="connsiteX76" fmla="*/ 4596545 w 4619000"/>
                <a:gd name="connsiteY76" fmla="*/ 0 h 2614653"/>
                <a:gd name="connsiteX77" fmla="*/ 4607077 w 4619000"/>
                <a:gd name="connsiteY77" fmla="*/ 69014 h 2614653"/>
                <a:gd name="connsiteX78" fmla="*/ 4619000 w 4619000"/>
                <a:gd name="connsiteY78" fmla="*/ 305153 h 2614653"/>
                <a:gd name="connsiteX79" fmla="*/ 2309500 w 4619000"/>
                <a:gd name="connsiteY79" fmla="*/ 2614653 h 2614653"/>
                <a:gd name="connsiteX80" fmla="*/ 0 w 4619000"/>
                <a:gd name="connsiteY80" fmla="*/ 305153 h 2614653"/>
                <a:gd name="connsiteX81" fmla="*/ 11923 w 4619000"/>
                <a:gd name="connsiteY81" fmla="*/ 69014 h 261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619000" h="2614653">
                  <a:moveTo>
                    <a:pt x="22456" y="0"/>
                  </a:moveTo>
                  <a:lnTo>
                    <a:pt x="147678" y="0"/>
                  </a:lnTo>
                  <a:lnTo>
                    <a:pt x="145973" y="79675"/>
                  </a:lnTo>
                  <a:cubicBezTo>
                    <a:pt x="145973" y="186942"/>
                    <a:pt x="154101" y="296623"/>
                    <a:pt x="170195" y="405339"/>
                  </a:cubicBezTo>
                  <a:cubicBezTo>
                    <a:pt x="181058" y="476072"/>
                    <a:pt x="194497" y="544874"/>
                    <a:pt x="210108" y="609814"/>
                  </a:cubicBezTo>
                  <a:cubicBezTo>
                    <a:pt x="227168" y="679662"/>
                    <a:pt x="246400" y="747257"/>
                    <a:pt x="267242" y="810587"/>
                  </a:cubicBezTo>
                  <a:cubicBezTo>
                    <a:pt x="288969" y="876814"/>
                    <a:pt x="313513" y="942720"/>
                    <a:pt x="340148" y="1006533"/>
                  </a:cubicBezTo>
                  <a:cubicBezTo>
                    <a:pt x="367025" y="1070587"/>
                    <a:pt x="396719" y="1134561"/>
                    <a:pt x="428344" y="1196765"/>
                  </a:cubicBezTo>
                  <a:cubicBezTo>
                    <a:pt x="491996" y="1321816"/>
                    <a:pt x="564822" y="1443246"/>
                    <a:pt x="644970" y="1557594"/>
                  </a:cubicBezTo>
                  <a:cubicBezTo>
                    <a:pt x="661628" y="1581172"/>
                    <a:pt x="683757" y="1612153"/>
                    <a:pt x="707335" y="1642893"/>
                  </a:cubicBezTo>
                  <a:lnTo>
                    <a:pt x="707496" y="1643054"/>
                  </a:lnTo>
                  <a:lnTo>
                    <a:pt x="707657" y="1643214"/>
                  </a:lnTo>
                  <a:cubicBezTo>
                    <a:pt x="716347" y="1654963"/>
                    <a:pt x="725521" y="1666792"/>
                    <a:pt x="734453" y="1678219"/>
                  </a:cubicBezTo>
                  <a:lnTo>
                    <a:pt x="740006" y="1685301"/>
                  </a:lnTo>
                  <a:cubicBezTo>
                    <a:pt x="751352" y="1700188"/>
                    <a:pt x="762940" y="1714350"/>
                    <a:pt x="772757" y="1726340"/>
                  </a:cubicBezTo>
                  <a:cubicBezTo>
                    <a:pt x="821522" y="1785889"/>
                    <a:pt x="867390" y="1838114"/>
                    <a:pt x="912937" y="1886074"/>
                  </a:cubicBezTo>
                  <a:cubicBezTo>
                    <a:pt x="1011432" y="1990525"/>
                    <a:pt x="1118217" y="2086204"/>
                    <a:pt x="1230392" y="2170617"/>
                  </a:cubicBezTo>
                  <a:cubicBezTo>
                    <a:pt x="1288492" y="2214313"/>
                    <a:pt x="1347959" y="2255111"/>
                    <a:pt x="1407025" y="2291725"/>
                  </a:cubicBezTo>
                  <a:cubicBezTo>
                    <a:pt x="1474700" y="2332765"/>
                    <a:pt x="1536341" y="2366482"/>
                    <a:pt x="1595567" y="2394808"/>
                  </a:cubicBezTo>
                  <a:lnTo>
                    <a:pt x="1595808" y="2394888"/>
                  </a:lnTo>
                  <a:lnTo>
                    <a:pt x="1596050" y="2394969"/>
                  </a:lnTo>
                  <a:cubicBezTo>
                    <a:pt x="1612868" y="2403338"/>
                    <a:pt x="1629928" y="2411063"/>
                    <a:pt x="1644493" y="2417581"/>
                  </a:cubicBezTo>
                  <a:lnTo>
                    <a:pt x="1669036" y="2428686"/>
                  </a:lnTo>
                  <a:lnTo>
                    <a:pt x="1693660" y="2439147"/>
                  </a:lnTo>
                  <a:lnTo>
                    <a:pt x="1697523" y="2440756"/>
                  </a:lnTo>
                  <a:cubicBezTo>
                    <a:pt x="1713214" y="2447275"/>
                    <a:pt x="1728102" y="2453471"/>
                    <a:pt x="1743310" y="2459104"/>
                  </a:cubicBezTo>
                  <a:cubicBezTo>
                    <a:pt x="1749507" y="2461437"/>
                    <a:pt x="1755703" y="2463771"/>
                    <a:pt x="1761899" y="2466185"/>
                  </a:cubicBezTo>
                  <a:cubicBezTo>
                    <a:pt x="1772843" y="2470450"/>
                    <a:pt x="1783224" y="2474393"/>
                    <a:pt x="1793685" y="2477934"/>
                  </a:cubicBezTo>
                  <a:lnTo>
                    <a:pt x="1794007" y="2478014"/>
                  </a:lnTo>
                  <a:lnTo>
                    <a:pt x="1794329" y="2478175"/>
                  </a:lnTo>
                  <a:cubicBezTo>
                    <a:pt x="1863131" y="2503041"/>
                    <a:pt x="1932657" y="2523641"/>
                    <a:pt x="2000977" y="2539413"/>
                  </a:cubicBezTo>
                  <a:cubicBezTo>
                    <a:pt x="2141639" y="2572326"/>
                    <a:pt x="2285761" y="2589063"/>
                    <a:pt x="2429240" y="2588983"/>
                  </a:cubicBezTo>
                  <a:cubicBezTo>
                    <a:pt x="2501824" y="2588500"/>
                    <a:pt x="2573041" y="2581580"/>
                    <a:pt x="2640394" y="2568383"/>
                  </a:cubicBezTo>
                  <a:cubicBezTo>
                    <a:pt x="2711691" y="2553656"/>
                    <a:pt x="2779608" y="2532573"/>
                    <a:pt x="2842214" y="2505535"/>
                  </a:cubicBezTo>
                  <a:lnTo>
                    <a:pt x="2842536" y="2505374"/>
                  </a:lnTo>
                  <a:lnTo>
                    <a:pt x="2842858" y="2505213"/>
                  </a:lnTo>
                  <a:cubicBezTo>
                    <a:pt x="2854124" y="2500626"/>
                    <a:pt x="2865229" y="2495476"/>
                    <a:pt x="2876977" y="2490004"/>
                  </a:cubicBezTo>
                  <a:cubicBezTo>
                    <a:pt x="2881564" y="2487912"/>
                    <a:pt x="2886151" y="2485739"/>
                    <a:pt x="2890818" y="2483647"/>
                  </a:cubicBezTo>
                  <a:cubicBezTo>
                    <a:pt x="2894761" y="2481716"/>
                    <a:pt x="2898624" y="2479785"/>
                    <a:pt x="2902486" y="2477853"/>
                  </a:cubicBezTo>
                  <a:cubicBezTo>
                    <a:pt x="2914718" y="2471738"/>
                    <a:pt x="2926306" y="2465944"/>
                    <a:pt x="2937732" y="2459667"/>
                  </a:cubicBezTo>
                  <a:lnTo>
                    <a:pt x="2938054" y="2459506"/>
                  </a:lnTo>
                  <a:lnTo>
                    <a:pt x="2938376" y="2459345"/>
                  </a:lnTo>
                  <a:cubicBezTo>
                    <a:pt x="2965817" y="2444941"/>
                    <a:pt x="2994223" y="2428364"/>
                    <a:pt x="3030515" y="2405430"/>
                  </a:cubicBezTo>
                  <a:cubicBezTo>
                    <a:pt x="3059082" y="2387566"/>
                    <a:pt x="3087005" y="2368494"/>
                    <a:pt x="3119917" y="2345640"/>
                  </a:cubicBezTo>
                  <a:cubicBezTo>
                    <a:pt x="3150174" y="2324155"/>
                    <a:pt x="3179787" y="2301945"/>
                    <a:pt x="3207630" y="2281023"/>
                  </a:cubicBezTo>
                  <a:cubicBezTo>
                    <a:pt x="3242957" y="2254387"/>
                    <a:pt x="3278605" y="2226464"/>
                    <a:pt x="3313046" y="2199506"/>
                  </a:cubicBezTo>
                  <a:cubicBezTo>
                    <a:pt x="3335658" y="2181803"/>
                    <a:pt x="3358995" y="2163456"/>
                    <a:pt x="3382170" y="2145591"/>
                  </a:cubicBezTo>
                  <a:cubicBezTo>
                    <a:pt x="3406392" y="2126842"/>
                    <a:pt x="3438339" y="2102137"/>
                    <a:pt x="3471251" y="2077433"/>
                  </a:cubicBezTo>
                  <a:cubicBezTo>
                    <a:pt x="3486782" y="2065684"/>
                    <a:pt x="3502956" y="2053935"/>
                    <a:pt x="3518568" y="2042589"/>
                  </a:cubicBezTo>
                  <a:cubicBezTo>
                    <a:pt x="3533374" y="2031806"/>
                    <a:pt x="3547456" y="2021586"/>
                    <a:pt x="3561056" y="2011366"/>
                  </a:cubicBezTo>
                  <a:lnTo>
                    <a:pt x="3561217" y="2011206"/>
                  </a:lnTo>
                  <a:lnTo>
                    <a:pt x="3561378" y="2011045"/>
                  </a:lnTo>
                  <a:cubicBezTo>
                    <a:pt x="3585599" y="1993422"/>
                    <a:pt x="3609902" y="1974592"/>
                    <a:pt x="3633399" y="1956405"/>
                  </a:cubicBezTo>
                  <a:lnTo>
                    <a:pt x="3646998" y="1945864"/>
                  </a:lnTo>
                  <a:lnTo>
                    <a:pt x="3653597" y="1940553"/>
                  </a:lnTo>
                  <a:cubicBezTo>
                    <a:pt x="3678865" y="1920113"/>
                    <a:pt x="3705018" y="1899110"/>
                    <a:pt x="3729883" y="1877625"/>
                  </a:cubicBezTo>
                  <a:cubicBezTo>
                    <a:pt x="3785247" y="1830389"/>
                    <a:pt x="3837713" y="1781785"/>
                    <a:pt x="3885835" y="1733261"/>
                  </a:cubicBezTo>
                  <a:cubicBezTo>
                    <a:pt x="3987790" y="1629937"/>
                    <a:pt x="4075101" y="1521221"/>
                    <a:pt x="4145190" y="1410333"/>
                  </a:cubicBezTo>
                  <a:cubicBezTo>
                    <a:pt x="4184541" y="1347566"/>
                    <a:pt x="4216327" y="1289467"/>
                    <a:pt x="4242318" y="1232494"/>
                  </a:cubicBezTo>
                  <a:lnTo>
                    <a:pt x="4242399" y="1232333"/>
                  </a:lnTo>
                  <a:lnTo>
                    <a:pt x="4242480" y="1232172"/>
                  </a:lnTo>
                  <a:cubicBezTo>
                    <a:pt x="4269759" y="1174233"/>
                    <a:pt x="4294463" y="1111064"/>
                    <a:pt x="4315868" y="1044434"/>
                  </a:cubicBezTo>
                  <a:cubicBezTo>
                    <a:pt x="4335584" y="983116"/>
                    <a:pt x="4352724" y="917130"/>
                    <a:pt x="4366645" y="848408"/>
                  </a:cubicBezTo>
                  <a:cubicBezTo>
                    <a:pt x="4372922" y="816784"/>
                    <a:pt x="4378555" y="783228"/>
                    <a:pt x="4383383" y="748947"/>
                  </a:cubicBezTo>
                  <a:cubicBezTo>
                    <a:pt x="4387890" y="716759"/>
                    <a:pt x="4391671" y="683122"/>
                    <a:pt x="4394729" y="649083"/>
                  </a:cubicBezTo>
                  <a:cubicBezTo>
                    <a:pt x="4400684" y="583983"/>
                    <a:pt x="4403581" y="516388"/>
                    <a:pt x="4403742" y="442355"/>
                  </a:cubicBezTo>
                  <a:lnTo>
                    <a:pt x="4403742" y="431974"/>
                  </a:lnTo>
                  <a:cubicBezTo>
                    <a:pt x="4403823" y="427387"/>
                    <a:pt x="4403823" y="422881"/>
                    <a:pt x="4403823" y="418294"/>
                  </a:cubicBezTo>
                  <a:cubicBezTo>
                    <a:pt x="4403823" y="407270"/>
                    <a:pt x="4403742" y="399062"/>
                    <a:pt x="4403420" y="391659"/>
                  </a:cubicBezTo>
                  <a:lnTo>
                    <a:pt x="4403420" y="391417"/>
                  </a:lnTo>
                  <a:lnTo>
                    <a:pt x="4403420" y="391176"/>
                  </a:lnTo>
                  <a:lnTo>
                    <a:pt x="4402776" y="366149"/>
                  </a:lnTo>
                  <a:lnTo>
                    <a:pt x="4401489" y="340962"/>
                  </a:lnTo>
                  <a:cubicBezTo>
                    <a:pt x="4400201" y="312315"/>
                    <a:pt x="4397546" y="281817"/>
                    <a:pt x="4392879" y="242306"/>
                  </a:cubicBezTo>
                  <a:cubicBezTo>
                    <a:pt x="4385033" y="178131"/>
                    <a:pt x="4372439" y="113955"/>
                    <a:pt x="4355219" y="50233"/>
                  </a:cubicBezTo>
                  <a:lnTo>
                    <a:pt x="4337863" y="0"/>
                  </a:lnTo>
                  <a:lnTo>
                    <a:pt x="4596545" y="0"/>
                  </a:lnTo>
                  <a:lnTo>
                    <a:pt x="4607077" y="69014"/>
                  </a:lnTo>
                  <a:cubicBezTo>
                    <a:pt x="4614961" y="146655"/>
                    <a:pt x="4619000" y="225432"/>
                    <a:pt x="4619000" y="305153"/>
                  </a:cubicBezTo>
                  <a:cubicBezTo>
                    <a:pt x="4619000" y="1580689"/>
                    <a:pt x="3585036" y="2614653"/>
                    <a:pt x="2309500" y="2614653"/>
                  </a:cubicBezTo>
                  <a:cubicBezTo>
                    <a:pt x="1033964" y="2614653"/>
                    <a:pt x="0" y="1580689"/>
                    <a:pt x="0" y="305153"/>
                  </a:cubicBezTo>
                  <a:cubicBezTo>
                    <a:pt x="0" y="225432"/>
                    <a:pt x="4039" y="146655"/>
                    <a:pt x="11923" y="6901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3" name="Group 122">
            <a:extLst>
              <a:ext uri="{FF2B5EF4-FFF2-40B4-BE49-F238E27FC236}">
                <a16:creationId xmlns:a16="http://schemas.microsoft.com/office/drawing/2014/main" id="{36352218-10DD-425E-846C-2766AF166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257008"/>
            <a:ext cx="5409237" cy="4597224"/>
            <a:chOff x="0" y="2317967"/>
            <a:chExt cx="5635126" cy="4536263"/>
          </a:xfrm>
        </p:grpSpPr>
        <p:sp>
          <p:nvSpPr>
            <p:cNvPr id="97" name="Freeform: Shape 96">
              <a:extLst>
                <a:ext uri="{FF2B5EF4-FFF2-40B4-BE49-F238E27FC236}">
                  <a16:creationId xmlns:a16="http://schemas.microsoft.com/office/drawing/2014/main" id="{33A2ABA4-7C75-400B-B004-AE4520FF0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36191"/>
              <a:ext cx="5485018" cy="4518038"/>
            </a:xfrm>
            <a:custGeom>
              <a:avLst/>
              <a:gdLst>
                <a:gd name="connsiteX0" fmla="*/ 1989265 w 5485018"/>
                <a:gd name="connsiteY0" fmla="*/ 0 h 4518038"/>
                <a:gd name="connsiteX1" fmla="*/ 2112245 w 5485018"/>
                <a:gd name="connsiteY1" fmla="*/ 1937 h 4518038"/>
                <a:gd name="connsiteX2" fmla="*/ 2119933 w 5485018"/>
                <a:gd name="connsiteY2" fmla="*/ 1937 h 4518038"/>
                <a:gd name="connsiteX3" fmla="*/ 5333582 w 5485018"/>
                <a:gd name="connsiteY3" fmla="*/ 4434610 h 4518038"/>
                <a:gd name="connsiteX4" fmla="*/ 5305435 w 5485018"/>
                <a:gd name="connsiteY4" fmla="*/ 4518038 h 4518038"/>
                <a:gd name="connsiteX5" fmla="*/ 4512666 w 5485018"/>
                <a:gd name="connsiteY5" fmla="*/ 4518038 h 4518038"/>
                <a:gd name="connsiteX6" fmla="*/ 4574099 w 5485018"/>
                <a:gd name="connsiteY6" fmla="*/ 4368919 h 4518038"/>
                <a:gd name="connsiteX7" fmla="*/ 4741091 w 5485018"/>
                <a:gd name="connsiteY7" fmla="*/ 3389833 h 4518038"/>
                <a:gd name="connsiteX8" fmla="*/ 4569388 w 5485018"/>
                <a:gd name="connsiteY8" fmla="*/ 2387755 h 4518038"/>
                <a:gd name="connsiteX9" fmla="*/ 4073248 w 5485018"/>
                <a:gd name="connsiteY9" fmla="*/ 1537907 h 4518038"/>
                <a:gd name="connsiteX10" fmla="*/ 3276102 w 5485018"/>
                <a:gd name="connsiteY10" fmla="*/ 955249 h 4518038"/>
                <a:gd name="connsiteX11" fmla="*/ 2119808 w 5485018"/>
                <a:gd name="connsiteY11" fmla="*/ 727992 h 4518038"/>
                <a:gd name="connsiteX12" fmla="*/ 2112990 w 5485018"/>
                <a:gd name="connsiteY12" fmla="*/ 727992 h 4518038"/>
                <a:gd name="connsiteX13" fmla="*/ 2100468 w 5485018"/>
                <a:gd name="connsiteY13" fmla="*/ 727992 h 4518038"/>
                <a:gd name="connsiteX14" fmla="*/ 2087947 w 5485018"/>
                <a:gd name="connsiteY14" fmla="*/ 727629 h 4518038"/>
                <a:gd name="connsiteX15" fmla="*/ 1989265 w 5485018"/>
                <a:gd name="connsiteY15" fmla="*/ 726055 h 4518038"/>
                <a:gd name="connsiteX16" fmla="*/ 946901 w 5485018"/>
                <a:gd name="connsiteY16" fmla="*/ 945810 h 4518038"/>
                <a:gd name="connsiteX17" fmla="*/ 218808 w 5485018"/>
                <a:gd name="connsiteY17" fmla="*/ 1519271 h 4518038"/>
                <a:gd name="connsiteX18" fmla="*/ 77177 w 5485018"/>
                <a:gd name="connsiteY18" fmla="*/ 1709761 h 4518038"/>
                <a:gd name="connsiteX19" fmla="*/ 0 w 5485018"/>
                <a:gd name="connsiteY19" fmla="*/ 1837634 h 4518038"/>
                <a:gd name="connsiteX20" fmla="*/ 0 w 5485018"/>
                <a:gd name="connsiteY20" fmla="*/ 701173 h 4518038"/>
                <a:gd name="connsiteX21" fmla="*/ 94238 w 5485018"/>
                <a:gd name="connsiteY21" fmla="*/ 618817 h 4518038"/>
                <a:gd name="connsiteX22" fmla="*/ 1989265 w 5485018"/>
                <a:gd name="connsiteY22" fmla="*/ 0 h 45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85018" h="4518038">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512666" y="4518038"/>
                  </a:lnTo>
                  <a:lnTo>
                    <a:pt x="4574099" y="4368919"/>
                  </a:lnTo>
                  <a:cubicBezTo>
                    <a:pt x="4684932" y="4060345"/>
                    <a:pt x="4741091" y="3730957"/>
                    <a:pt x="4741091" y="3389833"/>
                  </a:cubicBezTo>
                  <a:cubicBezTo>
                    <a:pt x="4741091" y="3043625"/>
                    <a:pt x="4683319" y="2706493"/>
                    <a:pt x="4569388" y="2387755"/>
                  </a:cubicBezTo>
                  <a:cubicBezTo>
                    <a:pt x="4454218" y="2065386"/>
                    <a:pt x="4287225" y="1779441"/>
                    <a:pt x="4073248" y="1537907"/>
                  </a:cubicBezTo>
                  <a:cubicBezTo>
                    <a:pt x="3850965" y="1287054"/>
                    <a:pt x="3582688" y="1091019"/>
                    <a:pt x="3276102" y="955249"/>
                  </a:cubicBezTo>
                  <a:cubicBezTo>
                    <a:pt x="2935427" y="804470"/>
                    <a:pt x="2546399" y="727992"/>
                    <a:pt x="2119808" y="727992"/>
                  </a:cubicBezTo>
                  <a:lnTo>
                    <a:pt x="2112990" y="727992"/>
                  </a:lnTo>
                  <a:lnTo>
                    <a:pt x="2100468" y="727992"/>
                  </a:lnTo>
                  <a:lnTo>
                    <a:pt x="2087947" y="727629"/>
                  </a:lnTo>
                  <a:cubicBezTo>
                    <a:pt x="2054599" y="726541"/>
                    <a:pt x="2022241" y="726055"/>
                    <a:pt x="1989265" y="726055"/>
                  </a:cubicBezTo>
                  <a:cubicBezTo>
                    <a:pt x="1603957" y="726055"/>
                    <a:pt x="1253114" y="799872"/>
                    <a:pt x="946901" y="945810"/>
                  </a:cubicBezTo>
                  <a:cubicBezTo>
                    <a:pt x="667837" y="1078435"/>
                    <a:pt x="422869" y="1271444"/>
                    <a:pt x="218808" y="1519271"/>
                  </a:cubicBezTo>
                  <a:cubicBezTo>
                    <a:pt x="168847" y="1579957"/>
                    <a:pt x="121614" y="1643495"/>
                    <a:pt x="77177" y="1709761"/>
                  </a:cubicBezTo>
                  <a:lnTo>
                    <a:pt x="0" y="1837634"/>
                  </a:lnTo>
                  <a:lnTo>
                    <a:pt x="0" y="701173"/>
                  </a:lnTo>
                  <a:lnTo>
                    <a:pt x="94238" y="618817"/>
                  </a:lnTo>
                  <a:cubicBezTo>
                    <a:pt x="583605" y="235740"/>
                    <a:pt x="1215977" y="0"/>
                    <a:pt x="1989265"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3ADE4509-9115-467E-836A-106D01A0E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36191"/>
              <a:ext cx="5485018" cy="4518038"/>
            </a:xfrm>
            <a:custGeom>
              <a:avLst/>
              <a:gdLst>
                <a:gd name="connsiteX0" fmla="*/ 1989265 w 5485018"/>
                <a:gd name="connsiteY0" fmla="*/ 0 h 4518038"/>
                <a:gd name="connsiteX1" fmla="*/ 2112245 w 5485018"/>
                <a:gd name="connsiteY1" fmla="*/ 1937 h 4518038"/>
                <a:gd name="connsiteX2" fmla="*/ 2119933 w 5485018"/>
                <a:gd name="connsiteY2" fmla="*/ 1937 h 4518038"/>
                <a:gd name="connsiteX3" fmla="*/ 5333582 w 5485018"/>
                <a:gd name="connsiteY3" fmla="*/ 4434610 h 4518038"/>
                <a:gd name="connsiteX4" fmla="*/ 5305435 w 5485018"/>
                <a:gd name="connsiteY4" fmla="*/ 4518038 h 4518038"/>
                <a:gd name="connsiteX5" fmla="*/ 4646095 w 5485018"/>
                <a:gd name="connsiteY5" fmla="*/ 4518038 h 4518038"/>
                <a:gd name="connsiteX6" fmla="*/ 4691006 w 5485018"/>
                <a:gd name="connsiteY6" fmla="*/ 4409093 h 4518038"/>
                <a:gd name="connsiteX7" fmla="*/ 4864938 w 5485018"/>
                <a:gd name="connsiteY7" fmla="*/ 3389953 h 4518038"/>
                <a:gd name="connsiteX8" fmla="*/ 4686293 w 5485018"/>
                <a:gd name="connsiteY8" fmla="*/ 2347943 h 4518038"/>
                <a:gd name="connsiteX9" fmla="*/ 4166848 w 5485018"/>
                <a:gd name="connsiteY9" fmla="*/ 1458888 h 4518038"/>
                <a:gd name="connsiteX10" fmla="*/ 3327179 w 5485018"/>
                <a:gd name="connsiteY10" fmla="*/ 845129 h 4518038"/>
                <a:gd name="connsiteX11" fmla="*/ 2119684 w 5485018"/>
                <a:gd name="connsiteY11" fmla="*/ 607104 h 4518038"/>
                <a:gd name="connsiteX12" fmla="*/ 2113362 w 5485018"/>
                <a:gd name="connsiteY12" fmla="*/ 607104 h 4518038"/>
                <a:gd name="connsiteX13" fmla="*/ 2102700 w 5485018"/>
                <a:gd name="connsiteY13" fmla="*/ 607104 h 4518038"/>
                <a:gd name="connsiteX14" fmla="*/ 2092038 w 5485018"/>
                <a:gd name="connsiteY14" fmla="*/ 606740 h 4518038"/>
                <a:gd name="connsiteX15" fmla="*/ 1989265 w 5485018"/>
                <a:gd name="connsiteY15" fmla="*/ 605046 h 4518038"/>
                <a:gd name="connsiteX16" fmla="*/ 892105 w 5485018"/>
                <a:gd name="connsiteY16" fmla="*/ 837143 h 4518038"/>
                <a:gd name="connsiteX17" fmla="*/ 121738 w 5485018"/>
                <a:gd name="connsiteY17" fmla="*/ 1443641 h 4518038"/>
                <a:gd name="connsiteX18" fmla="*/ 0 w 5485018"/>
                <a:gd name="connsiteY18" fmla="*/ 1607393 h 4518038"/>
                <a:gd name="connsiteX19" fmla="*/ 0 w 5485018"/>
                <a:gd name="connsiteY19" fmla="*/ 701173 h 4518038"/>
                <a:gd name="connsiteX20" fmla="*/ 94238 w 5485018"/>
                <a:gd name="connsiteY20" fmla="*/ 618817 h 4518038"/>
                <a:gd name="connsiteX21" fmla="*/ 1989265 w 5485018"/>
                <a:gd name="connsiteY21" fmla="*/ 0 h 45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85018" h="4518038">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646095" y="4518038"/>
                  </a:lnTo>
                  <a:lnTo>
                    <a:pt x="4691006" y="4409093"/>
                  </a:lnTo>
                  <a:cubicBezTo>
                    <a:pt x="4806425" y="4087572"/>
                    <a:pt x="4864938" y="3744753"/>
                    <a:pt x="4864938" y="3389953"/>
                  </a:cubicBezTo>
                  <a:cubicBezTo>
                    <a:pt x="4864938" y="3030072"/>
                    <a:pt x="4804812" y="2679509"/>
                    <a:pt x="4686293" y="2347943"/>
                  </a:cubicBezTo>
                  <a:cubicBezTo>
                    <a:pt x="4565916" y="2011174"/>
                    <a:pt x="4391115" y="1712040"/>
                    <a:pt x="4166848" y="1458888"/>
                  </a:cubicBezTo>
                  <a:cubicBezTo>
                    <a:pt x="3932787" y="1194604"/>
                    <a:pt x="3650253" y="988162"/>
                    <a:pt x="3327179" y="845129"/>
                  </a:cubicBezTo>
                  <a:cubicBezTo>
                    <a:pt x="2970387" y="687212"/>
                    <a:pt x="2564126" y="607104"/>
                    <a:pt x="2119684" y="607104"/>
                  </a:cubicBezTo>
                  <a:lnTo>
                    <a:pt x="2113362" y="607104"/>
                  </a:lnTo>
                  <a:lnTo>
                    <a:pt x="2102700" y="607104"/>
                  </a:lnTo>
                  <a:lnTo>
                    <a:pt x="2092038" y="606740"/>
                  </a:lnTo>
                  <a:cubicBezTo>
                    <a:pt x="2057202" y="605532"/>
                    <a:pt x="2023605" y="605046"/>
                    <a:pt x="1989265" y="605046"/>
                  </a:cubicBezTo>
                  <a:cubicBezTo>
                    <a:pt x="1584989" y="605046"/>
                    <a:pt x="1215923" y="682977"/>
                    <a:pt x="892105" y="837143"/>
                  </a:cubicBezTo>
                  <a:cubicBezTo>
                    <a:pt x="596554" y="977755"/>
                    <a:pt x="337327" y="1181776"/>
                    <a:pt x="121738" y="1443641"/>
                  </a:cubicBezTo>
                  <a:lnTo>
                    <a:pt x="0" y="1607393"/>
                  </a:lnTo>
                  <a:lnTo>
                    <a:pt x="0" y="701173"/>
                  </a:lnTo>
                  <a:lnTo>
                    <a:pt x="94238" y="618817"/>
                  </a:lnTo>
                  <a:cubicBezTo>
                    <a:pt x="583605" y="235740"/>
                    <a:pt x="1215977" y="0"/>
                    <a:pt x="1989265"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98">
              <a:extLst>
                <a:ext uri="{FF2B5EF4-FFF2-40B4-BE49-F238E27FC236}">
                  <a16:creationId xmlns:a16="http://schemas.microsoft.com/office/drawing/2014/main" id="{B8AEE038-5037-42A4-9563-BCE140CA4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61563"/>
              <a:ext cx="5474293" cy="4492666"/>
            </a:xfrm>
            <a:custGeom>
              <a:avLst/>
              <a:gdLst>
                <a:gd name="connsiteX0" fmla="*/ 2115592 w 5474293"/>
                <a:gd name="connsiteY0" fmla="*/ 41 h 4492666"/>
                <a:gd name="connsiteX1" fmla="*/ 3398462 w 5474293"/>
                <a:gd name="connsiteY1" fmla="*/ 218585 h 4492666"/>
                <a:gd name="connsiteX2" fmla="*/ 3475450 w 5474293"/>
                <a:gd name="connsiteY2" fmla="*/ 248231 h 4492666"/>
                <a:gd name="connsiteX3" fmla="*/ 3514006 w 5474293"/>
                <a:gd name="connsiteY3" fmla="*/ 262994 h 4492666"/>
                <a:gd name="connsiteX4" fmla="*/ 3551818 w 5474293"/>
                <a:gd name="connsiteY4" fmla="*/ 279573 h 4492666"/>
                <a:gd name="connsiteX5" fmla="*/ 3627317 w 5474293"/>
                <a:gd name="connsiteY5" fmla="*/ 313213 h 4492666"/>
                <a:gd name="connsiteX6" fmla="*/ 3665128 w 5474293"/>
                <a:gd name="connsiteY6" fmla="*/ 330033 h 4492666"/>
                <a:gd name="connsiteX7" fmla="*/ 3702071 w 5474293"/>
                <a:gd name="connsiteY7" fmla="*/ 348669 h 4492666"/>
                <a:gd name="connsiteX8" fmla="*/ 3775959 w 5474293"/>
                <a:gd name="connsiteY8" fmla="*/ 386060 h 4492666"/>
                <a:gd name="connsiteX9" fmla="*/ 3812905 w 5474293"/>
                <a:gd name="connsiteY9" fmla="*/ 404817 h 4492666"/>
                <a:gd name="connsiteX10" fmla="*/ 3848855 w 5474293"/>
                <a:gd name="connsiteY10" fmla="*/ 425267 h 4492666"/>
                <a:gd name="connsiteX11" fmla="*/ 3920762 w 5474293"/>
                <a:gd name="connsiteY11" fmla="*/ 466653 h 4492666"/>
                <a:gd name="connsiteX12" fmla="*/ 3956712 w 5474293"/>
                <a:gd name="connsiteY12" fmla="*/ 487466 h 4492666"/>
                <a:gd name="connsiteX13" fmla="*/ 3991550 w 5474293"/>
                <a:gd name="connsiteY13" fmla="*/ 509852 h 4492666"/>
                <a:gd name="connsiteX14" fmla="*/ 4511739 w 5474293"/>
                <a:gd name="connsiteY14" fmla="*/ 921042 h 4492666"/>
                <a:gd name="connsiteX15" fmla="*/ 4933990 w 5474293"/>
                <a:gd name="connsiteY15" fmla="*/ 1431579 h 4492666"/>
                <a:gd name="connsiteX16" fmla="*/ 5244418 w 5474293"/>
                <a:gd name="connsiteY16" fmla="*/ 2014241 h 4492666"/>
                <a:gd name="connsiteX17" fmla="*/ 5433601 w 5474293"/>
                <a:gd name="connsiteY17" fmla="*/ 2643851 h 4492666"/>
                <a:gd name="connsiteX18" fmla="*/ 5469182 w 5474293"/>
                <a:gd name="connsiteY18" fmla="*/ 2969730 h 4492666"/>
                <a:gd name="connsiteX19" fmla="*/ 5472280 w 5474293"/>
                <a:gd name="connsiteY19" fmla="*/ 3051530 h 4492666"/>
                <a:gd name="connsiteX20" fmla="*/ 5473893 w 5474293"/>
                <a:gd name="connsiteY20" fmla="*/ 3133213 h 4492666"/>
                <a:gd name="connsiteX21" fmla="*/ 5473396 w 5474293"/>
                <a:gd name="connsiteY21" fmla="*/ 3214894 h 4492666"/>
                <a:gd name="connsiteX22" fmla="*/ 5471413 w 5474293"/>
                <a:gd name="connsiteY22" fmla="*/ 3296455 h 4492666"/>
                <a:gd name="connsiteX23" fmla="*/ 5370003 w 5474293"/>
                <a:gd name="connsiteY23" fmla="*/ 3937439 h 4492666"/>
                <a:gd name="connsiteX24" fmla="*/ 5330578 w 5474293"/>
                <a:gd name="connsiteY24" fmla="*/ 4093542 h 4492666"/>
                <a:gd name="connsiteX25" fmla="*/ 5309380 w 5474293"/>
                <a:gd name="connsiteY25" fmla="*/ 4170988 h 4492666"/>
                <a:gd name="connsiteX26" fmla="*/ 5289173 w 5474293"/>
                <a:gd name="connsiteY26" fmla="*/ 4248555 h 4492666"/>
                <a:gd name="connsiteX27" fmla="*/ 5266983 w 5474293"/>
                <a:gd name="connsiteY27" fmla="*/ 4325639 h 4492666"/>
                <a:gd name="connsiteX28" fmla="*/ 5245039 w 5474293"/>
                <a:gd name="connsiteY28" fmla="*/ 4402599 h 4492666"/>
                <a:gd name="connsiteX29" fmla="*/ 5216062 w 5474293"/>
                <a:gd name="connsiteY29" fmla="*/ 4492666 h 4492666"/>
                <a:gd name="connsiteX30" fmla="*/ 4901582 w 5474293"/>
                <a:gd name="connsiteY30" fmla="*/ 4492666 h 4492666"/>
                <a:gd name="connsiteX31" fmla="*/ 4912791 w 5474293"/>
                <a:gd name="connsiteY31" fmla="*/ 4462983 h 4492666"/>
                <a:gd name="connsiteX32" fmla="*/ 4934983 w 5474293"/>
                <a:gd name="connsiteY32" fmla="*/ 4393040 h 4492666"/>
                <a:gd name="connsiteX33" fmla="*/ 4956181 w 5474293"/>
                <a:gd name="connsiteY33" fmla="*/ 4322734 h 4492666"/>
                <a:gd name="connsiteX34" fmla="*/ 4990895 w 5474293"/>
                <a:gd name="connsiteY34" fmla="*/ 4180064 h 4492666"/>
                <a:gd name="connsiteX35" fmla="*/ 5014697 w 5474293"/>
                <a:gd name="connsiteY35" fmla="*/ 4035216 h 4492666"/>
                <a:gd name="connsiteX36" fmla="*/ 5026474 w 5474293"/>
                <a:gd name="connsiteY36" fmla="*/ 3888915 h 4492666"/>
                <a:gd name="connsiteX37" fmla="*/ 4998580 w 5474293"/>
                <a:gd name="connsiteY37" fmla="*/ 3307225 h 4492666"/>
                <a:gd name="connsiteX38" fmla="*/ 4990770 w 5474293"/>
                <a:gd name="connsiteY38" fmla="*/ 3235586 h 4492666"/>
                <a:gd name="connsiteX39" fmla="*/ 4982093 w 5474293"/>
                <a:gd name="connsiteY39" fmla="*/ 3164190 h 4492666"/>
                <a:gd name="connsiteX40" fmla="*/ 4971556 w 5474293"/>
                <a:gd name="connsiteY40" fmla="*/ 3093158 h 4492666"/>
                <a:gd name="connsiteX41" fmla="*/ 4960024 w 5474293"/>
                <a:gd name="connsiteY41" fmla="*/ 3022368 h 4492666"/>
                <a:gd name="connsiteX42" fmla="*/ 4946883 w 5474293"/>
                <a:gd name="connsiteY42" fmla="*/ 2951941 h 4492666"/>
                <a:gd name="connsiteX43" fmla="*/ 4940685 w 5474293"/>
                <a:gd name="connsiteY43" fmla="*/ 2916728 h 4492666"/>
                <a:gd name="connsiteX44" fmla="*/ 4933123 w 5474293"/>
                <a:gd name="connsiteY44" fmla="*/ 2881754 h 4492666"/>
                <a:gd name="connsiteX45" fmla="*/ 4918494 w 5474293"/>
                <a:gd name="connsiteY45" fmla="*/ 2811812 h 4492666"/>
                <a:gd name="connsiteX46" fmla="*/ 4911553 w 5474293"/>
                <a:gd name="connsiteY46" fmla="*/ 2776841 h 4492666"/>
                <a:gd name="connsiteX47" fmla="*/ 4903494 w 5474293"/>
                <a:gd name="connsiteY47" fmla="*/ 2742111 h 4492666"/>
                <a:gd name="connsiteX48" fmla="*/ 4755594 w 5474293"/>
                <a:gd name="connsiteY48" fmla="*/ 2192244 h 4492666"/>
                <a:gd name="connsiteX49" fmla="*/ 4523888 w 5474293"/>
                <a:gd name="connsiteY49" fmla="*/ 1671057 h 4492666"/>
                <a:gd name="connsiteX50" fmla="*/ 4489176 w 5474293"/>
                <a:gd name="connsiteY50" fmla="*/ 1608376 h 4492666"/>
                <a:gd name="connsiteX51" fmla="*/ 4451613 w 5474293"/>
                <a:gd name="connsiteY51" fmla="*/ 1547507 h 4492666"/>
                <a:gd name="connsiteX52" fmla="*/ 4414049 w 5474293"/>
                <a:gd name="connsiteY52" fmla="*/ 1486398 h 4492666"/>
                <a:gd name="connsiteX53" fmla="*/ 4373758 w 5474293"/>
                <a:gd name="connsiteY53" fmla="*/ 1427104 h 4492666"/>
                <a:gd name="connsiteX54" fmla="*/ 4332971 w 5474293"/>
                <a:gd name="connsiteY54" fmla="*/ 1367930 h 4492666"/>
                <a:gd name="connsiteX55" fmla="*/ 4289828 w 5474293"/>
                <a:gd name="connsiteY55" fmla="*/ 1310450 h 4492666"/>
                <a:gd name="connsiteX56" fmla="*/ 4268258 w 5474293"/>
                <a:gd name="connsiteY56" fmla="*/ 1281651 h 4492666"/>
                <a:gd name="connsiteX57" fmla="*/ 4257471 w 5474293"/>
                <a:gd name="connsiteY57" fmla="*/ 1267250 h 4492666"/>
                <a:gd name="connsiteX58" fmla="*/ 4245941 w 5474293"/>
                <a:gd name="connsiteY58" fmla="*/ 1253455 h 4492666"/>
                <a:gd name="connsiteX59" fmla="*/ 4199824 w 5474293"/>
                <a:gd name="connsiteY59" fmla="*/ 1198154 h 4492666"/>
                <a:gd name="connsiteX60" fmla="*/ 3782406 w 5474293"/>
                <a:gd name="connsiteY60" fmla="*/ 797372 h 4492666"/>
                <a:gd name="connsiteX61" fmla="*/ 3540661 w 5474293"/>
                <a:gd name="connsiteY61" fmla="*/ 632194 h 4492666"/>
                <a:gd name="connsiteX62" fmla="*/ 3279449 w 5474293"/>
                <a:gd name="connsiteY62" fmla="*/ 495211 h 4492666"/>
                <a:gd name="connsiteX63" fmla="*/ 2712893 w 5474293"/>
                <a:gd name="connsiteY63" fmla="*/ 311278 h 4492666"/>
                <a:gd name="connsiteX64" fmla="*/ 2639377 w 5474293"/>
                <a:gd name="connsiteY64" fmla="*/ 295787 h 4492666"/>
                <a:gd name="connsiteX65" fmla="*/ 2564993 w 5474293"/>
                <a:gd name="connsiteY65" fmla="*/ 284291 h 4492666"/>
                <a:gd name="connsiteX66" fmla="*/ 2415482 w 5474293"/>
                <a:gd name="connsiteY66" fmla="*/ 264446 h 4492666"/>
                <a:gd name="connsiteX67" fmla="*/ 2340231 w 5474293"/>
                <a:gd name="connsiteY67" fmla="*/ 257428 h 4492666"/>
                <a:gd name="connsiteX68" fmla="*/ 2264732 w 5474293"/>
                <a:gd name="connsiteY68" fmla="*/ 251982 h 4492666"/>
                <a:gd name="connsiteX69" fmla="*/ 2112989 w 5474293"/>
                <a:gd name="connsiteY69" fmla="*/ 245811 h 4492666"/>
                <a:gd name="connsiteX70" fmla="*/ 1515068 w 5474293"/>
                <a:gd name="connsiteY70" fmla="*/ 306677 h 4492666"/>
                <a:gd name="connsiteX71" fmla="*/ 963016 w 5474293"/>
                <a:gd name="connsiteY71" fmla="*/ 513967 h 4492666"/>
                <a:gd name="connsiteX72" fmla="*/ 485101 w 5474293"/>
                <a:gd name="connsiteY72" fmla="*/ 835489 h 4492666"/>
                <a:gd name="connsiteX73" fmla="*/ 377616 w 5474293"/>
                <a:gd name="connsiteY73" fmla="*/ 929391 h 4492666"/>
                <a:gd name="connsiteX74" fmla="*/ 350963 w 5474293"/>
                <a:gd name="connsiteY74" fmla="*/ 952869 h 4492666"/>
                <a:gd name="connsiteX75" fmla="*/ 325177 w 5474293"/>
                <a:gd name="connsiteY75" fmla="*/ 977433 h 4492666"/>
                <a:gd name="connsiteX76" fmla="*/ 273108 w 5474293"/>
                <a:gd name="connsiteY76" fmla="*/ 1026079 h 4492666"/>
                <a:gd name="connsiteX77" fmla="*/ 246950 w 5474293"/>
                <a:gd name="connsiteY77" fmla="*/ 1050280 h 4492666"/>
                <a:gd name="connsiteX78" fmla="*/ 221907 w 5474293"/>
                <a:gd name="connsiteY78" fmla="*/ 1075572 h 4492666"/>
                <a:gd name="connsiteX79" fmla="*/ 171698 w 5474293"/>
                <a:gd name="connsiteY79" fmla="*/ 1126154 h 4492666"/>
                <a:gd name="connsiteX80" fmla="*/ 123596 w 5474293"/>
                <a:gd name="connsiteY80" fmla="*/ 1178793 h 4492666"/>
                <a:gd name="connsiteX81" fmla="*/ 76734 w 5474293"/>
                <a:gd name="connsiteY81" fmla="*/ 1232642 h 4492666"/>
                <a:gd name="connsiteX82" fmla="*/ 0 w 5474293"/>
                <a:gd name="connsiteY82" fmla="*/ 1334855 h 4492666"/>
                <a:gd name="connsiteX83" fmla="*/ 0 w 5474293"/>
                <a:gd name="connsiteY83" fmla="*/ 663435 h 4492666"/>
                <a:gd name="connsiteX84" fmla="*/ 16483 w 5474293"/>
                <a:gd name="connsiteY84" fmla="*/ 648530 h 4492666"/>
                <a:gd name="connsiteX85" fmla="*/ 48220 w 5474293"/>
                <a:gd name="connsiteY85" fmla="*/ 620940 h 4492666"/>
                <a:gd name="connsiteX86" fmla="*/ 81570 w 5474293"/>
                <a:gd name="connsiteY86" fmla="*/ 595043 h 4492666"/>
                <a:gd name="connsiteX87" fmla="*/ 217693 w 5474293"/>
                <a:gd name="connsiteY87" fmla="*/ 495573 h 4492666"/>
                <a:gd name="connsiteX88" fmla="*/ 817844 w 5474293"/>
                <a:gd name="connsiteY88" fmla="*/ 193898 h 4492666"/>
                <a:gd name="connsiteX89" fmla="*/ 1463494 w 5474293"/>
                <a:gd name="connsiteY89" fmla="*/ 41427 h 4492666"/>
                <a:gd name="connsiteX90" fmla="*/ 2115592 w 5474293"/>
                <a:gd name="connsiteY90" fmla="*/ 41 h 449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474293" h="4492666">
                  <a:moveTo>
                    <a:pt x="2115592" y="41"/>
                  </a:moveTo>
                  <a:cubicBezTo>
                    <a:pt x="2546769" y="1129"/>
                    <a:pt x="2985634" y="65627"/>
                    <a:pt x="3398462" y="218585"/>
                  </a:cubicBezTo>
                  <a:lnTo>
                    <a:pt x="3475450" y="248231"/>
                  </a:lnTo>
                  <a:lnTo>
                    <a:pt x="3514006" y="262994"/>
                  </a:lnTo>
                  <a:cubicBezTo>
                    <a:pt x="3526651" y="268318"/>
                    <a:pt x="3539171" y="274006"/>
                    <a:pt x="3551818" y="279573"/>
                  </a:cubicBezTo>
                  <a:lnTo>
                    <a:pt x="3627317" y="313213"/>
                  </a:lnTo>
                  <a:lnTo>
                    <a:pt x="3665128" y="330033"/>
                  </a:lnTo>
                  <a:cubicBezTo>
                    <a:pt x="3677650" y="335841"/>
                    <a:pt x="3689676" y="342377"/>
                    <a:pt x="3702071" y="348669"/>
                  </a:cubicBezTo>
                  <a:lnTo>
                    <a:pt x="3775959" y="386060"/>
                  </a:lnTo>
                  <a:lnTo>
                    <a:pt x="3812905" y="404817"/>
                  </a:lnTo>
                  <a:cubicBezTo>
                    <a:pt x="3825054" y="411352"/>
                    <a:pt x="3836832" y="418491"/>
                    <a:pt x="3848855" y="425267"/>
                  </a:cubicBezTo>
                  <a:lnTo>
                    <a:pt x="3920762" y="466653"/>
                  </a:lnTo>
                  <a:lnTo>
                    <a:pt x="3956712" y="487466"/>
                  </a:lnTo>
                  <a:lnTo>
                    <a:pt x="3991550" y="509852"/>
                  </a:lnTo>
                  <a:cubicBezTo>
                    <a:pt x="4178500" y="628078"/>
                    <a:pt x="4353674" y="766030"/>
                    <a:pt x="4511739" y="921042"/>
                  </a:cubicBezTo>
                  <a:cubicBezTo>
                    <a:pt x="4669309" y="1076539"/>
                    <a:pt x="4811754" y="1247647"/>
                    <a:pt x="4933990" y="1431579"/>
                  </a:cubicBezTo>
                  <a:cubicBezTo>
                    <a:pt x="5056724" y="1615272"/>
                    <a:pt x="5159993" y="1811186"/>
                    <a:pt x="5244418" y="2014241"/>
                  </a:cubicBezTo>
                  <a:cubicBezTo>
                    <a:pt x="5327481" y="2217657"/>
                    <a:pt x="5396409" y="2427728"/>
                    <a:pt x="5433601" y="2643851"/>
                  </a:cubicBezTo>
                  <a:cubicBezTo>
                    <a:pt x="5452446" y="2751792"/>
                    <a:pt x="5463480" y="2860819"/>
                    <a:pt x="5469182" y="2969730"/>
                  </a:cubicBezTo>
                  <a:cubicBezTo>
                    <a:pt x="5471413" y="2996957"/>
                    <a:pt x="5471785" y="3024183"/>
                    <a:pt x="5472280" y="3051530"/>
                  </a:cubicBezTo>
                  <a:lnTo>
                    <a:pt x="5473893" y="3133213"/>
                  </a:lnTo>
                  <a:cubicBezTo>
                    <a:pt x="5474883" y="3160441"/>
                    <a:pt x="5473770" y="3187667"/>
                    <a:pt x="5473396" y="3214894"/>
                  </a:cubicBezTo>
                  <a:lnTo>
                    <a:pt x="5471413" y="3296455"/>
                  </a:lnTo>
                  <a:cubicBezTo>
                    <a:pt x="5463726" y="3513909"/>
                    <a:pt x="5421452" y="3728700"/>
                    <a:pt x="5370003" y="3937439"/>
                  </a:cubicBezTo>
                  <a:cubicBezTo>
                    <a:pt x="5356367" y="3989595"/>
                    <a:pt x="5343100" y="4041629"/>
                    <a:pt x="5330578" y="4093542"/>
                  </a:cubicBezTo>
                  <a:lnTo>
                    <a:pt x="5309380" y="4170988"/>
                  </a:lnTo>
                  <a:lnTo>
                    <a:pt x="5289173" y="4248555"/>
                  </a:lnTo>
                  <a:lnTo>
                    <a:pt x="5266983" y="4325639"/>
                  </a:lnTo>
                  <a:cubicBezTo>
                    <a:pt x="5259667" y="4351292"/>
                    <a:pt x="5253096" y="4377187"/>
                    <a:pt x="5245039" y="4402599"/>
                  </a:cubicBezTo>
                  <a:lnTo>
                    <a:pt x="5216062" y="4492666"/>
                  </a:lnTo>
                  <a:lnTo>
                    <a:pt x="4901582" y="4492666"/>
                  </a:lnTo>
                  <a:lnTo>
                    <a:pt x="4912791" y="4462983"/>
                  </a:lnTo>
                  <a:cubicBezTo>
                    <a:pt x="4921718" y="4440114"/>
                    <a:pt x="4927669" y="4416273"/>
                    <a:pt x="4934983" y="4393040"/>
                  </a:cubicBezTo>
                  <a:lnTo>
                    <a:pt x="4956181" y="4322734"/>
                  </a:lnTo>
                  <a:cubicBezTo>
                    <a:pt x="4968704" y="4275420"/>
                    <a:pt x="4979862" y="4227742"/>
                    <a:pt x="4990895" y="4180064"/>
                  </a:cubicBezTo>
                  <a:cubicBezTo>
                    <a:pt x="5000067" y="4131903"/>
                    <a:pt x="5007506" y="4083498"/>
                    <a:pt x="5014697" y="4035216"/>
                  </a:cubicBezTo>
                  <a:cubicBezTo>
                    <a:pt x="5019284" y="3986327"/>
                    <a:pt x="5023871" y="3937683"/>
                    <a:pt x="5026474" y="3888915"/>
                  </a:cubicBezTo>
                  <a:cubicBezTo>
                    <a:pt x="5034534" y="3693002"/>
                    <a:pt x="5016310" y="3498298"/>
                    <a:pt x="4998580" y="3307225"/>
                  </a:cubicBezTo>
                  <a:lnTo>
                    <a:pt x="4990770" y="3235586"/>
                  </a:lnTo>
                  <a:cubicBezTo>
                    <a:pt x="4988167" y="3211748"/>
                    <a:pt x="4986182" y="3187910"/>
                    <a:pt x="4982093" y="3164190"/>
                  </a:cubicBezTo>
                  <a:lnTo>
                    <a:pt x="4971556" y="3093158"/>
                  </a:lnTo>
                  <a:cubicBezTo>
                    <a:pt x="4968084" y="3069442"/>
                    <a:pt x="4964735" y="3045844"/>
                    <a:pt x="4960024" y="3022368"/>
                  </a:cubicBezTo>
                  <a:lnTo>
                    <a:pt x="4946883" y="2951941"/>
                  </a:lnTo>
                  <a:lnTo>
                    <a:pt x="4940685" y="2916728"/>
                  </a:lnTo>
                  <a:cubicBezTo>
                    <a:pt x="4938454" y="2904988"/>
                    <a:pt x="4935603" y="2893372"/>
                    <a:pt x="4933123" y="2881754"/>
                  </a:cubicBezTo>
                  <a:cubicBezTo>
                    <a:pt x="4927915" y="2858522"/>
                    <a:pt x="4923205" y="2835167"/>
                    <a:pt x="4918494" y="2811812"/>
                  </a:cubicBezTo>
                  <a:lnTo>
                    <a:pt x="4911553" y="2776841"/>
                  </a:lnTo>
                  <a:lnTo>
                    <a:pt x="4903494" y="2742111"/>
                  </a:lnTo>
                  <a:cubicBezTo>
                    <a:pt x="4862335" y="2556724"/>
                    <a:pt x="4819069" y="2371579"/>
                    <a:pt x="4755594" y="2192244"/>
                  </a:cubicBezTo>
                  <a:cubicBezTo>
                    <a:pt x="4693607" y="2012547"/>
                    <a:pt x="4616123" y="1837930"/>
                    <a:pt x="4523888" y="1671057"/>
                  </a:cubicBezTo>
                  <a:lnTo>
                    <a:pt x="4489176" y="1608376"/>
                  </a:lnTo>
                  <a:lnTo>
                    <a:pt x="4451613" y="1547507"/>
                  </a:lnTo>
                  <a:cubicBezTo>
                    <a:pt x="4439092" y="1527178"/>
                    <a:pt x="4427065" y="1506485"/>
                    <a:pt x="4414049" y="1486398"/>
                  </a:cubicBezTo>
                  <a:lnTo>
                    <a:pt x="4373758" y="1427104"/>
                  </a:lnTo>
                  <a:cubicBezTo>
                    <a:pt x="4360121" y="1407499"/>
                    <a:pt x="4347475" y="1387050"/>
                    <a:pt x="4332971" y="1367930"/>
                  </a:cubicBezTo>
                  <a:lnTo>
                    <a:pt x="4289828" y="1310450"/>
                  </a:lnTo>
                  <a:lnTo>
                    <a:pt x="4268258" y="1281651"/>
                  </a:lnTo>
                  <a:lnTo>
                    <a:pt x="4257471" y="1267250"/>
                  </a:lnTo>
                  <a:lnTo>
                    <a:pt x="4245941" y="1253455"/>
                  </a:lnTo>
                  <a:lnTo>
                    <a:pt x="4199824" y="1198154"/>
                  </a:lnTo>
                  <a:cubicBezTo>
                    <a:pt x="4076223" y="1051127"/>
                    <a:pt x="3936878" y="915598"/>
                    <a:pt x="3782406" y="797372"/>
                  </a:cubicBezTo>
                  <a:cubicBezTo>
                    <a:pt x="3705172" y="738198"/>
                    <a:pt x="3624465" y="683017"/>
                    <a:pt x="3540661" y="632194"/>
                  </a:cubicBezTo>
                  <a:cubicBezTo>
                    <a:pt x="3456483" y="582217"/>
                    <a:pt x="3369578" y="535749"/>
                    <a:pt x="3279449" y="495211"/>
                  </a:cubicBezTo>
                  <a:cubicBezTo>
                    <a:pt x="3099688" y="413287"/>
                    <a:pt x="2908894" y="352421"/>
                    <a:pt x="2712893" y="311278"/>
                  </a:cubicBezTo>
                  <a:lnTo>
                    <a:pt x="2639377" y="295787"/>
                  </a:lnTo>
                  <a:cubicBezTo>
                    <a:pt x="2614706" y="291552"/>
                    <a:pt x="2589789" y="288163"/>
                    <a:pt x="2564993" y="284291"/>
                  </a:cubicBezTo>
                  <a:cubicBezTo>
                    <a:pt x="2515280" y="277031"/>
                    <a:pt x="2465817" y="268198"/>
                    <a:pt x="2415482" y="264446"/>
                  </a:cubicBezTo>
                  <a:lnTo>
                    <a:pt x="2340231" y="257428"/>
                  </a:lnTo>
                  <a:cubicBezTo>
                    <a:pt x="2315188" y="255129"/>
                    <a:pt x="2290147" y="252466"/>
                    <a:pt x="2264732" y="251982"/>
                  </a:cubicBezTo>
                  <a:lnTo>
                    <a:pt x="2112989" y="245811"/>
                  </a:lnTo>
                  <a:cubicBezTo>
                    <a:pt x="1910292" y="242179"/>
                    <a:pt x="1709334" y="261422"/>
                    <a:pt x="1515068" y="306677"/>
                  </a:cubicBezTo>
                  <a:cubicBezTo>
                    <a:pt x="1320802" y="351572"/>
                    <a:pt x="1135214" y="423574"/>
                    <a:pt x="963016" y="513967"/>
                  </a:cubicBezTo>
                  <a:cubicBezTo>
                    <a:pt x="790695" y="604482"/>
                    <a:pt x="631639" y="713754"/>
                    <a:pt x="485101" y="835489"/>
                  </a:cubicBezTo>
                  <a:cubicBezTo>
                    <a:pt x="447290" y="864410"/>
                    <a:pt x="413445" y="898292"/>
                    <a:pt x="377616" y="929391"/>
                  </a:cubicBezTo>
                  <a:lnTo>
                    <a:pt x="350963" y="952869"/>
                  </a:lnTo>
                  <a:cubicBezTo>
                    <a:pt x="342160" y="960855"/>
                    <a:pt x="333854" y="969326"/>
                    <a:pt x="325177" y="977433"/>
                  </a:cubicBezTo>
                  <a:cubicBezTo>
                    <a:pt x="307943" y="993770"/>
                    <a:pt x="290712" y="1010106"/>
                    <a:pt x="273108" y="1026079"/>
                  </a:cubicBezTo>
                  <a:cubicBezTo>
                    <a:pt x="264431" y="1034187"/>
                    <a:pt x="255379" y="1041931"/>
                    <a:pt x="246950" y="1050280"/>
                  </a:cubicBezTo>
                  <a:lnTo>
                    <a:pt x="221907" y="1075572"/>
                  </a:lnTo>
                  <a:lnTo>
                    <a:pt x="171698" y="1126154"/>
                  </a:lnTo>
                  <a:cubicBezTo>
                    <a:pt x="154467" y="1142611"/>
                    <a:pt x="139340" y="1161005"/>
                    <a:pt x="123596" y="1178793"/>
                  </a:cubicBezTo>
                  <a:lnTo>
                    <a:pt x="76734" y="1232642"/>
                  </a:lnTo>
                  <a:lnTo>
                    <a:pt x="0" y="1334855"/>
                  </a:lnTo>
                  <a:lnTo>
                    <a:pt x="0" y="663435"/>
                  </a:lnTo>
                  <a:lnTo>
                    <a:pt x="16483" y="648530"/>
                  </a:lnTo>
                  <a:cubicBezTo>
                    <a:pt x="27021" y="639332"/>
                    <a:pt x="37312" y="629893"/>
                    <a:pt x="48220" y="620940"/>
                  </a:cubicBezTo>
                  <a:lnTo>
                    <a:pt x="81570" y="595043"/>
                  </a:lnTo>
                  <a:cubicBezTo>
                    <a:pt x="126324" y="560920"/>
                    <a:pt x="170334" y="526189"/>
                    <a:pt x="217693" y="495573"/>
                  </a:cubicBezTo>
                  <a:cubicBezTo>
                    <a:pt x="403528" y="368636"/>
                    <a:pt x="607091" y="267955"/>
                    <a:pt x="817844" y="193898"/>
                  </a:cubicBezTo>
                  <a:cubicBezTo>
                    <a:pt x="1028722" y="119356"/>
                    <a:pt x="1246293" y="71921"/>
                    <a:pt x="1463494" y="41427"/>
                  </a:cubicBezTo>
                  <a:cubicBezTo>
                    <a:pt x="1681315" y="11537"/>
                    <a:pt x="1899630" y="-805"/>
                    <a:pt x="2115592" y="41"/>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Shape 99">
              <a:extLst>
                <a:ext uri="{FF2B5EF4-FFF2-40B4-BE49-F238E27FC236}">
                  <a16:creationId xmlns:a16="http://schemas.microsoft.com/office/drawing/2014/main" id="{04432E34-6BBC-4765-8C67-2A6E9F418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28207"/>
              <a:ext cx="5455589" cy="4526023"/>
            </a:xfrm>
            <a:custGeom>
              <a:avLst/>
              <a:gdLst>
                <a:gd name="connsiteX0" fmla="*/ 1959882 w 5455589"/>
                <a:gd name="connsiteY0" fmla="*/ 0 h 4526023"/>
                <a:gd name="connsiteX1" fmla="*/ 2082862 w 5455589"/>
                <a:gd name="connsiteY1" fmla="*/ 1937 h 4526023"/>
                <a:gd name="connsiteX2" fmla="*/ 2090550 w 5455589"/>
                <a:gd name="connsiteY2" fmla="*/ 1937 h 4526023"/>
                <a:gd name="connsiteX3" fmla="*/ 5304164 w 5455589"/>
                <a:gd name="connsiteY3" fmla="*/ 4434610 h 4526023"/>
                <a:gd name="connsiteX4" fmla="*/ 5273324 w 5455589"/>
                <a:gd name="connsiteY4" fmla="*/ 4526023 h 4526023"/>
                <a:gd name="connsiteX5" fmla="*/ 4480043 w 5455589"/>
                <a:gd name="connsiteY5" fmla="*/ 4526023 h 4526023"/>
                <a:gd name="connsiteX6" fmla="*/ 4544716 w 5455589"/>
                <a:gd name="connsiteY6" fmla="*/ 4369040 h 4526023"/>
                <a:gd name="connsiteX7" fmla="*/ 4711707 w 5455589"/>
                <a:gd name="connsiteY7" fmla="*/ 3389953 h 4526023"/>
                <a:gd name="connsiteX8" fmla="*/ 4540005 w 5455589"/>
                <a:gd name="connsiteY8" fmla="*/ 2387756 h 4526023"/>
                <a:gd name="connsiteX9" fmla="*/ 4043865 w 5455589"/>
                <a:gd name="connsiteY9" fmla="*/ 1537907 h 4526023"/>
                <a:gd name="connsiteX10" fmla="*/ 3246721 w 5455589"/>
                <a:gd name="connsiteY10" fmla="*/ 955249 h 4526023"/>
                <a:gd name="connsiteX11" fmla="*/ 2090425 w 5455589"/>
                <a:gd name="connsiteY11" fmla="*/ 727992 h 4526023"/>
                <a:gd name="connsiteX12" fmla="*/ 2083606 w 5455589"/>
                <a:gd name="connsiteY12" fmla="*/ 727992 h 4526023"/>
                <a:gd name="connsiteX13" fmla="*/ 2071085 w 5455589"/>
                <a:gd name="connsiteY13" fmla="*/ 727992 h 4526023"/>
                <a:gd name="connsiteX14" fmla="*/ 2058564 w 5455589"/>
                <a:gd name="connsiteY14" fmla="*/ 727630 h 4526023"/>
                <a:gd name="connsiteX15" fmla="*/ 1959882 w 5455589"/>
                <a:gd name="connsiteY15" fmla="*/ 726055 h 4526023"/>
                <a:gd name="connsiteX16" fmla="*/ 917394 w 5455589"/>
                <a:gd name="connsiteY16" fmla="*/ 945930 h 4526023"/>
                <a:gd name="connsiteX17" fmla="*/ 189425 w 5455589"/>
                <a:gd name="connsiteY17" fmla="*/ 1519394 h 4526023"/>
                <a:gd name="connsiteX18" fmla="*/ 47794 w 5455589"/>
                <a:gd name="connsiteY18" fmla="*/ 1709883 h 4526023"/>
                <a:gd name="connsiteX19" fmla="*/ 0 w 5455589"/>
                <a:gd name="connsiteY19" fmla="*/ 1789072 h 4526023"/>
                <a:gd name="connsiteX20" fmla="*/ 0 w 5455589"/>
                <a:gd name="connsiteY20" fmla="*/ 675495 h 4526023"/>
                <a:gd name="connsiteX21" fmla="*/ 64855 w 5455589"/>
                <a:gd name="connsiteY21" fmla="*/ 618817 h 4526023"/>
                <a:gd name="connsiteX22" fmla="*/ 1959882 w 5455589"/>
                <a:gd name="connsiteY22" fmla="*/ 0 h 45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55589" h="4526023">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480043" y="4526023"/>
                  </a:lnTo>
                  <a:lnTo>
                    <a:pt x="4544716" y="4369040"/>
                  </a:lnTo>
                  <a:cubicBezTo>
                    <a:pt x="4655547" y="4060465"/>
                    <a:pt x="4711707" y="3731077"/>
                    <a:pt x="4711707" y="3389953"/>
                  </a:cubicBezTo>
                  <a:cubicBezTo>
                    <a:pt x="4711707" y="3043625"/>
                    <a:pt x="4653936" y="2706493"/>
                    <a:pt x="4540005" y="2387756"/>
                  </a:cubicBezTo>
                  <a:cubicBezTo>
                    <a:pt x="4424835" y="2065386"/>
                    <a:pt x="4257842" y="1779441"/>
                    <a:pt x="4043865" y="1537907"/>
                  </a:cubicBezTo>
                  <a:cubicBezTo>
                    <a:pt x="3821582" y="1287054"/>
                    <a:pt x="3553305" y="1091020"/>
                    <a:pt x="3246721" y="955249"/>
                  </a:cubicBezTo>
                  <a:cubicBezTo>
                    <a:pt x="2906044" y="804470"/>
                    <a:pt x="2517016" y="727992"/>
                    <a:pt x="2090425" y="727992"/>
                  </a:cubicBezTo>
                  <a:lnTo>
                    <a:pt x="2083606" y="727992"/>
                  </a:lnTo>
                  <a:lnTo>
                    <a:pt x="2071085" y="727992"/>
                  </a:lnTo>
                  <a:lnTo>
                    <a:pt x="2058564" y="727630"/>
                  </a:lnTo>
                  <a:cubicBezTo>
                    <a:pt x="2025216" y="726541"/>
                    <a:pt x="1992858" y="726055"/>
                    <a:pt x="1959882" y="726055"/>
                  </a:cubicBezTo>
                  <a:cubicBezTo>
                    <a:pt x="1574698" y="726055"/>
                    <a:pt x="1223854" y="799992"/>
                    <a:pt x="917394" y="945930"/>
                  </a:cubicBezTo>
                  <a:cubicBezTo>
                    <a:pt x="638454" y="1078555"/>
                    <a:pt x="393486" y="1271566"/>
                    <a:pt x="189425" y="1519394"/>
                  </a:cubicBezTo>
                  <a:cubicBezTo>
                    <a:pt x="139464" y="1580080"/>
                    <a:pt x="92231" y="1643617"/>
                    <a:pt x="47794" y="1709883"/>
                  </a:cubicBezTo>
                  <a:lnTo>
                    <a:pt x="0" y="1789072"/>
                  </a:lnTo>
                  <a:lnTo>
                    <a:pt x="0" y="675495"/>
                  </a:lnTo>
                  <a:lnTo>
                    <a:pt x="64855" y="618817"/>
                  </a:lnTo>
                  <a:cubicBezTo>
                    <a:pt x="554222" y="235740"/>
                    <a:pt x="1186594" y="0"/>
                    <a:pt x="1959882"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Shape 100">
              <a:extLst>
                <a:ext uri="{FF2B5EF4-FFF2-40B4-BE49-F238E27FC236}">
                  <a16:creationId xmlns:a16="http://schemas.microsoft.com/office/drawing/2014/main" id="{63D4367F-6965-4855-B998-98587267C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28207"/>
              <a:ext cx="5455589" cy="4526023"/>
            </a:xfrm>
            <a:custGeom>
              <a:avLst/>
              <a:gdLst>
                <a:gd name="connsiteX0" fmla="*/ 1959882 w 5455589"/>
                <a:gd name="connsiteY0" fmla="*/ 0 h 4526023"/>
                <a:gd name="connsiteX1" fmla="*/ 2082862 w 5455589"/>
                <a:gd name="connsiteY1" fmla="*/ 1937 h 4526023"/>
                <a:gd name="connsiteX2" fmla="*/ 2090550 w 5455589"/>
                <a:gd name="connsiteY2" fmla="*/ 1937 h 4526023"/>
                <a:gd name="connsiteX3" fmla="*/ 5304164 w 5455589"/>
                <a:gd name="connsiteY3" fmla="*/ 4434610 h 4526023"/>
                <a:gd name="connsiteX4" fmla="*/ 5273324 w 5455589"/>
                <a:gd name="connsiteY4" fmla="*/ 4526023 h 4526023"/>
                <a:gd name="connsiteX5" fmla="*/ 4613420 w 5455589"/>
                <a:gd name="connsiteY5" fmla="*/ 4526023 h 4526023"/>
                <a:gd name="connsiteX6" fmla="*/ 4661623 w 5455589"/>
                <a:gd name="connsiteY6" fmla="*/ 4409094 h 4526023"/>
                <a:gd name="connsiteX7" fmla="*/ 4835557 w 5455589"/>
                <a:gd name="connsiteY7" fmla="*/ 3389953 h 4526023"/>
                <a:gd name="connsiteX8" fmla="*/ 4656910 w 5455589"/>
                <a:gd name="connsiteY8" fmla="*/ 2347944 h 4526023"/>
                <a:gd name="connsiteX9" fmla="*/ 4137464 w 5455589"/>
                <a:gd name="connsiteY9" fmla="*/ 1458888 h 4526023"/>
                <a:gd name="connsiteX10" fmla="*/ 3297796 w 5455589"/>
                <a:gd name="connsiteY10" fmla="*/ 845129 h 4526023"/>
                <a:gd name="connsiteX11" fmla="*/ 2090301 w 5455589"/>
                <a:gd name="connsiteY11" fmla="*/ 607104 h 4526023"/>
                <a:gd name="connsiteX12" fmla="*/ 2083978 w 5455589"/>
                <a:gd name="connsiteY12" fmla="*/ 607104 h 4526023"/>
                <a:gd name="connsiteX13" fmla="*/ 2073317 w 5455589"/>
                <a:gd name="connsiteY13" fmla="*/ 607104 h 4526023"/>
                <a:gd name="connsiteX14" fmla="*/ 2062656 w 5455589"/>
                <a:gd name="connsiteY14" fmla="*/ 606741 h 4526023"/>
                <a:gd name="connsiteX15" fmla="*/ 1959882 w 5455589"/>
                <a:gd name="connsiteY15" fmla="*/ 605046 h 4526023"/>
                <a:gd name="connsiteX16" fmla="*/ 862722 w 5455589"/>
                <a:gd name="connsiteY16" fmla="*/ 837143 h 4526023"/>
                <a:gd name="connsiteX17" fmla="*/ 92355 w 5455589"/>
                <a:gd name="connsiteY17" fmla="*/ 1443641 h 4526023"/>
                <a:gd name="connsiteX18" fmla="*/ 0 w 5455589"/>
                <a:gd name="connsiteY18" fmla="*/ 1567870 h 4526023"/>
                <a:gd name="connsiteX19" fmla="*/ 0 w 5455589"/>
                <a:gd name="connsiteY19" fmla="*/ 675495 h 4526023"/>
                <a:gd name="connsiteX20" fmla="*/ 64855 w 5455589"/>
                <a:gd name="connsiteY20" fmla="*/ 618817 h 4526023"/>
                <a:gd name="connsiteX21" fmla="*/ 1959882 w 5455589"/>
                <a:gd name="connsiteY21" fmla="*/ 0 h 45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55589" h="4526023">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613420" y="4526023"/>
                  </a:lnTo>
                  <a:lnTo>
                    <a:pt x="4661623" y="4409094"/>
                  </a:lnTo>
                  <a:cubicBezTo>
                    <a:pt x="4777041" y="4087572"/>
                    <a:pt x="4835557" y="3744753"/>
                    <a:pt x="4835557" y="3389953"/>
                  </a:cubicBezTo>
                  <a:cubicBezTo>
                    <a:pt x="4835557" y="3030072"/>
                    <a:pt x="4775428" y="2679509"/>
                    <a:pt x="4656910" y="2347944"/>
                  </a:cubicBezTo>
                  <a:cubicBezTo>
                    <a:pt x="4536532" y="2011174"/>
                    <a:pt x="4361732" y="1712040"/>
                    <a:pt x="4137464" y="1458888"/>
                  </a:cubicBezTo>
                  <a:cubicBezTo>
                    <a:pt x="3903404" y="1194604"/>
                    <a:pt x="3620870" y="988162"/>
                    <a:pt x="3297796" y="845129"/>
                  </a:cubicBezTo>
                  <a:cubicBezTo>
                    <a:pt x="2941004" y="687212"/>
                    <a:pt x="2534743" y="607104"/>
                    <a:pt x="2090301" y="607104"/>
                  </a:cubicBezTo>
                  <a:lnTo>
                    <a:pt x="2083978" y="607104"/>
                  </a:lnTo>
                  <a:lnTo>
                    <a:pt x="2073317" y="607104"/>
                  </a:lnTo>
                  <a:lnTo>
                    <a:pt x="2062656" y="606741"/>
                  </a:lnTo>
                  <a:cubicBezTo>
                    <a:pt x="2027819" y="605532"/>
                    <a:pt x="1994222" y="605046"/>
                    <a:pt x="1959882" y="605046"/>
                  </a:cubicBezTo>
                  <a:cubicBezTo>
                    <a:pt x="1555729" y="605046"/>
                    <a:pt x="1186663" y="683098"/>
                    <a:pt x="862722" y="837143"/>
                  </a:cubicBezTo>
                  <a:cubicBezTo>
                    <a:pt x="567171" y="977755"/>
                    <a:pt x="307943" y="1181776"/>
                    <a:pt x="92355" y="1443641"/>
                  </a:cubicBezTo>
                  <a:lnTo>
                    <a:pt x="0" y="1567870"/>
                  </a:lnTo>
                  <a:lnTo>
                    <a:pt x="0" y="675495"/>
                  </a:lnTo>
                  <a:lnTo>
                    <a:pt x="64855" y="618817"/>
                  </a:lnTo>
                  <a:cubicBezTo>
                    <a:pt x="554222" y="235740"/>
                    <a:pt x="1186594" y="0"/>
                    <a:pt x="1959882"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Freeform: Shape 101">
              <a:extLst>
                <a:ext uri="{FF2B5EF4-FFF2-40B4-BE49-F238E27FC236}">
                  <a16:creationId xmlns:a16="http://schemas.microsoft.com/office/drawing/2014/main" id="{9A1ACE64-3E71-49F9-A03A-2B0836727E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2317967"/>
              <a:ext cx="5635125" cy="4536263"/>
            </a:xfrm>
            <a:custGeom>
              <a:avLst/>
              <a:gdLst>
                <a:gd name="connsiteX0" fmla="*/ 2112370 w 5635125"/>
                <a:gd name="connsiteY0" fmla="*/ 2011 h 4536263"/>
                <a:gd name="connsiteX1" fmla="*/ 3443962 w 5635125"/>
                <a:gd name="connsiteY1" fmla="*/ 201797 h 4536263"/>
                <a:gd name="connsiteX2" fmla="*/ 3524048 w 5635125"/>
                <a:gd name="connsiteY2" fmla="*/ 230356 h 4536263"/>
                <a:gd name="connsiteX3" fmla="*/ 3564215 w 5635125"/>
                <a:gd name="connsiteY3" fmla="*/ 244513 h 4536263"/>
                <a:gd name="connsiteX4" fmla="*/ 3604134 w 5635125"/>
                <a:gd name="connsiteY4" fmla="*/ 259397 h 4536263"/>
                <a:gd name="connsiteX5" fmla="*/ 3761580 w 5635125"/>
                <a:gd name="connsiteY5" fmla="*/ 325106 h 4536263"/>
                <a:gd name="connsiteX6" fmla="*/ 3915926 w 5635125"/>
                <a:gd name="connsiteY6" fmla="*/ 398680 h 4536263"/>
                <a:gd name="connsiteX7" fmla="*/ 4066305 w 5635125"/>
                <a:gd name="connsiteY7" fmla="*/ 480844 h 4536263"/>
                <a:gd name="connsiteX8" fmla="*/ 4617984 w 5635125"/>
                <a:gd name="connsiteY8" fmla="*/ 890098 h 4536263"/>
                <a:gd name="connsiteX9" fmla="*/ 5387359 w 5635125"/>
                <a:gd name="connsiteY9" fmla="*/ 2020324 h 4536263"/>
                <a:gd name="connsiteX10" fmla="*/ 5634933 w 5635125"/>
                <a:gd name="connsiteY10" fmla="*/ 3356508 h 4536263"/>
                <a:gd name="connsiteX11" fmla="*/ 5426809 w 5635125"/>
                <a:gd name="connsiteY11" fmla="*/ 4521289 h 4536263"/>
                <a:gd name="connsiteX12" fmla="*/ 5420775 w 5635125"/>
                <a:gd name="connsiteY12" fmla="*/ 4536263 h 4536263"/>
                <a:gd name="connsiteX13" fmla="*/ 5192615 w 5635125"/>
                <a:gd name="connsiteY13" fmla="*/ 4536263 h 4536263"/>
                <a:gd name="connsiteX14" fmla="*/ 5252198 w 5635125"/>
                <a:gd name="connsiteY14" fmla="*/ 4305372 h 4536263"/>
                <a:gd name="connsiteX15" fmla="*/ 5302934 w 5635125"/>
                <a:gd name="connsiteY15" fmla="*/ 3992169 h 4536263"/>
                <a:gd name="connsiteX16" fmla="*/ 5317935 w 5635125"/>
                <a:gd name="connsiteY16" fmla="*/ 3834617 h 4536263"/>
                <a:gd name="connsiteX17" fmla="*/ 5326240 w 5635125"/>
                <a:gd name="connsiteY17" fmla="*/ 3676819 h 4536263"/>
                <a:gd name="connsiteX18" fmla="*/ 5328597 w 5635125"/>
                <a:gd name="connsiteY18" fmla="*/ 3519023 h 4536263"/>
                <a:gd name="connsiteX19" fmla="*/ 5326862 w 5635125"/>
                <a:gd name="connsiteY19" fmla="*/ 3440247 h 4536263"/>
                <a:gd name="connsiteX20" fmla="*/ 5324754 w 5635125"/>
                <a:gd name="connsiteY20" fmla="*/ 3361590 h 4536263"/>
                <a:gd name="connsiteX21" fmla="*/ 5320291 w 5635125"/>
                <a:gd name="connsiteY21" fmla="*/ 3282936 h 4536263"/>
                <a:gd name="connsiteX22" fmla="*/ 5314712 w 5635125"/>
                <a:gd name="connsiteY22" fmla="*/ 3204522 h 4536263"/>
                <a:gd name="connsiteX23" fmla="*/ 5307521 w 5635125"/>
                <a:gd name="connsiteY23" fmla="*/ 3126228 h 4536263"/>
                <a:gd name="connsiteX24" fmla="*/ 5304050 w 5635125"/>
                <a:gd name="connsiteY24" fmla="*/ 3087142 h 4536263"/>
                <a:gd name="connsiteX25" fmla="*/ 5299091 w 5635125"/>
                <a:gd name="connsiteY25" fmla="*/ 3048177 h 4536263"/>
                <a:gd name="connsiteX26" fmla="*/ 5249253 w 5635125"/>
                <a:gd name="connsiteY26" fmla="*/ 2738030 h 4536263"/>
                <a:gd name="connsiteX27" fmla="*/ 5078790 w 5635125"/>
                <a:gd name="connsiteY27" fmla="*/ 2134677 h 4536263"/>
                <a:gd name="connsiteX28" fmla="*/ 4445910 w 5635125"/>
                <a:gd name="connsiteY28" fmla="*/ 1049950 h 4536263"/>
                <a:gd name="connsiteX29" fmla="*/ 3975680 w 5635125"/>
                <a:gd name="connsiteY29" fmla="*/ 613349 h 4536263"/>
                <a:gd name="connsiteX30" fmla="*/ 3842409 w 5635125"/>
                <a:gd name="connsiteY30" fmla="*/ 520416 h 4536263"/>
                <a:gd name="connsiteX31" fmla="*/ 3703560 w 5635125"/>
                <a:gd name="connsiteY31" fmla="*/ 434620 h 4536263"/>
                <a:gd name="connsiteX32" fmla="*/ 3559132 w 5635125"/>
                <a:gd name="connsiteY32" fmla="*/ 357174 h 4536263"/>
                <a:gd name="connsiteX33" fmla="*/ 3409869 w 5635125"/>
                <a:gd name="connsiteY33" fmla="*/ 287835 h 4536263"/>
                <a:gd name="connsiteX34" fmla="*/ 3391024 w 5635125"/>
                <a:gd name="connsiteY34" fmla="*/ 279364 h 4536263"/>
                <a:gd name="connsiteX35" fmla="*/ 3371810 w 5635125"/>
                <a:gd name="connsiteY35" fmla="*/ 271862 h 4536263"/>
                <a:gd name="connsiteX36" fmla="*/ 3333378 w 5635125"/>
                <a:gd name="connsiteY36" fmla="*/ 256857 h 4536263"/>
                <a:gd name="connsiteX37" fmla="*/ 3256391 w 5635125"/>
                <a:gd name="connsiteY37" fmla="*/ 226846 h 4536263"/>
                <a:gd name="connsiteX38" fmla="*/ 3178039 w 5635125"/>
                <a:gd name="connsiteY38" fmla="*/ 200103 h 4536263"/>
                <a:gd name="connsiteX39" fmla="*/ 3099068 w 5635125"/>
                <a:gd name="connsiteY39" fmla="*/ 174933 h 4536263"/>
                <a:gd name="connsiteX40" fmla="*/ 3059520 w 5635125"/>
                <a:gd name="connsiteY40" fmla="*/ 162469 h 4536263"/>
                <a:gd name="connsiteX41" fmla="*/ 3019354 w 5635125"/>
                <a:gd name="connsiteY41" fmla="*/ 152062 h 4536263"/>
                <a:gd name="connsiteX42" fmla="*/ 2938896 w 5635125"/>
                <a:gd name="connsiteY42" fmla="*/ 131490 h 4536263"/>
                <a:gd name="connsiteX43" fmla="*/ 2776242 w 5635125"/>
                <a:gd name="connsiteY43" fmla="*/ 96762 h 4536263"/>
                <a:gd name="connsiteX44" fmla="*/ 2111872 w 5635125"/>
                <a:gd name="connsiteY44" fmla="*/ 38314 h 4536263"/>
                <a:gd name="connsiteX45" fmla="*/ 1447502 w 5635125"/>
                <a:gd name="connsiteY45" fmla="*/ 87201 h 4536263"/>
                <a:gd name="connsiteX46" fmla="*/ 1365679 w 5635125"/>
                <a:gd name="connsiteY46" fmla="*/ 101965 h 4536263"/>
                <a:gd name="connsiteX47" fmla="*/ 1284974 w 5635125"/>
                <a:gd name="connsiteY47" fmla="*/ 121446 h 4536263"/>
                <a:gd name="connsiteX48" fmla="*/ 1204515 w 5635125"/>
                <a:gd name="connsiteY48" fmla="*/ 141291 h 4536263"/>
                <a:gd name="connsiteX49" fmla="*/ 1125296 w 5635125"/>
                <a:gd name="connsiteY49" fmla="*/ 165253 h 4536263"/>
                <a:gd name="connsiteX50" fmla="*/ 1046326 w 5635125"/>
                <a:gd name="connsiteY50" fmla="*/ 189939 h 4536263"/>
                <a:gd name="connsiteX51" fmla="*/ 1026614 w 5635125"/>
                <a:gd name="connsiteY51" fmla="*/ 196231 h 4536263"/>
                <a:gd name="connsiteX52" fmla="*/ 1007275 w 5635125"/>
                <a:gd name="connsiteY52" fmla="*/ 203492 h 4536263"/>
                <a:gd name="connsiteX53" fmla="*/ 968719 w 5635125"/>
                <a:gd name="connsiteY53" fmla="*/ 218255 h 4536263"/>
                <a:gd name="connsiteX54" fmla="*/ 891856 w 5635125"/>
                <a:gd name="connsiteY54" fmla="*/ 247901 h 4536263"/>
                <a:gd name="connsiteX55" fmla="*/ 872641 w 5635125"/>
                <a:gd name="connsiteY55" fmla="*/ 255283 h 4536263"/>
                <a:gd name="connsiteX56" fmla="*/ 853922 w 5635125"/>
                <a:gd name="connsiteY56" fmla="*/ 263755 h 4536263"/>
                <a:gd name="connsiteX57" fmla="*/ 816481 w 5635125"/>
                <a:gd name="connsiteY57" fmla="*/ 280817 h 4536263"/>
                <a:gd name="connsiteX58" fmla="*/ 260959 w 5635125"/>
                <a:gd name="connsiteY58" fmla="*/ 618433 h 4536263"/>
                <a:gd name="connsiteX59" fmla="*/ 21645 w 5635125"/>
                <a:gd name="connsiteY59" fmla="*/ 832906 h 4536263"/>
                <a:gd name="connsiteX60" fmla="*/ 0 w 5635125"/>
                <a:gd name="connsiteY60" fmla="*/ 857354 h 4536263"/>
                <a:gd name="connsiteX61" fmla="*/ 0 w 5635125"/>
                <a:gd name="connsiteY61" fmla="*/ 593247 h 4536263"/>
                <a:gd name="connsiteX62" fmla="*/ 18510 w 5635125"/>
                <a:gd name="connsiteY62" fmla="*/ 579335 h 4536263"/>
                <a:gd name="connsiteX63" fmla="*/ 161780 w 5635125"/>
                <a:gd name="connsiteY63" fmla="*/ 484113 h 4536263"/>
                <a:gd name="connsiteX64" fmla="*/ 778792 w 5635125"/>
                <a:gd name="connsiteY64" fmla="*/ 190181 h 4536263"/>
                <a:gd name="connsiteX65" fmla="*/ 2112370 w 5635125"/>
                <a:gd name="connsiteY65" fmla="*/ 2011 h 453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635125" h="4536263">
                  <a:moveTo>
                    <a:pt x="2112370" y="2011"/>
                  </a:moveTo>
                  <a:cubicBezTo>
                    <a:pt x="2560655" y="2374"/>
                    <a:pt x="3013032" y="58402"/>
                    <a:pt x="3443962" y="201797"/>
                  </a:cubicBezTo>
                  <a:lnTo>
                    <a:pt x="3524048" y="230356"/>
                  </a:lnTo>
                  <a:lnTo>
                    <a:pt x="3564215" y="244513"/>
                  </a:lnTo>
                  <a:cubicBezTo>
                    <a:pt x="3577605" y="249353"/>
                    <a:pt x="3591118" y="253589"/>
                    <a:pt x="3604134" y="259397"/>
                  </a:cubicBezTo>
                  <a:cubicBezTo>
                    <a:pt x="3656450" y="281301"/>
                    <a:pt x="3709388" y="302356"/>
                    <a:pt x="3761580" y="325106"/>
                  </a:cubicBezTo>
                  <a:cubicBezTo>
                    <a:pt x="3812903" y="349550"/>
                    <a:pt x="3864849" y="373268"/>
                    <a:pt x="3915926" y="398680"/>
                  </a:cubicBezTo>
                  <a:cubicBezTo>
                    <a:pt x="3965887" y="426028"/>
                    <a:pt x="4016716" y="452409"/>
                    <a:pt x="4066305" y="480844"/>
                  </a:cubicBezTo>
                  <a:cubicBezTo>
                    <a:pt x="4263794" y="596166"/>
                    <a:pt x="4449629" y="733392"/>
                    <a:pt x="4617984" y="890098"/>
                  </a:cubicBezTo>
                  <a:cubicBezTo>
                    <a:pt x="4954818" y="1203754"/>
                    <a:pt x="5217764" y="1595219"/>
                    <a:pt x="5387359" y="2020324"/>
                  </a:cubicBezTo>
                  <a:cubicBezTo>
                    <a:pt x="5557947" y="2445551"/>
                    <a:pt x="5639646" y="2902604"/>
                    <a:pt x="5634933" y="3356508"/>
                  </a:cubicBezTo>
                  <a:cubicBezTo>
                    <a:pt x="5631191" y="3754046"/>
                    <a:pt x="5559369" y="4148944"/>
                    <a:pt x="5426809" y="4521289"/>
                  </a:cubicBezTo>
                  <a:lnTo>
                    <a:pt x="5420775" y="4536263"/>
                  </a:lnTo>
                  <a:lnTo>
                    <a:pt x="5192615" y="4536263"/>
                  </a:lnTo>
                  <a:lnTo>
                    <a:pt x="5252198" y="4305372"/>
                  </a:lnTo>
                  <a:cubicBezTo>
                    <a:pt x="5273894" y="4201637"/>
                    <a:pt x="5290785" y="4097084"/>
                    <a:pt x="5302934" y="3992169"/>
                  </a:cubicBezTo>
                  <a:lnTo>
                    <a:pt x="5317935" y="3834617"/>
                  </a:lnTo>
                  <a:cubicBezTo>
                    <a:pt x="5320661" y="3781977"/>
                    <a:pt x="5324259" y="3729339"/>
                    <a:pt x="5326240" y="3676819"/>
                  </a:cubicBezTo>
                  <a:cubicBezTo>
                    <a:pt x="5326862" y="3624181"/>
                    <a:pt x="5328968" y="3571662"/>
                    <a:pt x="5328597" y="3519023"/>
                  </a:cubicBezTo>
                  <a:lnTo>
                    <a:pt x="5326862" y="3440247"/>
                  </a:lnTo>
                  <a:cubicBezTo>
                    <a:pt x="5326117" y="3413987"/>
                    <a:pt x="5326862" y="3387729"/>
                    <a:pt x="5324754" y="3361590"/>
                  </a:cubicBezTo>
                  <a:lnTo>
                    <a:pt x="5320291" y="3282936"/>
                  </a:lnTo>
                  <a:cubicBezTo>
                    <a:pt x="5318678" y="3256798"/>
                    <a:pt x="5317812" y="3230537"/>
                    <a:pt x="5314712" y="3204522"/>
                  </a:cubicBezTo>
                  <a:lnTo>
                    <a:pt x="5307521" y="3126228"/>
                  </a:lnTo>
                  <a:lnTo>
                    <a:pt x="5304050" y="3087142"/>
                  </a:lnTo>
                  <a:cubicBezTo>
                    <a:pt x="5302934" y="3074072"/>
                    <a:pt x="5300704" y="3061124"/>
                    <a:pt x="5299091" y="3048177"/>
                  </a:cubicBezTo>
                  <a:cubicBezTo>
                    <a:pt x="5286074" y="2944230"/>
                    <a:pt x="5269833" y="2840646"/>
                    <a:pt x="5249253" y="2738030"/>
                  </a:cubicBezTo>
                  <a:cubicBezTo>
                    <a:pt x="5208342" y="2532798"/>
                    <a:pt x="5151563" y="2330834"/>
                    <a:pt x="5078790" y="2134677"/>
                  </a:cubicBezTo>
                  <a:cubicBezTo>
                    <a:pt x="4932999" y="1742729"/>
                    <a:pt x="4725096" y="1371231"/>
                    <a:pt x="4445910" y="1049950"/>
                  </a:cubicBezTo>
                  <a:cubicBezTo>
                    <a:pt x="4306688" y="889252"/>
                    <a:pt x="4149614" y="741739"/>
                    <a:pt x="3975680" y="613349"/>
                  </a:cubicBezTo>
                  <a:cubicBezTo>
                    <a:pt x="3932043" y="581525"/>
                    <a:pt x="3886916" y="551514"/>
                    <a:pt x="3842409" y="520416"/>
                  </a:cubicBezTo>
                  <a:cubicBezTo>
                    <a:pt x="3796787" y="491131"/>
                    <a:pt x="3749926" y="463419"/>
                    <a:pt x="3703560" y="434620"/>
                  </a:cubicBezTo>
                  <a:cubicBezTo>
                    <a:pt x="3656077" y="407756"/>
                    <a:pt x="3607357" y="383069"/>
                    <a:pt x="3559132" y="357174"/>
                  </a:cubicBezTo>
                  <a:cubicBezTo>
                    <a:pt x="3510163" y="332850"/>
                    <a:pt x="3459830" y="310827"/>
                    <a:pt x="3409869" y="287835"/>
                  </a:cubicBezTo>
                  <a:lnTo>
                    <a:pt x="3391024" y="279364"/>
                  </a:lnTo>
                  <a:lnTo>
                    <a:pt x="3371810" y="271862"/>
                  </a:lnTo>
                  <a:lnTo>
                    <a:pt x="3333378" y="256857"/>
                  </a:lnTo>
                  <a:lnTo>
                    <a:pt x="3256391" y="226846"/>
                  </a:lnTo>
                  <a:cubicBezTo>
                    <a:pt x="3230976" y="216077"/>
                    <a:pt x="3204322" y="208816"/>
                    <a:pt x="3178039" y="200103"/>
                  </a:cubicBezTo>
                  <a:lnTo>
                    <a:pt x="3099068" y="174933"/>
                  </a:lnTo>
                  <a:lnTo>
                    <a:pt x="3059520" y="162469"/>
                  </a:lnTo>
                  <a:lnTo>
                    <a:pt x="3019354" y="152062"/>
                  </a:lnTo>
                  <a:lnTo>
                    <a:pt x="2938896" y="131490"/>
                  </a:lnTo>
                  <a:cubicBezTo>
                    <a:pt x="2885463" y="116485"/>
                    <a:pt x="2830668" y="107532"/>
                    <a:pt x="2776242" y="96762"/>
                  </a:cubicBezTo>
                  <a:cubicBezTo>
                    <a:pt x="2557927" y="55618"/>
                    <a:pt x="2335272" y="37588"/>
                    <a:pt x="2111872" y="38314"/>
                  </a:cubicBezTo>
                  <a:cubicBezTo>
                    <a:pt x="1888597" y="32748"/>
                    <a:pt x="1665820" y="47631"/>
                    <a:pt x="1447502" y="87201"/>
                  </a:cubicBezTo>
                  <a:lnTo>
                    <a:pt x="1365679" y="101965"/>
                  </a:lnTo>
                  <a:lnTo>
                    <a:pt x="1284974" y="121446"/>
                  </a:lnTo>
                  <a:lnTo>
                    <a:pt x="1204515" y="141291"/>
                  </a:lnTo>
                  <a:cubicBezTo>
                    <a:pt x="1177737" y="148069"/>
                    <a:pt x="1151703" y="157388"/>
                    <a:pt x="1125296" y="165253"/>
                  </a:cubicBezTo>
                  <a:lnTo>
                    <a:pt x="1046326" y="189939"/>
                  </a:lnTo>
                  <a:cubicBezTo>
                    <a:pt x="1039756" y="191996"/>
                    <a:pt x="1033186" y="193931"/>
                    <a:pt x="1026614" y="196231"/>
                  </a:cubicBezTo>
                  <a:lnTo>
                    <a:pt x="1007275" y="203492"/>
                  </a:lnTo>
                  <a:lnTo>
                    <a:pt x="968719" y="218255"/>
                  </a:lnTo>
                  <a:lnTo>
                    <a:pt x="891856" y="247901"/>
                  </a:lnTo>
                  <a:lnTo>
                    <a:pt x="872641" y="255283"/>
                  </a:lnTo>
                  <a:lnTo>
                    <a:pt x="853922" y="263755"/>
                  </a:lnTo>
                  <a:lnTo>
                    <a:pt x="816481" y="280817"/>
                  </a:lnTo>
                  <a:cubicBezTo>
                    <a:pt x="616389" y="370121"/>
                    <a:pt x="429437" y="484353"/>
                    <a:pt x="260959" y="618433"/>
                  </a:cubicBezTo>
                  <a:cubicBezTo>
                    <a:pt x="176595" y="685350"/>
                    <a:pt x="96787" y="757109"/>
                    <a:pt x="21645" y="832906"/>
                  </a:cubicBezTo>
                  <a:lnTo>
                    <a:pt x="0" y="857354"/>
                  </a:lnTo>
                  <a:lnTo>
                    <a:pt x="0" y="593247"/>
                  </a:lnTo>
                  <a:lnTo>
                    <a:pt x="18510" y="579335"/>
                  </a:lnTo>
                  <a:cubicBezTo>
                    <a:pt x="65368" y="546190"/>
                    <a:pt x="113152" y="514425"/>
                    <a:pt x="161780" y="484113"/>
                  </a:cubicBezTo>
                  <a:cubicBezTo>
                    <a:pt x="356292" y="362861"/>
                    <a:pt x="564071" y="264601"/>
                    <a:pt x="778792" y="190181"/>
                  </a:cubicBezTo>
                  <a:cubicBezTo>
                    <a:pt x="1208731" y="40371"/>
                    <a:pt x="1664207" y="-11299"/>
                    <a:pt x="2112370" y="201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Subtitle 2">
            <a:extLst>
              <a:ext uri="{FF2B5EF4-FFF2-40B4-BE49-F238E27FC236}">
                <a16:creationId xmlns:a16="http://schemas.microsoft.com/office/drawing/2014/main" id="{E972EA23-F5E2-9877-49D8-097C2C3A838A}"/>
              </a:ext>
            </a:extLst>
          </p:cNvPr>
          <p:cNvSpPr>
            <a:spLocks noGrp="1"/>
          </p:cNvSpPr>
          <p:nvPr>
            <p:ph type="subTitle" idx="1"/>
          </p:nvPr>
        </p:nvSpPr>
        <p:spPr>
          <a:xfrm>
            <a:off x="6092326" y="2421682"/>
            <a:ext cx="5286665" cy="3639289"/>
          </a:xfrm>
        </p:spPr>
        <p:txBody>
          <a:bodyPr vert="horz" lIns="91440" tIns="45720" rIns="91440" bIns="45720" rtlCol="0" anchor="ctr">
            <a:normAutofit/>
          </a:bodyPr>
          <a:lstStyle/>
          <a:p>
            <a:pPr algn="l"/>
            <a:r>
              <a:rPr lang="en-US" sz="1800" dirty="0">
                <a:solidFill>
                  <a:schemeClr val="tx2"/>
                </a:solidFill>
              </a:rPr>
              <a:t>Phase-1 Walkthrough</a:t>
            </a:r>
          </a:p>
          <a:p>
            <a:pPr algn="l"/>
            <a:r>
              <a:rPr lang="en-US" sz="1800" dirty="0">
                <a:solidFill>
                  <a:schemeClr val="tx2"/>
                </a:solidFill>
              </a:rPr>
              <a:t>Presented by:</a:t>
            </a:r>
          </a:p>
          <a:p>
            <a:pPr marL="342900" indent="-228600" algn="l">
              <a:buFont typeface="Arial" panose="020B0604020202020204" pitchFamily="34" charset="0"/>
              <a:buChar char="•"/>
            </a:pPr>
            <a:r>
              <a:rPr lang="en-US" sz="1800" dirty="0">
                <a:solidFill>
                  <a:schemeClr val="tx2"/>
                </a:solidFill>
              </a:rPr>
              <a:t>Dharani </a:t>
            </a:r>
            <a:r>
              <a:rPr lang="en-US" sz="1800" dirty="0" err="1">
                <a:solidFill>
                  <a:schemeClr val="tx2"/>
                </a:solidFill>
              </a:rPr>
              <a:t>Thallapally</a:t>
            </a:r>
            <a:endParaRPr lang="en-US" sz="1800" dirty="0">
              <a:solidFill>
                <a:schemeClr val="tx2"/>
              </a:solidFill>
            </a:endParaRPr>
          </a:p>
          <a:p>
            <a:pPr marL="342900" indent="-228600" algn="l">
              <a:buFont typeface="Arial" panose="020B0604020202020204" pitchFamily="34" charset="0"/>
              <a:buChar char="•"/>
            </a:pPr>
            <a:r>
              <a:rPr lang="en-US" sz="1800" dirty="0" err="1">
                <a:solidFill>
                  <a:schemeClr val="tx2"/>
                </a:solidFill>
              </a:rPr>
              <a:t>Maniram</a:t>
            </a:r>
            <a:r>
              <a:rPr lang="en-US" sz="1800" dirty="0">
                <a:solidFill>
                  <a:schemeClr val="tx2"/>
                </a:solidFill>
              </a:rPr>
              <a:t> </a:t>
            </a:r>
            <a:r>
              <a:rPr lang="en-US" sz="1800" dirty="0" err="1">
                <a:solidFill>
                  <a:schemeClr val="tx2"/>
                </a:solidFill>
              </a:rPr>
              <a:t>Tanneti</a:t>
            </a:r>
            <a:endParaRPr lang="en-US" sz="1800" dirty="0">
              <a:solidFill>
                <a:schemeClr val="tx2"/>
              </a:solidFill>
            </a:endParaRPr>
          </a:p>
          <a:p>
            <a:pPr marL="342900" indent="-228600" algn="l">
              <a:buFont typeface="Arial" panose="020B0604020202020204" pitchFamily="34" charset="0"/>
              <a:buChar char="•"/>
            </a:pPr>
            <a:r>
              <a:rPr lang="en-US" sz="1800" dirty="0">
                <a:solidFill>
                  <a:schemeClr val="tx2"/>
                </a:solidFill>
              </a:rPr>
              <a:t>Sai Satyanarayana Tammineedi</a:t>
            </a:r>
          </a:p>
        </p:txBody>
      </p:sp>
      <p:sp>
        <p:nvSpPr>
          <p:cNvPr id="81" name="Date Placeholder 3">
            <a:extLst>
              <a:ext uri="{FF2B5EF4-FFF2-40B4-BE49-F238E27FC236}">
                <a16:creationId xmlns:a16="http://schemas.microsoft.com/office/drawing/2014/main" id="{6BE2CEF2-B178-0EB8-C3DC-15DF4933457C}"/>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37F4BDFE-E783-4F66-9D75-2A4CD583ADF6}" type="datetime1">
              <a:rPr lang="en-US">
                <a:solidFill>
                  <a:schemeClr val="tx1"/>
                </a:solidFill>
              </a:rPr>
              <a:pPr>
                <a:spcAft>
                  <a:spcPts val="600"/>
                </a:spcAft>
              </a:pPr>
              <a:t>10/16/23</a:t>
            </a:fld>
            <a:endParaRPr lang="en-US" dirty="0">
              <a:solidFill>
                <a:schemeClr val="tx1"/>
              </a:solidFill>
            </a:endParaRPr>
          </a:p>
        </p:txBody>
      </p:sp>
      <p:sp>
        <p:nvSpPr>
          <p:cNvPr id="82"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solidFill>
                  <a:schemeClr val="tx1"/>
                </a:solidFill>
                <a:latin typeface="+mn-lt"/>
                <a:ea typeface="+mn-ea"/>
                <a:cs typeface="+mn-cs"/>
              </a:rPr>
              <a:t>TEAM GDMS</a:t>
            </a:r>
          </a:p>
        </p:txBody>
      </p:sp>
      <p:sp>
        <p:nvSpPr>
          <p:cNvPr id="8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84AC6A-A0EF-437B-BCEE-4772B0214A58}" type="slidenum">
              <a:rPr lang="en-US" smtClean="0">
                <a:solidFill>
                  <a:schemeClr val="tx1"/>
                </a:solidFill>
              </a:rPr>
              <a:pPr>
                <a:spcAft>
                  <a:spcPts val="600"/>
                </a:spcAft>
              </a:pPr>
              <a:t>1</a:t>
            </a:fld>
            <a:endParaRPr lang="en-US" dirty="0">
              <a:solidFill>
                <a:schemeClr val="tx1"/>
              </a:solidFill>
            </a:endParaRPr>
          </a:p>
        </p:txBody>
      </p:sp>
    </p:spTree>
    <p:extLst>
      <p:ext uri="{BB962C8B-B14F-4D97-AF65-F5344CB8AC3E}">
        <p14:creationId xmlns:p14="http://schemas.microsoft.com/office/powerpoint/2010/main" val="341474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2" name="Rectangle 211">
            <a:extLst>
              <a:ext uri="{FF2B5EF4-FFF2-40B4-BE49-F238E27FC236}">
                <a16:creationId xmlns:a16="http://schemas.microsoft.com/office/drawing/2014/main" id="{151F3819-4351-4730-8E02-40BF286E0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7DAE5130-F148-4C5A-A6CB-48165DC76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curved wall&#10;&#10;Description automatically generated with medium confidence">
            <a:extLst>
              <a:ext uri="{FF2B5EF4-FFF2-40B4-BE49-F238E27FC236}">
                <a16:creationId xmlns:a16="http://schemas.microsoft.com/office/drawing/2014/main" id="{9A4331F6-1228-CB93-F807-497CBF4F1569}"/>
              </a:ext>
            </a:extLst>
          </p:cNvPr>
          <p:cNvPicPr>
            <a:picLocks noChangeAspect="1"/>
          </p:cNvPicPr>
          <p:nvPr/>
        </p:nvPicPr>
        <p:blipFill rotWithShape="1">
          <a:blip r:embed="rId3"/>
          <a:srcRect l="8154" r="3513"/>
          <a:stretch/>
        </p:blipFill>
        <p:spPr>
          <a:xfrm>
            <a:off x="-8" y="3429008"/>
            <a:ext cx="4038600" cy="3428999"/>
          </a:xfrm>
          <a:custGeom>
            <a:avLst/>
            <a:gdLst/>
            <a:ahLst/>
            <a:cxnLst/>
            <a:rect l="l" t="t" r="r" b="b"/>
            <a:pathLst>
              <a:path w="4038600" h="3428999">
                <a:moveTo>
                  <a:pt x="0" y="0"/>
                </a:moveTo>
                <a:lnTo>
                  <a:pt x="3832764" y="0"/>
                </a:lnTo>
                <a:lnTo>
                  <a:pt x="3833410" y="4411"/>
                </a:lnTo>
                <a:cubicBezTo>
                  <a:pt x="3834310" y="12542"/>
                  <a:pt x="3834933" y="20617"/>
                  <a:pt x="3835321" y="28434"/>
                </a:cubicBezTo>
                <a:cubicBezTo>
                  <a:pt x="3843020" y="30350"/>
                  <a:pt x="3840588" y="61692"/>
                  <a:pt x="3852266" y="50998"/>
                </a:cubicBezTo>
                <a:cubicBezTo>
                  <a:pt x="3853153" y="61314"/>
                  <a:pt x="3849223" y="70391"/>
                  <a:pt x="3856614" y="62023"/>
                </a:cubicBezTo>
                <a:cubicBezTo>
                  <a:pt x="3857136" y="65272"/>
                  <a:pt x="3858208" y="66796"/>
                  <a:pt x="3859557" y="67517"/>
                </a:cubicBezTo>
                <a:lnTo>
                  <a:pt x="3860141" y="67604"/>
                </a:lnTo>
                <a:lnTo>
                  <a:pt x="3861913" y="90672"/>
                </a:lnTo>
                <a:lnTo>
                  <a:pt x="3863084" y="93141"/>
                </a:lnTo>
                <a:cubicBezTo>
                  <a:pt x="3863070" y="98407"/>
                  <a:pt x="3863057" y="103672"/>
                  <a:pt x="3863043" y="108938"/>
                </a:cubicBezTo>
                <a:lnTo>
                  <a:pt x="3863660" y="116693"/>
                </a:lnTo>
                <a:lnTo>
                  <a:pt x="3862518" y="119721"/>
                </a:lnTo>
                <a:cubicBezTo>
                  <a:pt x="3862017" y="122528"/>
                  <a:pt x="3862239" y="125949"/>
                  <a:pt x="3864097" y="130743"/>
                </a:cubicBezTo>
                <a:lnTo>
                  <a:pt x="3864775" y="131693"/>
                </a:lnTo>
                <a:lnTo>
                  <a:pt x="3864231" y="141960"/>
                </a:lnTo>
                <a:cubicBezTo>
                  <a:pt x="3863734" y="145469"/>
                  <a:pt x="3862886" y="148837"/>
                  <a:pt x="3861543" y="151981"/>
                </a:cubicBezTo>
                <a:cubicBezTo>
                  <a:pt x="3876816" y="176028"/>
                  <a:pt x="3873891" y="209754"/>
                  <a:pt x="3881956" y="241275"/>
                </a:cubicBezTo>
                <a:cubicBezTo>
                  <a:pt x="3880805" y="282291"/>
                  <a:pt x="3871108" y="290637"/>
                  <a:pt x="3883245" y="317540"/>
                </a:cubicBezTo>
                <a:cubicBezTo>
                  <a:pt x="3887431" y="330343"/>
                  <a:pt x="3884915" y="349601"/>
                  <a:pt x="3894824" y="382132"/>
                </a:cubicBezTo>
                <a:cubicBezTo>
                  <a:pt x="3902184" y="412768"/>
                  <a:pt x="3905028" y="440981"/>
                  <a:pt x="3912029" y="468465"/>
                </a:cubicBezTo>
                <a:cubicBezTo>
                  <a:pt x="3918870" y="501219"/>
                  <a:pt x="3919171" y="493504"/>
                  <a:pt x="3923563" y="512872"/>
                </a:cubicBezTo>
                <a:cubicBezTo>
                  <a:pt x="3925161" y="516259"/>
                  <a:pt x="3933257" y="548851"/>
                  <a:pt x="3935302" y="551780"/>
                </a:cubicBezTo>
                <a:cubicBezTo>
                  <a:pt x="3940193" y="569420"/>
                  <a:pt x="3948108" y="591435"/>
                  <a:pt x="3952908" y="618713"/>
                </a:cubicBezTo>
                <a:cubicBezTo>
                  <a:pt x="3949597" y="640336"/>
                  <a:pt x="3968857" y="662091"/>
                  <a:pt x="3964097" y="689135"/>
                </a:cubicBezTo>
                <a:cubicBezTo>
                  <a:pt x="3963409" y="698730"/>
                  <a:pt x="3967777" y="726290"/>
                  <a:pt x="3972561" y="730194"/>
                </a:cubicBezTo>
                <a:cubicBezTo>
                  <a:pt x="3974287" y="735671"/>
                  <a:pt x="3973869" y="742863"/>
                  <a:pt x="3978553" y="744105"/>
                </a:cubicBezTo>
                <a:cubicBezTo>
                  <a:pt x="3984369" y="746793"/>
                  <a:pt x="3979392" y="769550"/>
                  <a:pt x="3985056" y="764665"/>
                </a:cubicBezTo>
                <a:cubicBezTo>
                  <a:pt x="3981721" y="780759"/>
                  <a:pt x="3994221" y="788526"/>
                  <a:pt x="3998681" y="799644"/>
                </a:cubicBezTo>
                <a:cubicBezTo>
                  <a:pt x="3996807" y="806167"/>
                  <a:pt x="3999133" y="812044"/>
                  <a:pt x="4002586" y="819512"/>
                </a:cubicBezTo>
                <a:lnTo>
                  <a:pt x="4007152" y="829775"/>
                </a:lnTo>
                <a:cubicBezTo>
                  <a:pt x="4007290" y="831346"/>
                  <a:pt x="4007429" y="832918"/>
                  <a:pt x="4007568" y="834489"/>
                </a:cubicBezTo>
                <a:cubicBezTo>
                  <a:pt x="4008582" y="842878"/>
                  <a:pt x="4012501" y="870527"/>
                  <a:pt x="4013238" y="880111"/>
                </a:cubicBezTo>
                <a:lnTo>
                  <a:pt x="4011990" y="891990"/>
                </a:lnTo>
                <a:cubicBezTo>
                  <a:pt x="4012878" y="895711"/>
                  <a:pt x="4017741" y="899277"/>
                  <a:pt x="4018561" y="902435"/>
                </a:cubicBezTo>
                <a:lnTo>
                  <a:pt x="4016914" y="910937"/>
                </a:lnTo>
                <a:cubicBezTo>
                  <a:pt x="4021666" y="910045"/>
                  <a:pt x="4017754" y="920062"/>
                  <a:pt x="4017630" y="927631"/>
                </a:cubicBezTo>
                <a:cubicBezTo>
                  <a:pt x="4017765" y="943134"/>
                  <a:pt x="4017899" y="958638"/>
                  <a:pt x="4018033" y="974141"/>
                </a:cubicBezTo>
                <a:lnTo>
                  <a:pt x="4020844" y="1002853"/>
                </a:lnTo>
                <a:lnTo>
                  <a:pt x="4019159" y="1011649"/>
                </a:lnTo>
                <a:cubicBezTo>
                  <a:pt x="4018755" y="1030805"/>
                  <a:pt x="4025427" y="1051984"/>
                  <a:pt x="4019983" y="1065586"/>
                </a:cubicBezTo>
                <a:cubicBezTo>
                  <a:pt x="4019342" y="1071115"/>
                  <a:pt x="4019489" y="1076118"/>
                  <a:pt x="4020124" y="1080768"/>
                </a:cubicBezTo>
                <a:lnTo>
                  <a:pt x="4023046" y="1093182"/>
                </a:lnTo>
                <a:lnTo>
                  <a:pt x="4030993" y="1117768"/>
                </a:lnTo>
                <a:cubicBezTo>
                  <a:pt x="4017255" y="1119010"/>
                  <a:pt x="4036257" y="1175819"/>
                  <a:pt x="4024084" y="1169607"/>
                </a:cubicBezTo>
                <a:cubicBezTo>
                  <a:pt x="4026558" y="1192318"/>
                  <a:pt x="4002019" y="1213340"/>
                  <a:pt x="4015242" y="1235237"/>
                </a:cubicBezTo>
                <a:cubicBezTo>
                  <a:pt x="4014162" y="1269305"/>
                  <a:pt x="4018570" y="1317827"/>
                  <a:pt x="4017602" y="1350990"/>
                </a:cubicBezTo>
                <a:cubicBezTo>
                  <a:pt x="4023169" y="1344874"/>
                  <a:pt x="4021893" y="1374627"/>
                  <a:pt x="4021736" y="1378298"/>
                </a:cubicBezTo>
                <a:cubicBezTo>
                  <a:pt x="4018952" y="1400570"/>
                  <a:pt x="4019832" y="1419813"/>
                  <a:pt x="4016278" y="1458310"/>
                </a:cubicBezTo>
                <a:cubicBezTo>
                  <a:pt x="4018014" y="1492373"/>
                  <a:pt x="4008830" y="1521984"/>
                  <a:pt x="4018868" y="1553366"/>
                </a:cubicBezTo>
                <a:cubicBezTo>
                  <a:pt x="4016990" y="1555494"/>
                  <a:pt x="4015540" y="1558122"/>
                  <a:pt x="4014402" y="1561090"/>
                </a:cubicBezTo>
                <a:lnTo>
                  <a:pt x="4011936" y="1570307"/>
                </a:lnTo>
                <a:lnTo>
                  <a:pt x="4012405" y="1571592"/>
                </a:lnTo>
                <a:cubicBezTo>
                  <a:pt x="4013272" y="1577147"/>
                  <a:pt x="4012836" y="1580457"/>
                  <a:pt x="4011825" y="1582767"/>
                </a:cubicBezTo>
                <a:lnTo>
                  <a:pt x="4010160" y="1584906"/>
                </a:lnTo>
                <a:lnTo>
                  <a:pt x="4009282" y="1592480"/>
                </a:lnTo>
                <a:lnTo>
                  <a:pt x="4004224" y="1632608"/>
                </a:lnTo>
                <a:lnTo>
                  <a:pt x="4004766" y="1633033"/>
                </a:lnTo>
                <a:cubicBezTo>
                  <a:pt x="4005917" y="1634501"/>
                  <a:pt x="4006652" y="1636551"/>
                  <a:pt x="4006536" y="1639879"/>
                </a:cubicBezTo>
                <a:cubicBezTo>
                  <a:pt x="4015184" y="1636475"/>
                  <a:pt x="4009709" y="1642588"/>
                  <a:pt x="4008603" y="1652696"/>
                </a:cubicBezTo>
                <a:cubicBezTo>
                  <a:pt x="4021787" y="1649666"/>
                  <a:pt x="4013526" y="1677353"/>
                  <a:pt x="4020520" y="1683689"/>
                </a:cubicBezTo>
                <a:cubicBezTo>
                  <a:pt x="4019410" y="1691182"/>
                  <a:pt x="4018476" y="1699055"/>
                  <a:pt x="4017793" y="1707144"/>
                </a:cubicBezTo>
                <a:cubicBezTo>
                  <a:pt x="4017716" y="1708742"/>
                  <a:pt x="4017637" y="1710339"/>
                  <a:pt x="4017559" y="1711937"/>
                </a:cubicBezTo>
                <a:lnTo>
                  <a:pt x="4017686" y="1712065"/>
                </a:lnTo>
                <a:cubicBezTo>
                  <a:pt x="4017911" y="1713173"/>
                  <a:pt x="4017938" y="1714774"/>
                  <a:pt x="4017696" y="1717183"/>
                </a:cubicBezTo>
                <a:lnTo>
                  <a:pt x="4017133" y="1720681"/>
                </a:lnTo>
                <a:lnTo>
                  <a:pt x="4016678" y="1729981"/>
                </a:lnTo>
                <a:lnTo>
                  <a:pt x="4017384" y="1733388"/>
                </a:lnTo>
                <a:lnTo>
                  <a:pt x="4018907" y="1735034"/>
                </a:lnTo>
                <a:cubicBezTo>
                  <a:pt x="4018834" y="1735303"/>
                  <a:pt x="4018762" y="1735573"/>
                  <a:pt x="4018689" y="1735842"/>
                </a:cubicBezTo>
                <a:cubicBezTo>
                  <a:pt x="4015637" y="1741502"/>
                  <a:pt x="4011570" y="1742214"/>
                  <a:pt x="4022227" y="1754258"/>
                </a:cubicBezTo>
                <a:cubicBezTo>
                  <a:pt x="4017088" y="1767842"/>
                  <a:pt x="4023675" y="1773031"/>
                  <a:pt x="4025215" y="1794468"/>
                </a:cubicBezTo>
                <a:cubicBezTo>
                  <a:pt x="4020602" y="1801685"/>
                  <a:pt x="4021846" y="1809129"/>
                  <a:pt x="4024929" y="1817026"/>
                </a:cubicBezTo>
                <a:cubicBezTo>
                  <a:pt x="4022135" y="1836468"/>
                  <a:pt x="4026097" y="1856359"/>
                  <a:pt x="4026330" y="1879330"/>
                </a:cubicBezTo>
                <a:lnTo>
                  <a:pt x="4036998" y="1941432"/>
                </a:lnTo>
                <a:lnTo>
                  <a:pt x="4036084" y="2000732"/>
                </a:lnTo>
                <a:cubicBezTo>
                  <a:pt x="4034263" y="2008113"/>
                  <a:pt x="4032229" y="2015157"/>
                  <a:pt x="4030076" y="2021755"/>
                </a:cubicBezTo>
                <a:cubicBezTo>
                  <a:pt x="4035967" y="2031320"/>
                  <a:pt x="4023973" y="2053600"/>
                  <a:pt x="4037221" y="2057342"/>
                </a:cubicBezTo>
                <a:cubicBezTo>
                  <a:pt x="4034697" y="2066435"/>
                  <a:pt x="4028501" y="2069516"/>
                  <a:pt x="4037394" y="2070619"/>
                </a:cubicBezTo>
                <a:cubicBezTo>
                  <a:pt x="4036804" y="2073734"/>
                  <a:pt x="4037226" y="2076065"/>
                  <a:pt x="4038135" y="2078045"/>
                </a:cubicBezTo>
                <a:lnTo>
                  <a:pt x="4038600" y="2078724"/>
                </a:lnTo>
                <a:lnTo>
                  <a:pt x="4032779" y="2098845"/>
                </a:lnTo>
                <a:lnTo>
                  <a:pt x="4032983" y="2102024"/>
                </a:lnTo>
                <a:lnTo>
                  <a:pt x="4027939" y="2114492"/>
                </a:lnTo>
                <a:lnTo>
                  <a:pt x="4018466" y="2141885"/>
                </a:lnTo>
                <a:cubicBezTo>
                  <a:pt x="4016935" y="2144144"/>
                  <a:pt x="4008999" y="2172239"/>
                  <a:pt x="4006867" y="2173326"/>
                </a:cubicBezTo>
                <a:cubicBezTo>
                  <a:pt x="4012131" y="2208338"/>
                  <a:pt x="3995887" y="2179358"/>
                  <a:pt x="3992697" y="2212754"/>
                </a:cubicBezTo>
                <a:cubicBezTo>
                  <a:pt x="4005768" y="2234675"/>
                  <a:pt x="3987982" y="2231911"/>
                  <a:pt x="3984358" y="2281700"/>
                </a:cubicBezTo>
                <a:cubicBezTo>
                  <a:pt x="3976909" y="2307292"/>
                  <a:pt x="3981397" y="2321058"/>
                  <a:pt x="3966554" y="2358247"/>
                </a:cubicBezTo>
                <a:cubicBezTo>
                  <a:pt x="3960999" y="2394590"/>
                  <a:pt x="3953833" y="2470676"/>
                  <a:pt x="3951025" y="2499761"/>
                </a:cubicBezTo>
                <a:cubicBezTo>
                  <a:pt x="3960739" y="2527319"/>
                  <a:pt x="3950548" y="2509832"/>
                  <a:pt x="3949702" y="2532758"/>
                </a:cubicBezTo>
                <a:cubicBezTo>
                  <a:pt x="3938760" y="2520705"/>
                  <a:pt x="3952389" y="2562520"/>
                  <a:pt x="3938861" y="2556795"/>
                </a:cubicBezTo>
                <a:cubicBezTo>
                  <a:pt x="3939134" y="2561148"/>
                  <a:pt x="3939827" y="2565547"/>
                  <a:pt x="3940623" y="2570003"/>
                </a:cubicBezTo>
                <a:cubicBezTo>
                  <a:pt x="3940759" y="2570781"/>
                  <a:pt x="3940897" y="2571558"/>
                  <a:pt x="3941033" y="2572336"/>
                </a:cubicBezTo>
                <a:lnTo>
                  <a:pt x="3940366" y="2580478"/>
                </a:lnTo>
                <a:lnTo>
                  <a:pt x="3943063" y="2584265"/>
                </a:lnTo>
                <a:lnTo>
                  <a:pt x="3944125" y="2597587"/>
                </a:lnTo>
                <a:cubicBezTo>
                  <a:pt x="3944077" y="2602348"/>
                  <a:pt x="3943504" y="2607198"/>
                  <a:pt x="3942089" y="2612155"/>
                </a:cubicBezTo>
                <a:cubicBezTo>
                  <a:pt x="3932438" y="2625816"/>
                  <a:pt x="3941792" y="2663179"/>
                  <a:pt x="3929196" y="2679622"/>
                </a:cubicBezTo>
                <a:cubicBezTo>
                  <a:pt x="3925571" y="2686502"/>
                  <a:pt x="3920517" y="2712894"/>
                  <a:pt x="3923315" y="2720986"/>
                </a:cubicBezTo>
                <a:cubicBezTo>
                  <a:pt x="3923036" y="2727128"/>
                  <a:pt x="3920401" y="2732389"/>
                  <a:pt x="3923961" y="2738269"/>
                </a:cubicBezTo>
                <a:cubicBezTo>
                  <a:pt x="3928018" y="2746479"/>
                  <a:pt x="3916599" y="2759296"/>
                  <a:pt x="3922927" y="2761348"/>
                </a:cubicBezTo>
                <a:cubicBezTo>
                  <a:pt x="3919813" y="2786694"/>
                  <a:pt x="3907933" y="2868089"/>
                  <a:pt x="3905273" y="2890343"/>
                </a:cubicBezTo>
                <a:cubicBezTo>
                  <a:pt x="3905945" y="2891698"/>
                  <a:pt x="3906516" y="2893225"/>
                  <a:pt x="3906968" y="2894872"/>
                </a:cubicBezTo>
                <a:cubicBezTo>
                  <a:pt x="3909594" y="2904456"/>
                  <a:pt x="3907729" y="2916058"/>
                  <a:pt x="3902804" y="2920783"/>
                </a:cubicBezTo>
                <a:cubicBezTo>
                  <a:pt x="3885416" y="2946524"/>
                  <a:pt x="3880691" y="2976695"/>
                  <a:pt x="3873409" y="3003309"/>
                </a:cubicBezTo>
                <a:cubicBezTo>
                  <a:pt x="3866483" y="3034202"/>
                  <a:pt x="3883685" y="3021162"/>
                  <a:pt x="3865677" y="3054172"/>
                </a:cubicBezTo>
                <a:cubicBezTo>
                  <a:pt x="3869656" y="3061216"/>
                  <a:pt x="3869021" y="3066386"/>
                  <a:pt x="3865322" y="3073552"/>
                </a:cubicBezTo>
                <a:cubicBezTo>
                  <a:pt x="3862309" y="3088769"/>
                  <a:pt x="3874353" y="3094511"/>
                  <a:pt x="3864576" y="3105939"/>
                </a:cubicBezTo>
                <a:cubicBezTo>
                  <a:pt x="3871414" y="3106866"/>
                  <a:pt x="3862070" y="3136685"/>
                  <a:pt x="3869897" y="3133416"/>
                </a:cubicBezTo>
                <a:cubicBezTo>
                  <a:pt x="3873987" y="3146871"/>
                  <a:pt x="3863598" y="3146263"/>
                  <a:pt x="3866944" y="3159200"/>
                </a:cubicBezTo>
                <a:cubicBezTo>
                  <a:pt x="3866209" y="3171160"/>
                  <a:pt x="3861238" y="3148758"/>
                  <a:pt x="3858655" y="3160960"/>
                </a:cubicBezTo>
                <a:cubicBezTo>
                  <a:pt x="3856672" y="3176428"/>
                  <a:pt x="3845007" y="3169580"/>
                  <a:pt x="3857964" y="3189916"/>
                </a:cubicBezTo>
                <a:cubicBezTo>
                  <a:pt x="3851730" y="3203678"/>
                  <a:pt x="3857918" y="3210651"/>
                  <a:pt x="3857749" y="3234304"/>
                </a:cubicBezTo>
                <a:lnTo>
                  <a:pt x="3855596" y="3240571"/>
                </a:lnTo>
                <a:lnTo>
                  <a:pt x="3861634" y="3248569"/>
                </a:lnTo>
                <a:cubicBezTo>
                  <a:pt x="3864052" y="3253014"/>
                  <a:pt x="3865516" y="3258342"/>
                  <a:pt x="3864663" y="3265444"/>
                </a:cubicBezTo>
                <a:cubicBezTo>
                  <a:pt x="3848300" y="3307894"/>
                  <a:pt x="3875588" y="3268090"/>
                  <a:pt x="3865146" y="3338829"/>
                </a:cubicBezTo>
                <a:cubicBezTo>
                  <a:pt x="3862730" y="3342195"/>
                  <a:pt x="3864130" y="3351680"/>
                  <a:pt x="3867052" y="3351725"/>
                </a:cubicBezTo>
                <a:cubicBezTo>
                  <a:pt x="3865794" y="3356006"/>
                  <a:pt x="3859439" y="3365106"/>
                  <a:pt x="3863912" y="3367707"/>
                </a:cubicBezTo>
                <a:cubicBezTo>
                  <a:pt x="3863241" y="3379301"/>
                  <a:pt x="3861774" y="3390600"/>
                  <a:pt x="3859561" y="3401335"/>
                </a:cubicBezTo>
                <a:lnTo>
                  <a:pt x="3853212" y="3423129"/>
                </a:lnTo>
                <a:lnTo>
                  <a:pt x="3856572" y="3428759"/>
                </a:lnTo>
                <a:lnTo>
                  <a:pt x="3856601" y="3428999"/>
                </a:lnTo>
                <a:lnTo>
                  <a:pt x="0" y="3428999"/>
                </a:lnTo>
                <a:close/>
              </a:path>
            </a:pathLst>
          </a:custGeom>
          <a:noFill/>
        </p:spPr>
      </p:pic>
      <p:pic>
        <p:nvPicPr>
          <p:cNvPr id="6" name="Picture 5" descr="A group of people in blue overalls and yellow helmets&#10;&#10;Description automatically generated">
            <a:extLst>
              <a:ext uri="{FF2B5EF4-FFF2-40B4-BE49-F238E27FC236}">
                <a16:creationId xmlns:a16="http://schemas.microsoft.com/office/drawing/2014/main" id="{128153EC-F982-AFD8-C601-19E73D1F0892}"/>
              </a:ext>
            </a:extLst>
          </p:cNvPr>
          <p:cNvPicPr>
            <a:picLocks noChangeAspect="1"/>
          </p:cNvPicPr>
          <p:nvPr/>
        </p:nvPicPr>
        <p:blipFill rotWithShape="1">
          <a:blip r:embed="rId4"/>
          <a:srcRect l="23494" r="15895" b="-1"/>
          <a:stretch/>
        </p:blipFill>
        <p:spPr>
          <a:xfrm>
            <a:off x="9" y="-7"/>
            <a:ext cx="3832765" cy="3493830"/>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a:noFill/>
        </p:spPr>
      </p:pic>
      <p:sp>
        <p:nvSpPr>
          <p:cNvPr id="81" name="Date Placeholder 3">
            <a:extLst>
              <a:ext uri="{FF2B5EF4-FFF2-40B4-BE49-F238E27FC236}">
                <a16:creationId xmlns:a16="http://schemas.microsoft.com/office/drawing/2014/main" id="{6BE2CEF2-B178-0EB8-C3DC-15DF4933457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7F4BDFE-E783-4F66-9D75-2A4CD583ADF6}" type="datetime1">
              <a:rPr lang="en-US" sz="1000">
                <a:solidFill>
                  <a:srgbClr val="FFFFFF"/>
                </a:solidFill>
              </a:rPr>
              <a:pPr>
                <a:spcAft>
                  <a:spcPts val="600"/>
                </a:spcAft>
              </a:pPr>
              <a:t>10/16/23</a:t>
            </a:fld>
            <a:endParaRPr lang="en-US" sz="1000">
              <a:solidFill>
                <a:srgbClr val="FFFFFF"/>
              </a:solidFill>
            </a:endParaRPr>
          </a:p>
        </p:txBody>
      </p:sp>
      <p:sp>
        <p:nvSpPr>
          <p:cNvPr id="82"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TEAM GDMS</a:t>
            </a:r>
          </a:p>
        </p:txBody>
      </p:sp>
      <p:sp>
        <p:nvSpPr>
          <p:cNvPr id="8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xfrm>
            <a:off x="8610600" y="6356350"/>
            <a:ext cx="2743200" cy="365125"/>
          </a:xfrm>
          <a:prstGeom prst="ellipse">
            <a:avLst/>
          </a:prstGeom>
        </p:spPr>
        <p:txBody>
          <a:bodyPr vert="horz" lIns="91440" tIns="45720" rIns="91440" bIns="45720" rtlCol="0" anchor="ctr">
            <a:normAutofit/>
          </a:bodyPr>
          <a:lstStyle/>
          <a:p>
            <a:pPr>
              <a:spcAft>
                <a:spcPts val="600"/>
              </a:spcAft>
            </a:pPr>
            <a:fld id="{5E84AC6A-A0EF-437B-BCEE-4772B0214A58}" type="slidenum">
              <a:rPr lang="en-US" sz="1000"/>
              <a:pPr>
                <a:spcAft>
                  <a:spcPts val="600"/>
                </a:spcAft>
              </a:pPr>
              <a:t>2</a:t>
            </a:fld>
            <a:endParaRPr lang="en-US" sz="1000"/>
          </a:p>
        </p:txBody>
      </p:sp>
      <p:graphicFrame>
        <p:nvGraphicFramePr>
          <p:cNvPr id="7" name="Content Placeholder 11">
            <a:extLst>
              <a:ext uri="{FF2B5EF4-FFF2-40B4-BE49-F238E27FC236}">
                <a16:creationId xmlns:a16="http://schemas.microsoft.com/office/drawing/2014/main" id="{33387C29-E142-0F60-26F6-69CB427ECF85}"/>
              </a:ext>
            </a:extLst>
          </p:cNvPr>
          <p:cNvGraphicFramePr>
            <a:graphicFrameLocks/>
          </p:cNvGraphicFramePr>
          <p:nvPr>
            <p:extLst>
              <p:ext uri="{D42A27DB-BD31-4B8C-83A1-F6EECF244321}">
                <p14:modId xmlns:p14="http://schemas.microsoft.com/office/powerpoint/2010/main" val="2638051878"/>
              </p:ext>
            </p:extLst>
          </p:nvPr>
        </p:nvGraphicFramePr>
        <p:xfrm>
          <a:off x="4653887" y="2193779"/>
          <a:ext cx="6564573" cy="39089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TextBox 9">
            <a:extLst>
              <a:ext uri="{FF2B5EF4-FFF2-40B4-BE49-F238E27FC236}">
                <a16:creationId xmlns:a16="http://schemas.microsoft.com/office/drawing/2014/main" id="{F8556AFF-BDB5-F6D6-FE7E-BC79C7004A68}"/>
              </a:ext>
            </a:extLst>
          </p:cNvPr>
          <p:cNvSpPr txBox="1"/>
          <p:nvPr/>
        </p:nvSpPr>
        <p:spPr>
          <a:xfrm>
            <a:off x="4653887" y="915249"/>
            <a:ext cx="2726109" cy="584775"/>
          </a:xfrm>
          <a:prstGeom prst="rect">
            <a:avLst/>
          </a:prstGeom>
          <a:noFill/>
        </p:spPr>
        <p:txBody>
          <a:bodyPr wrap="square" rtlCol="0">
            <a:spAutoFit/>
          </a:bodyPr>
          <a:lstStyle/>
          <a:p>
            <a:r>
              <a:rPr lang="en-US" sz="3200" b="1" dirty="0"/>
              <a:t>Contents</a:t>
            </a:r>
          </a:p>
        </p:txBody>
      </p:sp>
    </p:spTree>
    <p:extLst>
      <p:ext uri="{BB962C8B-B14F-4D97-AF65-F5344CB8AC3E}">
        <p14:creationId xmlns:p14="http://schemas.microsoft.com/office/powerpoint/2010/main" val="67612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129F4FEF-3F4E-4042-8E6D-C24E201F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in blue overalls and yellow helmets&#10;&#10;Description automatically generated">
            <a:extLst>
              <a:ext uri="{FF2B5EF4-FFF2-40B4-BE49-F238E27FC236}">
                <a16:creationId xmlns:a16="http://schemas.microsoft.com/office/drawing/2014/main" id="{128153EC-F982-AFD8-C601-19E73D1F0892}"/>
              </a:ext>
            </a:extLst>
          </p:cNvPr>
          <p:cNvPicPr>
            <a:picLocks noChangeAspect="1"/>
          </p:cNvPicPr>
          <p:nvPr/>
        </p:nvPicPr>
        <p:blipFill rotWithShape="1">
          <a:blip r:embed="rId3"/>
          <a:srcRect l="13564" r="5966" b="-1"/>
          <a:stretch/>
        </p:blipFill>
        <p:spPr>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a:noFill/>
        </p:spPr>
      </p:pic>
      <p:pic>
        <p:nvPicPr>
          <p:cNvPr id="4" name="Picture 3" descr="A blue and white curved wall&#10;&#10;Description automatically generated with medium confidence">
            <a:extLst>
              <a:ext uri="{FF2B5EF4-FFF2-40B4-BE49-F238E27FC236}">
                <a16:creationId xmlns:a16="http://schemas.microsoft.com/office/drawing/2014/main" id="{9A4331F6-1228-CB93-F807-497CBF4F1569}"/>
              </a:ext>
            </a:extLst>
          </p:cNvPr>
          <p:cNvPicPr>
            <a:picLocks noChangeAspect="1"/>
          </p:cNvPicPr>
          <p:nvPr/>
        </p:nvPicPr>
        <p:blipFill rotWithShape="1">
          <a:blip r:embed="rId4"/>
          <a:srcRect t="32361" r="-2" b="4751"/>
          <a:stretch/>
        </p:blipFill>
        <p:spPr>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a:noFill/>
        </p:spPr>
      </p:pic>
      <p:sp>
        <p:nvSpPr>
          <p:cNvPr id="81" name="Date Placeholder 3">
            <a:extLst>
              <a:ext uri="{FF2B5EF4-FFF2-40B4-BE49-F238E27FC236}">
                <a16:creationId xmlns:a16="http://schemas.microsoft.com/office/drawing/2014/main" id="{6BE2CEF2-B178-0EB8-C3DC-15DF4933457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7F4BDFE-E783-4F66-9D75-2A4CD583ADF6}" type="datetime1">
              <a:rPr lang="en-US">
                <a:solidFill>
                  <a:srgbClr val="FFFFFF"/>
                </a:solidFill>
              </a:rPr>
              <a:pPr>
                <a:spcAft>
                  <a:spcPts val="600"/>
                </a:spcAft>
              </a:pPr>
              <a:t>10/16/23</a:t>
            </a:fld>
            <a:endParaRPr lang="en-US">
              <a:solidFill>
                <a:srgbClr val="FFFFFF"/>
              </a:solidFill>
            </a:endParaRPr>
          </a:p>
        </p:txBody>
      </p:sp>
      <p:sp>
        <p:nvSpPr>
          <p:cNvPr id="82"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a:xfrm>
            <a:off x="6248398" y="6356350"/>
            <a:ext cx="3960877"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TEAM GDMS</a:t>
            </a:r>
          </a:p>
        </p:txBody>
      </p:sp>
      <p:sp>
        <p:nvSpPr>
          <p:cNvPr id="8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xfrm>
            <a:off x="10209276" y="6356350"/>
            <a:ext cx="1144524" cy="365125"/>
          </a:xfrm>
          <a:prstGeom prst="ellipse">
            <a:avLst/>
          </a:prstGeom>
        </p:spPr>
        <p:txBody>
          <a:bodyPr vert="horz" lIns="91440" tIns="45720" rIns="91440" bIns="45720" rtlCol="0" anchor="ctr">
            <a:normAutofit/>
          </a:bodyPr>
          <a:lstStyle/>
          <a:p>
            <a:pPr>
              <a:lnSpc>
                <a:spcPct val="90000"/>
              </a:lnSpc>
              <a:spcAft>
                <a:spcPts val="600"/>
              </a:spcAft>
            </a:pPr>
            <a:fld id="{5E84AC6A-A0EF-437B-BCEE-4772B0214A58}" type="slidenum">
              <a:rPr lang="en-US"/>
              <a:pPr>
                <a:lnSpc>
                  <a:spcPct val="90000"/>
                </a:lnSpc>
                <a:spcAft>
                  <a:spcPts val="600"/>
                </a:spcAft>
              </a:pPr>
              <a:t>3</a:t>
            </a:fld>
            <a:endParaRPr lang="en-US"/>
          </a:p>
        </p:txBody>
      </p:sp>
      <p:graphicFrame>
        <p:nvGraphicFramePr>
          <p:cNvPr id="9" name="Diagram 8">
            <a:extLst>
              <a:ext uri="{FF2B5EF4-FFF2-40B4-BE49-F238E27FC236}">
                <a16:creationId xmlns:a16="http://schemas.microsoft.com/office/drawing/2014/main" id="{33541453-CEAC-86E4-B7DB-D025775D28DE}"/>
              </a:ext>
            </a:extLst>
          </p:cNvPr>
          <p:cNvGraphicFramePr/>
          <p:nvPr>
            <p:extLst>
              <p:ext uri="{D42A27DB-BD31-4B8C-83A1-F6EECF244321}">
                <p14:modId xmlns:p14="http://schemas.microsoft.com/office/powerpoint/2010/main" val="768703779"/>
              </p:ext>
            </p:extLst>
          </p:nvPr>
        </p:nvGraphicFramePr>
        <p:xfrm>
          <a:off x="6019800" y="1985227"/>
          <a:ext cx="5333999" cy="41917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257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129F4FEF-3F4E-4042-8E6D-C24E201F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in blue overalls and yellow helmets&#10;&#10;Description automatically generated">
            <a:extLst>
              <a:ext uri="{FF2B5EF4-FFF2-40B4-BE49-F238E27FC236}">
                <a16:creationId xmlns:a16="http://schemas.microsoft.com/office/drawing/2014/main" id="{128153EC-F982-AFD8-C601-19E73D1F0892}"/>
              </a:ext>
            </a:extLst>
          </p:cNvPr>
          <p:cNvPicPr>
            <a:picLocks noChangeAspect="1"/>
          </p:cNvPicPr>
          <p:nvPr/>
        </p:nvPicPr>
        <p:blipFill rotWithShape="1">
          <a:blip r:embed="rId3"/>
          <a:srcRect l="13564" r="5966" b="-1"/>
          <a:stretch/>
        </p:blipFill>
        <p:spPr>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a:noFill/>
        </p:spPr>
      </p:pic>
      <p:pic>
        <p:nvPicPr>
          <p:cNvPr id="4" name="Picture 3" descr="A blue and white curved wall&#10;&#10;Description automatically generated with medium confidence">
            <a:extLst>
              <a:ext uri="{FF2B5EF4-FFF2-40B4-BE49-F238E27FC236}">
                <a16:creationId xmlns:a16="http://schemas.microsoft.com/office/drawing/2014/main" id="{9A4331F6-1228-CB93-F807-497CBF4F1569}"/>
              </a:ext>
            </a:extLst>
          </p:cNvPr>
          <p:cNvPicPr>
            <a:picLocks noChangeAspect="1"/>
          </p:cNvPicPr>
          <p:nvPr/>
        </p:nvPicPr>
        <p:blipFill rotWithShape="1">
          <a:blip r:embed="rId4"/>
          <a:srcRect t="32361" r="-2" b="4751"/>
          <a:stretch/>
        </p:blipFill>
        <p:spPr>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a:noFill/>
        </p:spPr>
      </p:pic>
      <p:sp>
        <p:nvSpPr>
          <p:cNvPr id="81" name="Date Placeholder 3">
            <a:extLst>
              <a:ext uri="{FF2B5EF4-FFF2-40B4-BE49-F238E27FC236}">
                <a16:creationId xmlns:a16="http://schemas.microsoft.com/office/drawing/2014/main" id="{6BE2CEF2-B178-0EB8-C3DC-15DF4933457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7F4BDFE-E783-4F66-9D75-2A4CD583ADF6}" type="datetime1">
              <a:rPr lang="en-US">
                <a:solidFill>
                  <a:srgbClr val="FFFFFF"/>
                </a:solidFill>
              </a:rPr>
              <a:pPr>
                <a:spcAft>
                  <a:spcPts val="600"/>
                </a:spcAft>
              </a:pPr>
              <a:t>10/16/23</a:t>
            </a:fld>
            <a:endParaRPr lang="en-US">
              <a:solidFill>
                <a:srgbClr val="FFFFFF"/>
              </a:solidFill>
            </a:endParaRPr>
          </a:p>
        </p:txBody>
      </p:sp>
      <p:sp>
        <p:nvSpPr>
          <p:cNvPr id="82"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a:xfrm>
            <a:off x="6248398" y="6356350"/>
            <a:ext cx="3960877"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TEAM GDMS</a:t>
            </a:r>
          </a:p>
        </p:txBody>
      </p:sp>
      <p:sp>
        <p:nvSpPr>
          <p:cNvPr id="8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xfrm>
            <a:off x="10209276" y="6356350"/>
            <a:ext cx="1144524" cy="365125"/>
          </a:xfrm>
          <a:prstGeom prst="ellipse">
            <a:avLst/>
          </a:prstGeom>
        </p:spPr>
        <p:txBody>
          <a:bodyPr vert="horz" lIns="91440" tIns="45720" rIns="91440" bIns="45720" rtlCol="0" anchor="ctr">
            <a:normAutofit/>
          </a:bodyPr>
          <a:lstStyle/>
          <a:p>
            <a:pPr>
              <a:lnSpc>
                <a:spcPct val="90000"/>
              </a:lnSpc>
              <a:spcAft>
                <a:spcPts val="600"/>
              </a:spcAft>
            </a:pPr>
            <a:fld id="{5E84AC6A-A0EF-437B-BCEE-4772B0214A58}" type="slidenum">
              <a:rPr lang="en-US"/>
              <a:pPr>
                <a:lnSpc>
                  <a:spcPct val="90000"/>
                </a:lnSpc>
                <a:spcAft>
                  <a:spcPts val="600"/>
                </a:spcAft>
              </a:pPr>
              <a:t>4</a:t>
            </a:fld>
            <a:endParaRPr lang="en-US"/>
          </a:p>
        </p:txBody>
      </p:sp>
      <p:graphicFrame>
        <p:nvGraphicFramePr>
          <p:cNvPr id="2" name="Diagram 1">
            <a:extLst>
              <a:ext uri="{FF2B5EF4-FFF2-40B4-BE49-F238E27FC236}">
                <a16:creationId xmlns:a16="http://schemas.microsoft.com/office/drawing/2014/main" id="{F434D0E2-C938-DE92-A9AB-ED109EB0AE9B}"/>
              </a:ext>
            </a:extLst>
          </p:cNvPr>
          <p:cNvGraphicFramePr/>
          <p:nvPr>
            <p:extLst>
              <p:ext uri="{D42A27DB-BD31-4B8C-83A1-F6EECF244321}">
                <p14:modId xmlns:p14="http://schemas.microsoft.com/office/powerpoint/2010/main" val="3383072251"/>
              </p:ext>
            </p:extLst>
          </p:nvPr>
        </p:nvGraphicFramePr>
        <p:xfrm>
          <a:off x="6229029" y="1168394"/>
          <a:ext cx="5981400" cy="4521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4235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129F4FEF-3F4E-4042-8E6D-C24E201F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D2046A-7DFB-949E-27B5-41DD4B4BD6E8}"/>
              </a:ext>
            </a:extLst>
          </p:cNvPr>
          <p:cNvSpPr txBox="1"/>
          <p:nvPr/>
        </p:nvSpPr>
        <p:spPr>
          <a:xfrm>
            <a:off x="6105136" y="1460938"/>
            <a:ext cx="5105402" cy="79019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dirty="0">
                <a:solidFill>
                  <a:schemeClr val="tx1"/>
                </a:solidFill>
                <a:latin typeface="+mj-lt"/>
                <a:ea typeface="+mj-ea"/>
                <a:cs typeface="+mj-cs"/>
              </a:rPr>
              <a:t>Project Status</a:t>
            </a:r>
          </a:p>
        </p:txBody>
      </p:sp>
      <p:pic>
        <p:nvPicPr>
          <p:cNvPr id="6" name="Picture 5" descr="A group of people in blue overalls and yellow helmets&#10;&#10;Description automatically generated">
            <a:extLst>
              <a:ext uri="{FF2B5EF4-FFF2-40B4-BE49-F238E27FC236}">
                <a16:creationId xmlns:a16="http://schemas.microsoft.com/office/drawing/2014/main" id="{128153EC-F982-AFD8-C601-19E73D1F0892}"/>
              </a:ext>
            </a:extLst>
          </p:cNvPr>
          <p:cNvPicPr>
            <a:picLocks noChangeAspect="1"/>
          </p:cNvPicPr>
          <p:nvPr/>
        </p:nvPicPr>
        <p:blipFill rotWithShape="1">
          <a:blip r:embed="rId3"/>
          <a:srcRect l="13564" r="5966" b="-1"/>
          <a:stretch/>
        </p:blipFill>
        <p:spPr>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a:noFill/>
        </p:spPr>
      </p:pic>
      <p:pic>
        <p:nvPicPr>
          <p:cNvPr id="4" name="Picture 3" descr="A blue and white curved wall&#10;&#10;Description automatically generated with medium confidence">
            <a:extLst>
              <a:ext uri="{FF2B5EF4-FFF2-40B4-BE49-F238E27FC236}">
                <a16:creationId xmlns:a16="http://schemas.microsoft.com/office/drawing/2014/main" id="{9A4331F6-1228-CB93-F807-497CBF4F1569}"/>
              </a:ext>
            </a:extLst>
          </p:cNvPr>
          <p:cNvPicPr>
            <a:picLocks noChangeAspect="1"/>
          </p:cNvPicPr>
          <p:nvPr/>
        </p:nvPicPr>
        <p:blipFill rotWithShape="1">
          <a:blip r:embed="rId4"/>
          <a:srcRect t="32361" r="-2" b="4751"/>
          <a:stretch/>
        </p:blipFill>
        <p:spPr>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a:noFill/>
        </p:spPr>
      </p:pic>
      <p:graphicFrame>
        <p:nvGraphicFramePr>
          <p:cNvPr id="9" name="Diagram 8">
            <a:extLst>
              <a:ext uri="{FF2B5EF4-FFF2-40B4-BE49-F238E27FC236}">
                <a16:creationId xmlns:a16="http://schemas.microsoft.com/office/drawing/2014/main" id="{259147AD-BEBA-FED6-B61A-84014F1A5D2A}"/>
              </a:ext>
            </a:extLst>
          </p:cNvPr>
          <p:cNvGraphicFramePr/>
          <p:nvPr>
            <p:extLst>
              <p:ext uri="{D42A27DB-BD31-4B8C-83A1-F6EECF244321}">
                <p14:modId xmlns:p14="http://schemas.microsoft.com/office/powerpoint/2010/main" val="4099138870"/>
              </p:ext>
            </p:extLst>
          </p:nvPr>
        </p:nvGraphicFramePr>
        <p:xfrm>
          <a:off x="5041558" y="2472116"/>
          <a:ext cx="6425512" cy="36321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1" name="Date Placeholder 3">
            <a:extLst>
              <a:ext uri="{FF2B5EF4-FFF2-40B4-BE49-F238E27FC236}">
                <a16:creationId xmlns:a16="http://schemas.microsoft.com/office/drawing/2014/main" id="{6BE2CEF2-B178-0EB8-C3DC-15DF4933457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7F4BDFE-E783-4F66-9D75-2A4CD583ADF6}" type="datetime1">
              <a:rPr lang="en-US">
                <a:solidFill>
                  <a:srgbClr val="FFFFFF"/>
                </a:solidFill>
              </a:rPr>
              <a:pPr>
                <a:spcAft>
                  <a:spcPts val="600"/>
                </a:spcAft>
              </a:pPr>
              <a:t>10/16/23</a:t>
            </a:fld>
            <a:endParaRPr lang="en-US">
              <a:solidFill>
                <a:srgbClr val="FFFFFF"/>
              </a:solidFill>
            </a:endParaRPr>
          </a:p>
        </p:txBody>
      </p:sp>
      <p:sp>
        <p:nvSpPr>
          <p:cNvPr id="82"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a:xfrm>
            <a:off x="6248398" y="6356350"/>
            <a:ext cx="3960877"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TEAM GDMS</a:t>
            </a:r>
          </a:p>
        </p:txBody>
      </p:sp>
      <p:sp>
        <p:nvSpPr>
          <p:cNvPr id="8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xfrm>
            <a:off x="10209276" y="6356350"/>
            <a:ext cx="1144524" cy="365125"/>
          </a:xfrm>
          <a:prstGeom prst="ellipse">
            <a:avLst/>
          </a:prstGeom>
        </p:spPr>
        <p:txBody>
          <a:bodyPr vert="horz" lIns="91440" tIns="45720" rIns="91440" bIns="45720" rtlCol="0" anchor="ctr">
            <a:normAutofit/>
          </a:bodyPr>
          <a:lstStyle/>
          <a:p>
            <a:pPr>
              <a:lnSpc>
                <a:spcPct val="90000"/>
              </a:lnSpc>
              <a:spcAft>
                <a:spcPts val="600"/>
              </a:spcAft>
            </a:pPr>
            <a:fld id="{5E84AC6A-A0EF-437B-BCEE-4772B0214A58}" type="slidenum">
              <a:rPr lang="en-US"/>
              <a:pPr>
                <a:lnSpc>
                  <a:spcPct val="90000"/>
                </a:lnSpc>
                <a:spcAft>
                  <a:spcPts val="600"/>
                </a:spcAft>
              </a:pPr>
              <a:t>5</a:t>
            </a:fld>
            <a:endParaRPr lang="en-US"/>
          </a:p>
        </p:txBody>
      </p:sp>
    </p:spTree>
    <p:extLst>
      <p:ext uri="{BB962C8B-B14F-4D97-AF65-F5344CB8AC3E}">
        <p14:creationId xmlns:p14="http://schemas.microsoft.com/office/powerpoint/2010/main" val="39648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people in blue overalls and yellow helmets&#10;&#10;Description automatically generated">
            <a:extLst>
              <a:ext uri="{FF2B5EF4-FFF2-40B4-BE49-F238E27FC236}">
                <a16:creationId xmlns:a16="http://schemas.microsoft.com/office/drawing/2014/main" id="{128153EC-F982-AFD8-C601-19E73D1F0892}"/>
              </a:ext>
            </a:extLst>
          </p:cNvPr>
          <p:cNvPicPr>
            <a:picLocks noChangeAspect="1"/>
          </p:cNvPicPr>
          <p:nvPr/>
        </p:nvPicPr>
        <p:blipFill rotWithShape="1">
          <a:blip r:embed="rId3"/>
          <a:srcRect l="13564" r="5966" b="-1"/>
          <a:stretch/>
        </p:blipFill>
        <p:spPr>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a:noFill/>
        </p:spPr>
      </p:pic>
      <p:pic>
        <p:nvPicPr>
          <p:cNvPr id="4" name="Picture 3" descr="A blue and white curved wall&#10;&#10;Description automatically generated with medium confidence">
            <a:extLst>
              <a:ext uri="{FF2B5EF4-FFF2-40B4-BE49-F238E27FC236}">
                <a16:creationId xmlns:a16="http://schemas.microsoft.com/office/drawing/2014/main" id="{9A4331F6-1228-CB93-F807-497CBF4F1569}"/>
              </a:ext>
            </a:extLst>
          </p:cNvPr>
          <p:cNvPicPr>
            <a:picLocks noChangeAspect="1"/>
          </p:cNvPicPr>
          <p:nvPr/>
        </p:nvPicPr>
        <p:blipFill rotWithShape="1">
          <a:blip r:embed="rId4"/>
          <a:srcRect t="32361" r="-2" b="4751"/>
          <a:stretch/>
        </p:blipFill>
        <p:spPr>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a:noFill/>
        </p:spPr>
      </p:pic>
      <p:sp>
        <p:nvSpPr>
          <p:cNvPr id="2" name="Title 1">
            <a:extLst>
              <a:ext uri="{FF2B5EF4-FFF2-40B4-BE49-F238E27FC236}">
                <a16:creationId xmlns:a16="http://schemas.microsoft.com/office/drawing/2014/main" id="{076579B5-3525-A1D4-C2F8-06CCD736FD5B}"/>
              </a:ext>
            </a:extLst>
          </p:cNvPr>
          <p:cNvSpPr>
            <a:spLocks noGrp="1"/>
          </p:cNvSpPr>
          <p:nvPr>
            <p:ph type="title"/>
          </p:nvPr>
        </p:nvSpPr>
        <p:spPr>
          <a:xfrm>
            <a:off x="4897821" y="381790"/>
            <a:ext cx="10515600" cy="1325563"/>
          </a:xfrm>
        </p:spPr>
        <p:txBody>
          <a:bodyPr/>
          <a:lstStyle/>
          <a:p>
            <a:r>
              <a:rPr lang="en-US" b="1" dirty="0">
                <a:solidFill>
                  <a:schemeClr val="accent6">
                    <a:lumMod val="75000"/>
                  </a:schemeClr>
                </a:solidFill>
              </a:rPr>
              <a:t>What’s next?</a:t>
            </a:r>
          </a:p>
        </p:txBody>
      </p:sp>
      <p:sp>
        <p:nvSpPr>
          <p:cNvPr id="81" name="Date Placeholder 3">
            <a:extLst>
              <a:ext uri="{FF2B5EF4-FFF2-40B4-BE49-F238E27FC236}">
                <a16:creationId xmlns:a16="http://schemas.microsoft.com/office/drawing/2014/main" id="{6BE2CEF2-B178-0EB8-C3DC-15DF4933457C}"/>
              </a:ext>
            </a:extLst>
          </p:cNvPr>
          <p:cNvSpPr>
            <a:spLocks noGrp="1"/>
          </p:cNvSpPr>
          <p:nvPr>
            <p:ph type="dt" sz="half" idx="10"/>
          </p:nvPr>
        </p:nvSpPr>
        <p:spPr/>
        <p:txBody>
          <a:bodyPr vert="horz" lIns="91440" tIns="45720" rIns="91440" bIns="45720" rtlCol="0" anchor="ctr">
            <a:normAutofit/>
          </a:bodyPr>
          <a:lstStyle/>
          <a:p>
            <a:pPr>
              <a:spcAft>
                <a:spcPts val="600"/>
              </a:spcAft>
            </a:pPr>
            <a:fld id="{37F4BDFE-E783-4F66-9D75-2A4CD583ADF6}" type="datetime1">
              <a:rPr lang="en-US">
                <a:solidFill>
                  <a:srgbClr val="FFFFFF"/>
                </a:solidFill>
              </a:rPr>
              <a:pPr>
                <a:spcAft>
                  <a:spcPts val="600"/>
                </a:spcAft>
              </a:pPr>
              <a:t>10/16/23</a:t>
            </a:fld>
            <a:endParaRPr lang="en-US">
              <a:solidFill>
                <a:srgbClr val="FFFFFF"/>
              </a:solidFill>
            </a:endParaRPr>
          </a:p>
        </p:txBody>
      </p:sp>
      <p:sp>
        <p:nvSpPr>
          <p:cNvPr id="82"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TEAM GDMS</a:t>
            </a:r>
          </a:p>
        </p:txBody>
      </p:sp>
      <p:sp>
        <p:nvSpPr>
          <p:cNvPr id="8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prstGeom prst="ellipse">
            <a:avLst/>
          </a:prstGeom>
        </p:spPr>
        <p:txBody>
          <a:bodyPr vert="horz" lIns="91440" tIns="45720" rIns="91440" bIns="45720" rtlCol="0" anchor="ctr">
            <a:normAutofit/>
          </a:bodyPr>
          <a:lstStyle/>
          <a:p>
            <a:pPr>
              <a:lnSpc>
                <a:spcPct val="90000"/>
              </a:lnSpc>
              <a:spcAft>
                <a:spcPts val="600"/>
              </a:spcAft>
            </a:pPr>
            <a:fld id="{5E84AC6A-A0EF-437B-BCEE-4772B0214A58}" type="slidenum">
              <a:rPr lang="en-US"/>
              <a:pPr>
                <a:lnSpc>
                  <a:spcPct val="90000"/>
                </a:lnSpc>
                <a:spcAft>
                  <a:spcPts val="600"/>
                </a:spcAft>
              </a:pPr>
              <a:t>6</a:t>
            </a:fld>
            <a:endParaRPr lang="en-US"/>
          </a:p>
        </p:txBody>
      </p:sp>
      <p:graphicFrame>
        <p:nvGraphicFramePr>
          <p:cNvPr id="11" name="Diagram 10">
            <a:extLst>
              <a:ext uri="{FF2B5EF4-FFF2-40B4-BE49-F238E27FC236}">
                <a16:creationId xmlns:a16="http://schemas.microsoft.com/office/drawing/2014/main" id="{F85CA43C-DC85-4066-6044-A5198938D39D}"/>
              </a:ext>
            </a:extLst>
          </p:cNvPr>
          <p:cNvGraphicFramePr/>
          <p:nvPr>
            <p:extLst>
              <p:ext uri="{D42A27DB-BD31-4B8C-83A1-F6EECF244321}">
                <p14:modId xmlns:p14="http://schemas.microsoft.com/office/powerpoint/2010/main" val="2797366192"/>
              </p:ext>
            </p:extLst>
          </p:nvPr>
        </p:nvGraphicFramePr>
        <p:xfrm>
          <a:off x="4508938" y="2070537"/>
          <a:ext cx="7535917" cy="38362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0394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people in blue overalls and yellow helmets&#10;&#10;Description automatically generated">
            <a:extLst>
              <a:ext uri="{FF2B5EF4-FFF2-40B4-BE49-F238E27FC236}">
                <a16:creationId xmlns:a16="http://schemas.microsoft.com/office/drawing/2014/main" id="{128153EC-F982-AFD8-C601-19E73D1F0892}"/>
              </a:ext>
            </a:extLst>
          </p:cNvPr>
          <p:cNvPicPr>
            <a:picLocks noChangeAspect="1"/>
          </p:cNvPicPr>
          <p:nvPr/>
        </p:nvPicPr>
        <p:blipFill rotWithShape="1">
          <a:blip r:embed="rId3"/>
          <a:srcRect l="13564" r="5966" b="-1"/>
          <a:stretch/>
        </p:blipFill>
        <p:spPr>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a:noFill/>
        </p:spPr>
      </p:pic>
      <p:pic>
        <p:nvPicPr>
          <p:cNvPr id="4" name="Picture 3" descr="A blue and white curved wall&#10;&#10;Description automatically generated with medium confidence">
            <a:extLst>
              <a:ext uri="{FF2B5EF4-FFF2-40B4-BE49-F238E27FC236}">
                <a16:creationId xmlns:a16="http://schemas.microsoft.com/office/drawing/2014/main" id="{9A4331F6-1228-CB93-F807-497CBF4F1569}"/>
              </a:ext>
            </a:extLst>
          </p:cNvPr>
          <p:cNvPicPr>
            <a:picLocks noChangeAspect="1"/>
          </p:cNvPicPr>
          <p:nvPr/>
        </p:nvPicPr>
        <p:blipFill rotWithShape="1">
          <a:blip r:embed="rId4"/>
          <a:srcRect t="32361" r="-2" b="4751"/>
          <a:stretch/>
        </p:blipFill>
        <p:spPr>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a:noFill/>
        </p:spPr>
      </p:pic>
      <p:sp>
        <p:nvSpPr>
          <p:cNvPr id="81" name="Date Placeholder 3">
            <a:extLst>
              <a:ext uri="{FF2B5EF4-FFF2-40B4-BE49-F238E27FC236}">
                <a16:creationId xmlns:a16="http://schemas.microsoft.com/office/drawing/2014/main" id="{6BE2CEF2-B178-0EB8-C3DC-15DF4933457C}"/>
              </a:ext>
            </a:extLst>
          </p:cNvPr>
          <p:cNvSpPr>
            <a:spLocks noGrp="1"/>
          </p:cNvSpPr>
          <p:nvPr>
            <p:ph type="dt" sz="half" idx="10"/>
          </p:nvPr>
        </p:nvSpPr>
        <p:spPr/>
        <p:txBody>
          <a:bodyPr vert="horz" lIns="91440" tIns="45720" rIns="91440" bIns="45720" rtlCol="0" anchor="ctr">
            <a:normAutofit/>
          </a:bodyPr>
          <a:lstStyle/>
          <a:p>
            <a:pPr>
              <a:spcAft>
                <a:spcPts val="600"/>
              </a:spcAft>
            </a:pPr>
            <a:fld id="{37F4BDFE-E783-4F66-9D75-2A4CD583ADF6}" type="datetime1">
              <a:rPr lang="en-US">
                <a:solidFill>
                  <a:srgbClr val="FFFFFF"/>
                </a:solidFill>
              </a:rPr>
              <a:pPr>
                <a:spcAft>
                  <a:spcPts val="600"/>
                </a:spcAft>
              </a:pPr>
              <a:t>10/16/23</a:t>
            </a:fld>
            <a:endParaRPr lang="en-US">
              <a:solidFill>
                <a:srgbClr val="FFFFFF"/>
              </a:solidFill>
            </a:endParaRPr>
          </a:p>
        </p:txBody>
      </p:sp>
      <p:sp>
        <p:nvSpPr>
          <p:cNvPr id="82" name="Footer Placeholder 4">
            <a:extLst>
              <a:ext uri="{FF2B5EF4-FFF2-40B4-BE49-F238E27FC236}">
                <a16:creationId xmlns:a16="http://schemas.microsoft.com/office/drawing/2014/main" id="{953D2476-8EA3-54D3-B27B-DEA2B23AFE67}"/>
              </a:ext>
            </a:extLst>
          </p:cNvPr>
          <p:cNvSpPr>
            <a:spLocks noGrp="1"/>
          </p:cNvSpPr>
          <p:nvPr>
            <p:ph type="ftr" sz="quarter" idx="11"/>
          </p:nvPr>
        </p:nvSpPr>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TEAM GDMS</a:t>
            </a:r>
          </a:p>
        </p:txBody>
      </p:sp>
      <p:sp>
        <p:nvSpPr>
          <p:cNvPr id="83" name="Slide Number Placeholder 5">
            <a:extLst>
              <a:ext uri="{FF2B5EF4-FFF2-40B4-BE49-F238E27FC236}">
                <a16:creationId xmlns:a16="http://schemas.microsoft.com/office/drawing/2014/main" id="{156C2A5C-DA1C-350C-0D96-BD5715BC6A53}"/>
              </a:ext>
            </a:extLst>
          </p:cNvPr>
          <p:cNvSpPr>
            <a:spLocks noGrp="1"/>
          </p:cNvSpPr>
          <p:nvPr>
            <p:ph type="sldNum" sz="quarter" idx="12"/>
          </p:nvPr>
        </p:nvSpPr>
        <p:spPr>
          <a:prstGeom prst="ellipse">
            <a:avLst/>
          </a:prstGeom>
        </p:spPr>
        <p:txBody>
          <a:bodyPr vert="horz" lIns="91440" tIns="45720" rIns="91440" bIns="45720" rtlCol="0" anchor="ctr">
            <a:normAutofit/>
          </a:bodyPr>
          <a:lstStyle/>
          <a:p>
            <a:pPr>
              <a:lnSpc>
                <a:spcPct val="90000"/>
              </a:lnSpc>
              <a:spcAft>
                <a:spcPts val="600"/>
              </a:spcAft>
            </a:pPr>
            <a:fld id="{5E84AC6A-A0EF-437B-BCEE-4772B0214A58}" type="slidenum">
              <a:rPr lang="en-US"/>
              <a:pPr>
                <a:lnSpc>
                  <a:spcPct val="90000"/>
                </a:lnSpc>
                <a:spcAft>
                  <a:spcPts val="600"/>
                </a:spcAft>
              </a:pPr>
              <a:t>7</a:t>
            </a:fld>
            <a:endParaRPr lang="en-US"/>
          </a:p>
        </p:txBody>
      </p:sp>
      <p:pic>
        <p:nvPicPr>
          <p:cNvPr id="7" name="Picture 6">
            <a:extLst>
              <a:ext uri="{FF2B5EF4-FFF2-40B4-BE49-F238E27FC236}">
                <a16:creationId xmlns:a16="http://schemas.microsoft.com/office/drawing/2014/main" id="{24166C4F-3017-0075-DC3F-24C74D285537}"/>
              </a:ext>
            </a:extLst>
          </p:cNvPr>
          <p:cNvPicPr>
            <a:picLocks noChangeAspect="1"/>
          </p:cNvPicPr>
          <p:nvPr/>
        </p:nvPicPr>
        <p:blipFill>
          <a:blip r:embed="rId5"/>
          <a:stretch>
            <a:fillRect/>
          </a:stretch>
        </p:blipFill>
        <p:spPr>
          <a:xfrm>
            <a:off x="5609968" y="1702249"/>
            <a:ext cx="6371683" cy="3878960"/>
          </a:xfrm>
          <a:prstGeom prst="rect">
            <a:avLst/>
          </a:prstGeom>
        </p:spPr>
      </p:pic>
    </p:spTree>
    <p:extLst>
      <p:ext uri="{BB962C8B-B14F-4D97-AF65-F5344CB8AC3E}">
        <p14:creationId xmlns:p14="http://schemas.microsoft.com/office/powerpoint/2010/main" val="1986129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263</Words>
  <Application>Microsoft Macintosh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Implementation of Inventory Management System</vt:lpstr>
      <vt:lpstr>PowerPoint Presentation</vt:lpstr>
      <vt:lpstr>PowerPoint Presentation</vt:lpstr>
      <vt:lpstr>PowerPoint Presentation</vt:lpstr>
      <vt:lpstr>PowerPoint Presentation</vt:lpstr>
      <vt:lpstr>What’s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Inventory Management System</dc:title>
  <dc:creator>Sai Satyanarayana Tammineedi</dc:creator>
  <cp:lastModifiedBy>Sai Satyanarayana Tammineedi</cp:lastModifiedBy>
  <cp:revision>1</cp:revision>
  <dcterms:created xsi:type="dcterms:W3CDTF">2023-10-16T17:36:30Z</dcterms:created>
  <dcterms:modified xsi:type="dcterms:W3CDTF">2023-10-16T23:18:30Z</dcterms:modified>
</cp:coreProperties>
</file>