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6EE0-D301-4EC9-97D9-963F2B3D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B29E8-ACF6-4C62-99EB-6BB323062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1079-A53B-42DD-96FF-22B83224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C5A1-A344-400E-A1FB-94252E2D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9D67B-9FA9-4B62-AC69-62AF0435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CBB2-D2F4-41B6-8C7D-F4A5D169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FF856-BED9-443B-A6DE-5D4BF0B46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FE86-7EAD-4924-946E-F0009208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B54A-481D-4C23-B6B6-245E1BEC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7B94-C493-4570-99C5-9984EFB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6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815C2-A4E7-411B-A581-98673A689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5FE55-0A25-410C-AB28-9A8D0EBB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AE21-702D-4A99-876F-6BF5B656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31A83-A4FB-41B6-8D5E-7A935D7F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5B10-8F5D-4558-A130-080222B5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8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2EAD-C80D-42CF-BD95-826DC505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CA1D-BE83-4663-BDFD-E80ECC9A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A14E-2489-494A-BC10-F6E5D8D9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1CF9A-9FA1-42B4-95EE-E6E26EA3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D945-6123-45AD-8DFA-6CCAE64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9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D11D-1ED9-479B-8680-2241A620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72133-9B53-43B8-A302-A2D77A33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58AD-3BAA-4A5F-A39E-6D1034AB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9688-0BCC-476B-8CF2-85C9314C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083DB-DFA4-4652-814B-6E2C8F65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2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FDA8-0995-4308-90B3-8E3AF61B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D175-95DB-4EF4-A5BA-6F4C0E853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ED28-3088-4462-97B6-87AA80563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E40E-C1C4-4300-BD0D-FADD7DFC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30C6F-2FF3-4B3A-A751-1ED0E0BF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2C82C-A065-4867-9747-D94A7E99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9E6C-6120-4984-8E82-C9444905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257A-4F0C-42B8-A1E1-840B780E0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95788-3550-46F0-A2CE-4D1BED82F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5D45B-C2E9-4952-BA5B-05CAE0AD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4F8FA-4ECD-43EA-83C7-66BFC38EC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72B24-031A-4854-B74C-830740C3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F4944-3118-46A8-9C6B-43D3AB41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D1385-E90E-4FB2-BB61-3109A43D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BD2F-E641-413C-B25F-E1D1DBBF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32D7E-9860-4BA0-A07B-7C52503A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D6444-E18F-4A35-9962-679BA9C7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27AEF-B085-47AF-92D2-1D37F07C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88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2CD86-C54E-431D-9DF6-E8630C47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E84CF-C061-4DDE-A77B-798F6392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C8379-54F4-4D92-8537-9F2B07AA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4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D43F-CAC5-44D6-9DDA-12987AF4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3350-E8B4-4F52-BC21-97BE4119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FE0B5-DDE8-4429-9CDA-0028E614A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A8FBF-05C0-4303-9274-761A6898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B242B-8A63-4A54-B164-FB6A843D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65C78-9C48-4DCE-B96A-96E9EB01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3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DB1F-B5D3-4614-8896-DEA8F839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BFF81-E673-451B-B8B3-0D4B4A325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701EB-AB2A-4215-9FDF-EC84FF1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61518-27EE-45C7-8EBE-E68F845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F405A-118D-4064-8A04-7421BE7B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D213-0D5F-4DE7-B692-09800118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DC0C5-7D66-4D8E-B5E0-C0C7A487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65C8-9351-46CF-BA49-0184A72A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38D-9514-4C1B-9167-F2FA14254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B31A-EFBD-4017-954A-9651C3D75FF3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3135-1483-46FE-88B7-17C2632A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DF45-BA70-4287-97C8-8A11FCAD4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FC0A8-1668-46A3-9BBF-9F19599B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1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60D6-6648-45FD-AFB3-750C2797C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  <a:br>
              <a:rPr lang="en-IN" dirty="0"/>
            </a:br>
            <a:r>
              <a:rPr lang="en-IN" sz="4400" dirty="0"/>
              <a:t>Gowtham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57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72A0A2-3D75-4259-8AD4-3939C0B2B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sp>
        <p:nvSpPr>
          <p:cNvPr id="25603" name="Line 3">
            <a:extLst>
              <a:ext uri="{FF2B5EF4-FFF2-40B4-BE49-F238E27FC236}">
                <a16:creationId xmlns:a16="http://schemas.microsoft.com/office/drawing/2014/main" id="{E6A7EF46-08CA-4331-9852-BFD2BA4BD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75" y="49863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5294E5E1-B193-478F-B663-E5D69E96D1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938" y="49863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84CAAB26-4825-403E-ABA6-92EFEC137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0963" y="40116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178B373A-9F4E-4198-8C1E-75C03197E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1" y="4011614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827FEB95-EBD5-42A2-932F-CD56D97F5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31210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1EF4A3A0-5EE5-4934-8491-574ECD854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3814" y="31210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B6CD49CF-7702-4A20-9C3D-1D163CB73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1" y="27971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435C14D0-0E6D-450F-BFE3-EA567F8B8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6893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09BFFDA4-F41B-49D5-9D06-F12659363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9" y="46609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5612" name="AutoShape 12">
            <a:extLst>
              <a:ext uri="{FF2B5EF4-FFF2-40B4-BE49-F238E27FC236}">
                <a16:creationId xmlns:a16="http://schemas.microsoft.com/office/drawing/2014/main" id="{D437D50A-574C-41D4-925B-DAFE0879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9" y="56292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BFCA553B-F20A-458E-8C9F-FCCECB45D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9" y="56292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5614" name="AutoShape 14">
            <a:extLst>
              <a:ext uri="{FF2B5EF4-FFF2-40B4-BE49-F238E27FC236}">
                <a16:creationId xmlns:a16="http://schemas.microsoft.com/office/drawing/2014/main" id="{16F37279-E889-4A7A-9410-C01190FA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56499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D14EEB60-2DE1-4EE3-995D-F83EDF729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56324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5616" name="AutoShape 16">
            <a:extLst>
              <a:ext uri="{FF2B5EF4-FFF2-40B4-BE49-F238E27FC236}">
                <a16:creationId xmlns:a16="http://schemas.microsoft.com/office/drawing/2014/main" id="{12985EF3-5772-4306-9909-B18A1B00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7068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FE3101F2-574C-48D1-8136-18DE8CCD1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36893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25618" name="AutoShape 18">
            <a:extLst>
              <a:ext uri="{FF2B5EF4-FFF2-40B4-BE49-F238E27FC236}">
                <a16:creationId xmlns:a16="http://schemas.microsoft.com/office/drawing/2014/main" id="{26E3833E-96D5-4663-8822-CF59D7AB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1" y="46942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D3DF3A28-DA46-4D89-A4E0-014A81BF3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46942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5620" name="Text Box 20">
            <a:extLst>
              <a:ext uri="{FF2B5EF4-FFF2-40B4-BE49-F238E27FC236}">
                <a16:creationId xmlns:a16="http://schemas.microsoft.com/office/drawing/2014/main" id="{72B84077-899E-4508-BC45-372538D1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31210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E1A75C68-BDFE-482D-8EC1-C45AFDC06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88" y="31210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798EAF85-935D-4E70-9967-93307FE0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6" y="40592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F94E64CE-FD45-491C-B85D-4DA63D362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4" y="40941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4039A02D-B873-4433-B9AC-012156FF3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1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5625" name="Text Box 25">
            <a:extLst>
              <a:ext uri="{FF2B5EF4-FFF2-40B4-BE49-F238E27FC236}">
                <a16:creationId xmlns:a16="http://schemas.microsoft.com/office/drawing/2014/main" id="{9712AE13-80A1-4F59-AFD4-AD57557B8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6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25626" name="Object 26">
            <a:extLst>
              <a:ext uri="{FF2B5EF4-FFF2-40B4-BE49-F238E27FC236}">
                <a16:creationId xmlns:a16="http://schemas.microsoft.com/office/drawing/2014/main" id="{AD8760D7-B9E8-4A74-92D8-8F5E55F2B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25626" name="Object 26">
                        <a:extLst>
                          <a:ext uri="{FF2B5EF4-FFF2-40B4-BE49-F238E27FC236}">
                            <a16:creationId xmlns:a16="http://schemas.microsoft.com/office/drawing/2014/main" id="{AD8760D7-B9E8-4A74-92D8-8F5E55F2B0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27">
            <a:extLst>
              <a:ext uri="{FF2B5EF4-FFF2-40B4-BE49-F238E27FC236}">
                <a16:creationId xmlns:a16="http://schemas.microsoft.com/office/drawing/2014/main" id="{45EFFA17-E7F0-49AD-8A25-EA39FF135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5628" name="Line 28">
            <a:extLst>
              <a:ext uri="{FF2B5EF4-FFF2-40B4-BE49-F238E27FC236}">
                <a16:creationId xmlns:a16="http://schemas.microsoft.com/office/drawing/2014/main" id="{6DD9798D-87EC-4157-B0B4-9E869004B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3025775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9" name="Text Box 29">
            <a:extLst>
              <a:ext uri="{FF2B5EF4-FFF2-40B4-BE49-F238E27FC236}">
                <a16:creationId xmlns:a16="http://schemas.microsoft.com/office/drawing/2014/main" id="{ABCEDE45-FAA9-49A3-B056-E3AB24F8D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01637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/>
              <a:t>Assign Cheat to “No”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E188645-A0BB-4D18-B6D6-86BD45BC7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 Classification Task</a:t>
            </a: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6846C0A8-057F-4288-9C00-3100A86AC5E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55889" y="1600201"/>
          <a:ext cx="6878637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6846C0A8-057F-4288-9C00-3100A86AC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9" y="1600201"/>
                        <a:ext cx="6878637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Line 4">
            <a:extLst>
              <a:ext uri="{FF2B5EF4-FFF2-40B4-BE49-F238E27FC236}">
                <a16:creationId xmlns:a16="http://schemas.microsoft.com/office/drawing/2014/main" id="{989C4BB0-2EC1-45E1-A359-9D397DFFC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F770318-6207-4AC6-B3BC-1D2389C47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283076"/>
            <a:ext cx="1219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400" b="1"/>
              <a:t>Decision Tree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2409C90-7047-4B3E-8BE9-7B49DBAB2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Decision Tree</a:t>
            </a:r>
          </a:p>
        </p:txBody>
      </p:sp>
      <p:grpSp>
        <p:nvGrpSpPr>
          <p:cNvPr id="17411" name="Group 3">
            <a:extLst>
              <a:ext uri="{FF2B5EF4-FFF2-40B4-BE49-F238E27FC236}">
                <a16:creationId xmlns:a16="http://schemas.microsoft.com/office/drawing/2014/main" id="{C7A6846F-8480-42F6-98CE-572DA40821A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20850"/>
            <a:ext cx="3587750" cy="4311650"/>
            <a:chOff x="288" y="951"/>
            <a:chExt cx="2260" cy="2716"/>
          </a:xfrm>
        </p:grpSpPr>
        <p:graphicFrame>
          <p:nvGraphicFramePr>
            <p:cNvPr id="17412" name="Object 4">
              <a:extLst>
                <a:ext uri="{FF2B5EF4-FFF2-40B4-BE49-F238E27FC236}">
                  <a16:creationId xmlns:a16="http://schemas.microsoft.com/office/drawing/2014/main" id="{5F8AABFC-F51A-4AFD-92E6-6DE5CEFA63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Document" r:id="rId3" imgW="5405040" imgH="5780160" progId="Word.Document.8">
                    <p:embed/>
                  </p:oleObj>
                </mc:Choice>
                <mc:Fallback>
                  <p:oleObj name="Document" r:id="rId3" imgW="5405040" imgH="5780160" progId="Word.Document.8">
                    <p:embed/>
                    <p:pic>
                      <p:nvPicPr>
                        <p:cNvPr id="17412" name="Object 4">
                          <a:extLst>
                            <a:ext uri="{FF2B5EF4-FFF2-40B4-BE49-F238E27FC236}">
                              <a16:creationId xmlns:a16="http://schemas.microsoft.com/office/drawing/2014/main" id="{5F8AABFC-F51A-4AFD-92E6-6DE5CEFA63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3" name="Text Box 5">
              <a:extLst>
                <a:ext uri="{FF2B5EF4-FFF2-40B4-BE49-F238E27FC236}">
                  <a16:creationId xmlns:a16="http://schemas.microsoft.com/office/drawing/2014/main" id="{DA0C28AB-F20A-4A41-B906-0437E2F4E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006600"/>
                  </a:solidFill>
                </a:rPr>
                <a:t>categorical</a:t>
              </a:r>
              <a:endParaRPr lang="en-US" alt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1779FD02-F1EE-4273-BC82-798A8DC1F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006600"/>
                  </a:solidFill>
                </a:rPr>
                <a:t>categorical</a:t>
              </a:r>
              <a:endParaRPr lang="en-US" alt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17415" name="Text Box 7">
              <a:extLst>
                <a:ext uri="{FF2B5EF4-FFF2-40B4-BE49-F238E27FC236}">
                  <a16:creationId xmlns:a16="http://schemas.microsoft.com/office/drawing/2014/main" id="{EAAE6ABE-6A39-438B-B1DF-FE7024C3B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006600"/>
                  </a:solidFill>
                </a:rPr>
                <a:t>continuous</a:t>
              </a:r>
              <a:endParaRPr lang="en-US" altLang="en-US" sz="1600" b="1">
                <a:solidFill>
                  <a:schemeClr val="bg2"/>
                </a:solidFill>
              </a:endParaRPr>
            </a:p>
          </p:txBody>
        </p:sp>
        <p:sp>
          <p:nvSpPr>
            <p:cNvPr id="17416" name="Text Box 8">
              <a:extLst>
                <a:ext uri="{FF2B5EF4-FFF2-40B4-BE49-F238E27FC236}">
                  <a16:creationId xmlns:a16="http://schemas.microsoft.com/office/drawing/2014/main" id="{5CD14DD5-FFD2-4277-A0E3-85903C896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006600"/>
                  </a:solidFill>
                </a:rPr>
                <a:t>class</a:t>
              </a:r>
              <a:endParaRPr lang="en-US" altLang="en-US" sz="1600" b="1">
                <a:solidFill>
                  <a:schemeClr val="bg2"/>
                </a:solidFill>
              </a:endParaRPr>
            </a:p>
          </p:txBody>
        </p:sp>
      </p:grpSp>
      <p:sp>
        <p:nvSpPr>
          <p:cNvPr id="17417" name="Line 9">
            <a:extLst>
              <a:ext uri="{FF2B5EF4-FFF2-40B4-BE49-F238E27FC236}">
                <a16:creationId xmlns:a16="http://schemas.microsoft.com/office/drawing/2014/main" id="{6C6D8AAA-694D-4E64-A62B-41A0E4DFF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150" y="485457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1997D4DC-7D58-41DB-8622-714CBF225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5850" y="485457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9549B9FD-C952-442F-988B-E73D0056CB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1964" y="406082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C2EABECD-0E01-448A-8CAE-7440ED1ED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3225" y="406082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64A5FCD4-D19B-417C-974F-9B50BF3DA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888" y="33337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ED7E5234-E171-4A5B-8247-7F9DF2CB0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0700" y="33337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1C9344EE-6D79-43B6-9467-9FDA68684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6" y="307022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0B566DDE-A80D-48BA-8D71-D8ABE5C45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379730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589C8AA9-9A8E-41F3-9C43-1C30CC7E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9" y="458946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0349CC4A-EF40-4D69-9F09-7BFF6E40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838" y="5378451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D02BACD0-9FF4-4D99-BB4B-3E0B1977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9638" y="53784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A997C527-7973-4C96-8241-3B16626E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5395914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384692B2-F7CD-4D2A-8DA9-089518280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53816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30" name="AutoShape 22">
            <a:extLst>
              <a:ext uri="{FF2B5EF4-FFF2-40B4-BE49-F238E27FC236}">
                <a16:creationId xmlns:a16="http://schemas.microsoft.com/office/drawing/2014/main" id="{9B5B160D-6EBF-4A35-82D7-146A02F9B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8" y="381158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F5ED1579-5049-4F6E-9617-1969A9CA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7973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7432" name="AutoShape 24">
            <a:extLst>
              <a:ext uri="{FF2B5EF4-FFF2-40B4-BE49-F238E27FC236}">
                <a16:creationId xmlns:a16="http://schemas.microsoft.com/office/drawing/2014/main" id="{911A5D19-E44F-485B-A306-D241B540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38" y="461645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5067C446-7F39-4144-B974-84AA9305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0238" y="46164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657AB3C5-79C5-41B2-8D23-B78ECB6A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3337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A6523484-49C1-4FA1-AB86-A1911109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3" y="33337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36" name="Text Box 28">
            <a:extLst>
              <a:ext uri="{FF2B5EF4-FFF2-40B4-BE49-F238E27FC236}">
                <a16:creationId xmlns:a16="http://schemas.microsoft.com/office/drawing/2014/main" id="{3B2241E4-10AD-4DBF-BC06-CDE7E85DA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26" y="409892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FC4644FF-B874-4D74-A0E4-FC778FBA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6" y="412750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38" name="Text Box 30">
            <a:extLst>
              <a:ext uri="{FF2B5EF4-FFF2-40B4-BE49-F238E27FC236}">
                <a16:creationId xmlns:a16="http://schemas.microsoft.com/office/drawing/2014/main" id="{20F5B239-37DE-43CF-B24D-A7929AA84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4" y="49196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39" name="Text Box 31">
            <a:extLst>
              <a:ext uri="{FF2B5EF4-FFF2-40B4-BE49-F238E27FC236}">
                <a16:creationId xmlns:a16="http://schemas.microsoft.com/office/drawing/2014/main" id="{CBBBFCC7-D7DF-45AF-B16B-E1CECB5C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49196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40" name="Text Box 32">
            <a:extLst>
              <a:ext uri="{FF2B5EF4-FFF2-40B4-BE49-F238E27FC236}">
                <a16:creationId xmlns:a16="http://schemas.microsoft.com/office/drawing/2014/main" id="{E99559B5-EF81-475D-933B-8DC57CC37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11613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b="1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7441" name="Line 33">
            <a:extLst>
              <a:ext uri="{FF2B5EF4-FFF2-40B4-BE49-F238E27FC236}">
                <a16:creationId xmlns:a16="http://schemas.microsoft.com/office/drawing/2014/main" id="{075CF26E-5A45-4DB1-B6BA-78BD0E728A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5814" y="2497139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2" name="AutoShape 34">
            <a:extLst>
              <a:ext uri="{FF2B5EF4-FFF2-40B4-BE49-F238E27FC236}">
                <a16:creationId xmlns:a16="http://schemas.microsoft.com/office/drawing/2014/main" id="{07526E6C-056F-425F-B714-482AD07BF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5925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3" name="Line 35">
            <a:extLst>
              <a:ext uri="{FF2B5EF4-FFF2-40B4-BE49-F238E27FC236}">
                <a16:creationId xmlns:a16="http://schemas.microsoft.com/office/drawing/2014/main" id="{E24E0495-8E6C-4F91-A6F5-2BB084FAD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8588" y="2497139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4" name="Text Box 36">
            <a:extLst>
              <a:ext uri="{FF2B5EF4-FFF2-40B4-BE49-F238E27FC236}">
                <a16:creationId xmlns:a16="http://schemas.microsoft.com/office/drawing/2014/main" id="{A8906A8F-B0D7-4863-BD8A-E3CB4E768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2166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Training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7445" name="Text Box 37">
            <a:extLst>
              <a:ext uri="{FF2B5EF4-FFF2-40B4-BE49-F238E27FC236}">
                <a16:creationId xmlns:a16="http://schemas.microsoft.com/office/drawing/2014/main" id="{69776849-D71F-4D2C-9AAB-8E318F68F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8490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Model:  Decision Tree</a:t>
            </a:r>
            <a:endParaRPr lang="en-US" alt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1F20958-B650-4814-B3F4-F50722A51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 of Decision Tree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50E2AA84-DD99-4C66-B4B1-CA63FD133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2484438"/>
          <a:ext cx="3565525" cy="368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405040" imgH="5780160" progId="Word.Document.8">
                  <p:embed/>
                </p:oleObj>
              </mc:Choice>
              <mc:Fallback>
                <p:oleObj name="Document" r:id="rId3" imgW="5405040" imgH="5780160" progId="Word.Document.8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50E2AA84-DD99-4C66-B4B1-CA63FD133C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484438"/>
                        <a:ext cx="3565525" cy="368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id="{9D953CE4-BF36-49D3-94AF-86448A687554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514600" y="18605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006600"/>
                </a:solidFill>
              </a:rPr>
              <a:t>categorical</a:t>
            </a:r>
            <a:endParaRPr lang="en-US" altLang="en-US" sz="1600" b="1">
              <a:solidFill>
                <a:schemeClr val="bg2"/>
              </a:solidFill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7677E801-564E-4575-AD08-8B3CD345F519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3200400" y="18605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006600"/>
                </a:solidFill>
              </a:rPr>
              <a:t>categorical</a:t>
            </a:r>
            <a:endParaRPr lang="en-US" altLang="en-US" sz="1600" b="1">
              <a:solidFill>
                <a:schemeClr val="bg2"/>
              </a:solidFill>
            </a:endParaRP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2AF8397D-671A-483A-B85C-346E17E1F86B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4038600" y="1860550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006600"/>
                </a:solidFill>
              </a:rPr>
              <a:t>continuous</a:t>
            </a:r>
            <a:endParaRPr lang="en-US" altLang="en-US" sz="1600" b="1">
              <a:solidFill>
                <a:schemeClr val="bg2"/>
              </a:solidFill>
            </a:endParaRP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C1E13778-941A-44F1-808B-0707E8A651C2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4800600" y="201295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006600"/>
                </a:solidFill>
              </a:rPr>
              <a:t>class</a:t>
            </a:r>
            <a:endParaRPr lang="en-US" altLang="en-US" sz="1600" b="1">
              <a:solidFill>
                <a:schemeClr val="bg2"/>
              </a:solidFill>
            </a:endParaRPr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802995FD-91E7-4D12-A935-21EBD0620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3564" y="3848100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317A6D2A-4393-4B1E-BE27-E04D828A7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3263" y="3848100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8CA064A0-EEA8-4F65-B6F3-D8D0DBD47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9489" y="3084514"/>
            <a:ext cx="403225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3C00D737-A30F-480F-939D-F1174D2C0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0" y="3084514"/>
            <a:ext cx="484188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E18283BF-593E-4F16-B02A-FD84C8617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1413" y="2357438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EAA0D947-6FA8-4A58-A918-45BE4449A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8225" y="2357438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FDA596F8-484E-418C-8EAA-EEFA84E5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1" y="2093913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0A8AA569-5BEB-4A9D-BB6C-6DAA6DCF8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0" y="2820988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0DCE8FFD-B3A1-4769-A3AE-A316C8A8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151" y="3582988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9" name="AutoShape 17">
            <a:extLst>
              <a:ext uri="{FF2B5EF4-FFF2-40B4-BE49-F238E27FC236}">
                <a16:creationId xmlns:a16="http://schemas.microsoft.com/office/drawing/2014/main" id="{07611481-58EF-4198-8669-6F7DB06DD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1" y="4371976"/>
            <a:ext cx="627063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10E27095-478E-45D0-9F53-3CD4465FD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050" y="43719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1A6ECDAF-537C-49FF-ABBB-8F6B0665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389439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E16A896D-04DE-48F8-BE97-5C83D202F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8" y="4375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ED7B14F1-6B00-4B64-8DC4-32F2F9BC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835276"/>
            <a:ext cx="685800" cy="347663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4" name="Text Box 22">
            <a:extLst>
              <a:ext uri="{FF2B5EF4-FFF2-40B4-BE49-F238E27FC236}">
                <a16:creationId xmlns:a16="http://schemas.microsoft.com/office/drawing/2014/main" id="{18803C9D-F09F-415E-959C-5207A41A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282098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grpSp>
        <p:nvGrpSpPr>
          <p:cNvPr id="18455" name="Group 23">
            <a:extLst>
              <a:ext uri="{FF2B5EF4-FFF2-40B4-BE49-F238E27FC236}">
                <a16:creationId xmlns:a16="http://schemas.microsoft.com/office/drawing/2014/main" id="{74CDA467-1C57-4F82-861B-CA85B2859C8C}"/>
              </a:ext>
            </a:extLst>
          </p:cNvPr>
          <p:cNvGrpSpPr>
            <a:grpSpLocks/>
          </p:cNvGrpSpPr>
          <p:nvPr/>
        </p:nvGrpSpPr>
        <p:grpSpPr bwMode="auto">
          <a:xfrm>
            <a:off x="7042150" y="3582988"/>
            <a:ext cx="685800" cy="381000"/>
            <a:chOff x="4927" y="2340"/>
            <a:chExt cx="432" cy="240"/>
          </a:xfrm>
        </p:grpSpPr>
        <p:sp>
          <p:nvSpPr>
            <p:cNvPr id="18456" name="AutoShape 24">
              <a:extLst>
                <a:ext uri="{FF2B5EF4-FFF2-40B4-BE49-F238E27FC236}">
                  <a16:creationId xmlns:a16="http://schemas.microsoft.com/office/drawing/2014/main" id="{246B7D79-175A-4EFD-990C-77B96E67F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57" name="Text Box 25">
              <a:extLst>
                <a:ext uri="{FF2B5EF4-FFF2-40B4-BE49-F238E27FC236}">
                  <a16:creationId xmlns:a16="http://schemas.microsoft.com/office/drawing/2014/main" id="{D804B114-BEAE-4A1B-B9F9-AE953EC87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18458" name="Text Box 26">
            <a:extLst>
              <a:ext uri="{FF2B5EF4-FFF2-40B4-BE49-F238E27FC236}">
                <a16:creationId xmlns:a16="http://schemas.microsoft.com/office/drawing/2014/main" id="{3D0E317C-3C21-4ACA-9E06-D77198867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312578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AEEBB9AB-D671-4FDB-AD9B-6438717B3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551" y="3049588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id="{EAC8EC61-1AE3-467C-B02D-AD971A651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351" y="228758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id="{91EC9287-4AC3-4FFD-8696-2F2B6105F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550" y="2058989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00629586-D017-416A-A6FF-7588DF837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976" y="391318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63" name="Text Box 31">
            <a:extLst>
              <a:ext uri="{FF2B5EF4-FFF2-40B4-BE49-F238E27FC236}">
                <a16:creationId xmlns:a16="http://schemas.microsoft.com/office/drawing/2014/main" id="{A20C8DCE-E161-4B61-873F-883804E3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1" y="391318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64" name="Text Box 32">
            <a:extLst>
              <a:ext uri="{FF2B5EF4-FFF2-40B4-BE49-F238E27FC236}">
                <a16:creationId xmlns:a16="http://schemas.microsoft.com/office/drawing/2014/main" id="{82209CAB-9DCB-4A6C-BFA6-F37BFA786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80038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299D702-4457-4D03-B89D-3932B2CC3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 Classification Task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D1302F16-8311-45ED-98EE-E1A0C192193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55889" y="1600201"/>
          <a:ext cx="6878637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D1302F16-8311-45ED-98EE-E1A0C1921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9" y="1600201"/>
                        <a:ext cx="6878637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4">
            <a:extLst>
              <a:ext uri="{FF2B5EF4-FFF2-40B4-BE49-F238E27FC236}">
                <a16:creationId xmlns:a16="http://schemas.microsoft.com/office/drawing/2014/main" id="{B2603E0A-9197-4F54-9EC6-9C2F2CAE84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47244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5B2DA168-9D02-45B2-9EE3-CF408076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4114801"/>
            <a:ext cx="1219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400" b="1"/>
              <a:t>Decision 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01F51A-2BF5-4117-A381-99E7BF913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9E52392B-6756-4DAB-BCD9-8A295DF809E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797176"/>
            <a:ext cx="4267200" cy="3298825"/>
            <a:chOff x="384" y="1584"/>
            <a:chExt cx="2451" cy="1694"/>
          </a:xfrm>
        </p:grpSpPr>
        <p:sp>
          <p:nvSpPr>
            <p:cNvPr id="20484" name="Line 4">
              <a:extLst>
                <a:ext uri="{FF2B5EF4-FFF2-40B4-BE49-F238E27FC236}">
                  <a16:creationId xmlns:a16="http://schemas.microsoft.com/office/drawing/2014/main" id="{B8853325-F36B-4569-ABDE-8962B691B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5" name="Line 5">
              <a:extLst>
                <a:ext uri="{FF2B5EF4-FFF2-40B4-BE49-F238E27FC236}">
                  <a16:creationId xmlns:a16="http://schemas.microsoft.com/office/drawing/2014/main" id="{EADCC485-5114-4E56-8422-792828060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0E0977CA-A314-4A63-A477-2C0E5A8E0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EA7B728D-CFAE-4AB8-AF58-D0D0C5677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DD4490B3-5597-4E48-9D5F-F47678EF9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475836A0-F0CA-4701-B88A-45130D096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0" name="Text Box 10">
              <a:extLst>
                <a:ext uri="{FF2B5EF4-FFF2-40B4-BE49-F238E27FC236}">
                  <a16:creationId xmlns:a16="http://schemas.microsoft.com/office/drawing/2014/main" id="{EF2F2F4F-4630-428B-A045-ACF31D465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</a:rPr>
                <a:t>Refund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1" name="Text Box 11">
              <a:extLst>
                <a:ext uri="{FF2B5EF4-FFF2-40B4-BE49-F238E27FC236}">
                  <a16:creationId xmlns:a16="http://schemas.microsoft.com/office/drawing/2014/main" id="{CC17A987-0BCE-4D15-958D-76212DFC7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</a:rPr>
                <a:t>MarSt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566363F3-3127-4F5F-B160-371CD75E6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</a:rPr>
                <a:t>TaxInc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3" name="AutoShape 13">
              <a:extLst>
                <a:ext uri="{FF2B5EF4-FFF2-40B4-BE49-F238E27FC236}">
                  <a16:creationId xmlns:a16="http://schemas.microsoft.com/office/drawing/2014/main" id="{6C85368F-8E36-4FFF-8C7C-83A8C651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4" name="Text Box 14">
              <a:extLst>
                <a:ext uri="{FF2B5EF4-FFF2-40B4-BE49-F238E27FC236}">
                  <a16:creationId xmlns:a16="http://schemas.microsoft.com/office/drawing/2014/main" id="{4397B0B0-FCDA-4034-8F9F-146E377F1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YES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5" name="AutoShape 15">
              <a:extLst>
                <a:ext uri="{FF2B5EF4-FFF2-40B4-BE49-F238E27FC236}">
                  <a16:creationId xmlns:a16="http://schemas.microsoft.com/office/drawing/2014/main" id="{913A4C14-D55F-4FAA-A9D4-593CD488C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6" name="Text Box 16">
              <a:extLst>
                <a:ext uri="{FF2B5EF4-FFF2-40B4-BE49-F238E27FC236}">
                  <a16:creationId xmlns:a16="http://schemas.microsoft.com/office/drawing/2014/main" id="{68C46980-16CB-41A3-9A09-9280B8CEE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7" name="AutoShape 17">
              <a:extLst>
                <a:ext uri="{FF2B5EF4-FFF2-40B4-BE49-F238E27FC236}">
                  <a16:creationId xmlns:a16="http://schemas.microsoft.com/office/drawing/2014/main" id="{ED5D5D97-41A4-4CD0-8869-5D3B8E5A6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CF5F43E-B3C4-4C2D-B691-BF5C4D371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rgbClr val="00FFFF"/>
                </a:solidFill>
              </a:endParaRPr>
            </a:p>
          </p:txBody>
        </p:sp>
        <p:sp>
          <p:nvSpPr>
            <p:cNvPr id="20499" name="AutoShape 19">
              <a:extLst>
                <a:ext uri="{FF2B5EF4-FFF2-40B4-BE49-F238E27FC236}">
                  <a16:creationId xmlns:a16="http://schemas.microsoft.com/office/drawing/2014/main" id="{8B480948-A8BA-49D4-859F-DD2F4CF0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0" name="Text Box 20">
              <a:extLst>
                <a:ext uri="{FF2B5EF4-FFF2-40B4-BE49-F238E27FC236}">
                  <a16:creationId xmlns:a16="http://schemas.microsoft.com/office/drawing/2014/main" id="{5CD81B2F-0C79-48F7-9E5E-8DECCFE8C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1" name="Text Box 21">
              <a:extLst>
                <a:ext uri="{FF2B5EF4-FFF2-40B4-BE49-F238E27FC236}">
                  <a16:creationId xmlns:a16="http://schemas.microsoft.com/office/drawing/2014/main" id="{8F37C833-873D-4BC7-9E6C-70B7C682A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Yes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2" name="Text Box 22">
              <a:extLst>
                <a:ext uri="{FF2B5EF4-FFF2-40B4-BE49-F238E27FC236}">
                  <a16:creationId xmlns:a16="http://schemas.microsoft.com/office/drawing/2014/main" id="{006CDBB0-7BF4-489D-A5F9-4CB7C5848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3" name="Text Box 23">
              <a:extLst>
                <a:ext uri="{FF2B5EF4-FFF2-40B4-BE49-F238E27FC236}">
                  <a16:creationId xmlns:a16="http://schemas.microsoft.com/office/drawing/2014/main" id="{C8D90128-7E18-435C-800E-AE1901E33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Married</a:t>
              </a:r>
              <a:r>
                <a:rPr lang="en-US" alt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0504" name="Text Box 24">
              <a:extLst>
                <a:ext uri="{FF2B5EF4-FFF2-40B4-BE49-F238E27FC236}">
                  <a16:creationId xmlns:a16="http://schemas.microsoft.com/office/drawing/2014/main" id="{AD220D6B-FD69-4CE2-8623-E4BDA8E50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Single, Divorced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5" name="Text Box 25">
              <a:extLst>
                <a:ext uri="{FF2B5EF4-FFF2-40B4-BE49-F238E27FC236}">
                  <a16:creationId xmlns:a16="http://schemas.microsoft.com/office/drawing/2014/main" id="{A74ACCF9-9283-4F38-9E95-A70AD22E5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&lt; 80K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6" name="Text Box 26">
              <a:extLst>
                <a:ext uri="{FF2B5EF4-FFF2-40B4-BE49-F238E27FC236}">
                  <a16:creationId xmlns:a16="http://schemas.microsoft.com/office/drawing/2014/main" id="{E51B0F01-DE60-4CD4-9E4F-AA3CD97FD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&gt; 80K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20507" name="Object 27">
            <a:extLst>
              <a:ext uri="{FF2B5EF4-FFF2-40B4-BE49-F238E27FC236}">
                <a16:creationId xmlns:a16="http://schemas.microsoft.com/office/drawing/2014/main" id="{E3792387-166B-43E7-9662-BC21592E2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20507" name="Object 27">
                        <a:extLst>
                          <a:ext uri="{FF2B5EF4-FFF2-40B4-BE49-F238E27FC236}">
                            <a16:creationId xmlns:a16="http://schemas.microsoft.com/office/drawing/2014/main" id="{E3792387-166B-43E7-9662-BC21592E2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>
            <a:extLst>
              <a:ext uri="{FF2B5EF4-FFF2-40B4-BE49-F238E27FC236}">
                <a16:creationId xmlns:a16="http://schemas.microsoft.com/office/drawing/2014/main" id="{BFAED126-EC3D-4194-BA63-EC148E592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B04A4765-8D44-4678-9653-4D234E70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82775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/>
              <a:t>Start from the root of tree.</a:t>
            </a:r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55D9A194-3A8E-42FD-82D9-3AF2C0204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63775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B893075-242C-4114-8100-4D55B30F9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26E0E709-5AF5-401D-A6CD-A243746BB0A5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797176"/>
            <a:ext cx="4267200" cy="3298825"/>
            <a:chOff x="384" y="1584"/>
            <a:chExt cx="2451" cy="1694"/>
          </a:xfrm>
        </p:grpSpPr>
        <p:sp>
          <p:nvSpPr>
            <p:cNvPr id="21508" name="Line 4">
              <a:extLst>
                <a:ext uri="{FF2B5EF4-FFF2-40B4-BE49-F238E27FC236}">
                  <a16:creationId xmlns:a16="http://schemas.microsoft.com/office/drawing/2014/main" id="{CA08587C-C5F3-4650-B1EF-959B81CBB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09" name="Line 5">
              <a:extLst>
                <a:ext uri="{FF2B5EF4-FFF2-40B4-BE49-F238E27FC236}">
                  <a16:creationId xmlns:a16="http://schemas.microsoft.com/office/drawing/2014/main" id="{1B4395FA-6E3A-4EA9-ABC4-8648A44D4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0" name="Line 6">
              <a:extLst>
                <a:ext uri="{FF2B5EF4-FFF2-40B4-BE49-F238E27FC236}">
                  <a16:creationId xmlns:a16="http://schemas.microsoft.com/office/drawing/2014/main" id="{C3485132-3414-482E-94C2-AFD380AD5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1" name="Line 7">
              <a:extLst>
                <a:ext uri="{FF2B5EF4-FFF2-40B4-BE49-F238E27FC236}">
                  <a16:creationId xmlns:a16="http://schemas.microsoft.com/office/drawing/2014/main" id="{45A5E6DA-1065-4EF3-B83B-88726C526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2" name="Line 8">
              <a:extLst>
                <a:ext uri="{FF2B5EF4-FFF2-40B4-BE49-F238E27FC236}">
                  <a16:creationId xmlns:a16="http://schemas.microsoft.com/office/drawing/2014/main" id="{ED6FBCA2-418E-4598-951F-BADD3E23E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3" name="Line 9">
              <a:extLst>
                <a:ext uri="{FF2B5EF4-FFF2-40B4-BE49-F238E27FC236}">
                  <a16:creationId xmlns:a16="http://schemas.microsoft.com/office/drawing/2014/main" id="{59C25BA6-3F0B-484D-BAD8-4507A9B07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4" name="Text Box 10">
              <a:extLst>
                <a:ext uri="{FF2B5EF4-FFF2-40B4-BE49-F238E27FC236}">
                  <a16:creationId xmlns:a16="http://schemas.microsoft.com/office/drawing/2014/main" id="{2D36796A-646C-4A75-BE1E-234B97ECB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</a:rPr>
                <a:t>Refund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5" name="Text Box 11">
              <a:extLst>
                <a:ext uri="{FF2B5EF4-FFF2-40B4-BE49-F238E27FC236}">
                  <a16:creationId xmlns:a16="http://schemas.microsoft.com/office/drawing/2014/main" id="{6D3AD020-EFBE-4FD9-BAFA-B14B880E0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</a:rPr>
                <a:t>MarSt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6" name="Text Box 12">
              <a:extLst>
                <a:ext uri="{FF2B5EF4-FFF2-40B4-BE49-F238E27FC236}">
                  <a16:creationId xmlns:a16="http://schemas.microsoft.com/office/drawing/2014/main" id="{BEAAEC19-74BE-418D-B6A5-8E562F66F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2D1993"/>
                  </a:solidFill>
                </a:rPr>
                <a:t>TaxInc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7" name="AutoShape 13">
              <a:extLst>
                <a:ext uri="{FF2B5EF4-FFF2-40B4-BE49-F238E27FC236}">
                  <a16:creationId xmlns:a16="http://schemas.microsoft.com/office/drawing/2014/main" id="{8E5ACD66-E310-4915-B697-1791314AE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8" name="Text Box 14">
              <a:extLst>
                <a:ext uri="{FF2B5EF4-FFF2-40B4-BE49-F238E27FC236}">
                  <a16:creationId xmlns:a16="http://schemas.microsoft.com/office/drawing/2014/main" id="{7B8F51A4-D41F-413D-8283-85365B593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YES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9" name="AutoShape 15">
              <a:extLst>
                <a:ext uri="{FF2B5EF4-FFF2-40B4-BE49-F238E27FC236}">
                  <a16:creationId xmlns:a16="http://schemas.microsoft.com/office/drawing/2014/main" id="{854D0687-9B34-422B-A232-ABE75023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0" name="Text Box 16">
              <a:extLst>
                <a:ext uri="{FF2B5EF4-FFF2-40B4-BE49-F238E27FC236}">
                  <a16:creationId xmlns:a16="http://schemas.microsoft.com/office/drawing/2014/main" id="{91D52811-D7A4-42CA-8463-8A65955A9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1" name="AutoShape 17">
              <a:extLst>
                <a:ext uri="{FF2B5EF4-FFF2-40B4-BE49-F238E27FC236}">
                  <a16:creationId xmlns:a16="http://schemas.microsoft.com/office/drawing/2014/main" id="{4B94913C-A3B5-4E60-ADE9-F219DD12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2" name="Text Box 18">
              <a:extLst>
                <a:ext uri="{FF2B5EF4-FFF2-40B4-BE49-F238E27FC236}">
                  <a16:creationId xmlns:a16="http://schemas.microsoft.com/office/drawing/2014/main" id="{BBD5CFC0-2EB6-4716-8BCC-BF30D5B85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rgbClr val="00FFFF"/>
                </a:solidFill>
              </a:endParaRPr>
            </a:p>
          </p:txBody>
        </p:sp>
        <p:sp>
          <p:nvSpPr>
            <p:cNvPr id="21523" name="AutoShape 19">
              <a:extLst>
                <a:ext uri="{FF2B5EF4-FFF2-40B4-BE49-F238E27FC236}">
                  <a16:creationId xmlns:a16="http://schemas.microsoft.com/office/drawing/2014/main" id="{CCDDFE1F-7EA9-43B2-B896-5381719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4" name="Text Box 20">
              <a:extLst>
                <a:ext uri="{FF2B5EF4-FFF2-40B4-BE49-F238E27FC236}">
                  <a16:creationId xmlns:a16="http://schemas.microsoft.com/office/drawing/2014/main" id="{E1D948CD-0015-48B2-A74E-A491D2301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 b="1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5" name="Text Box 21">
              <a:extLst>
                <a:ext uri="{FF2B5EF4-FFF2-40B4-BE49-F238E27FC236}">
                  <a16:creationId xmlns:a16="http://schemas.microsoft.com/office/drawing/2014/main" id="{B98EDE8B-E038-4329-BB12-A86FD4E60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Yes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6" name="Text Box 22">
              <a:extLst>
                <a:ext uri="{FF2B5EF4-FFF2-40B4-BE49-F238E27FC236}">
                  <a16:creationId xmlns:a16="http://schemas.microsoft.com/office/drawing/2014/main" id="{D175E616-88B6-4412-86A2-DA21565F6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7" name="Text Box 23">
              <a:extLst>
                <a:ext uri="{FF2B5EF4-FFF2-40B4-BE49-F238E27FC236}">
                  <a16:creationId xmlns:a16="http://schemas.microsoft.com/office/drawing/2014/main" id="{E9B33124-1F56-4EEB-A298-592E2B6D5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Married</a:t>
              </a:r>
              <a:r>
                <a:rPr lang="en-US" alt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1528" name="Text Box 24">
              <a:extLst>
                <a:ext uri="{FF2B5EF4-FFF2-40B4-BE49-F238E27FC236}">
                  <a16:creationId xmlns:a16="http://schemas.microsoft.com/office/drawing/2014/main" id="{5DEAD49E-9F3F-43C0-8C25-948654B1D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Single, Divorced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9" name="Text Box 25">
              <a:extLst>
                <a:ext uri="{FF2B5EF4-FFF2-40B4-BE49-F238E27FC236}">
                  <a16:creationId xmlns:a16="http://schemas.microsoft.com/office/drawing/2014/main" id="{6857E204-7512-41E5-845A-046560B9E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&lt; 80K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  <p:sp>
          <p:nvSpPr>
            <p:cNvPr id="21530" name="Text Box 26">
              <a:extLst>
                <a:ext uri="{FF2B5EF4-FFF2-40B4-BE49-F238E27FC236}">
                  <a16:creationId xmlns:a16="http://schemas.microsoft.com/office/drawing/2014/main" id="{B15FDE7E-249F-4966-A050-A6C78F85A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600"/>
                <a:t>&gt; 80K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21531" name="Object 27">
            <a:extLst>
              <a:ext uri="{FF2B5EF4-FFF2-40B4-BE49-F238E27FC236}">
                <a16:creationId xmlns:a16="http://schemas.microsoft.com/office/drawing/2014/main" id="{109574D6-ECC0-44D7-9BC4-74C5D098E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21531" name="Object 27">
                        <a:extLst>
                          <a:ext uri="{FF2B5EF4-FFF2-40B4-BE49-F238E27FC236}">
                            <a16:creationId xmlns:a16="http://schemas.microsoft.com/office/drawing/2014/main" id="{109574D6-ECC0-44D7-9BC4-74C5D098E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>
            <a:extLst>
              <a:ext uri="{FF2B5EF4-FFF2-40B4-BE49-F238E27FC236}">
                <a16:creationId xmlns:a16="http://schemas.microsoft.com/office/drawing/2014/main" id="{538D2F54-C021-4C6B-A68B-4DB67B2FE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1533" name="Line 29">
            <a:extLst>
              <a:ext uri="{FF2B5EF4-FFF2-40B4-BE49-F238E27FC236}">
                <a16:creationId xmlns:a16="http://schemas.microsoft.com/office/drawing/2014/main" id="{07479DDA-9F1E-4B6F-87BB-CE15BDEAE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2637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E67C4FA-96AC-477B-AD34-DA2FF8F9E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58736BCF-F930-4918-9A59-D90EBF5F8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75" y="4932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82E877B5-3475-45A5-8652-27EB854EA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938" y="4932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A551AB82-B584-4A31-AC9F-E46CD8C6B0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0963" y="3957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BEE49C0F-6E90-4A01-BB40-7B4791D6A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1" y="3957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21D86ECD-E0D8-48E7-951E-D09E25484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3067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3A11C959-E8C8-4A88-BD39-853224C852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3814" y="3067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C713FDA2-53C0-41E2-AFEE-76A6C4C5E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1" y="2743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D0B6D780-E988-4AA4-95D2-7F45D9A1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635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0A817ADE-BDC9-47D9-9C84-2870AD164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9" y="4606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A892F6DC-841D-448F-8E2E-BB908F05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9" y="5575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5E4BFD29-AB1E-4432-B927-3E4D59A7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9" y="5575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2BBB7B2D-996F-459A-B323-6613C92A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5595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B05793E3-CF33-498F-A262-5D92C30B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5578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E3EF4919-8AF4-4E56-BC56-3ACEAC13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652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743B50A9-9548-44B7-AA3B-A8FDA7434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3635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60DAA4A9-E0DA-4B5D-9F5B-2940FBB0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1" y="4640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B67B92E8-B8FB-431F-B9A0-89E6EBCE3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4640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BEC59101-7055-4E99-830E-F1F49C294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3067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6268B505-4155-4E33-8CA6-EA783336B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88" y="3067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154134F1-2BDF-4E5E-8A56-6D615F0B7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6" y="4005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5FE2C91C-F04C-4F52-9038-D28AD470B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4" y="4040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8ABFEC61-324A-4783-9F47-38A24B3DB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1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2553" name="Text Box 25">
            <a:extLst>
              <a:ext uri="{FF2B5EF4-FFF2-40B4-BE49-F238E27FC236}">
                <a16:creationId xmlns:a16="http://schemas.microsoft.com/office/drawing/2014/main" id="{AECE0425-528A-4C9A-9056-1EB3A9FD8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6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22554" name="Object 26">
            <a:extLst>
              <a:ext uri="{FF2B5EF4-FFF2-40B4-BE49-F238E27FC236}">
                <a16:creationId xmlns:a16="http://schemas.microsoft.com/office/drawing/2014/main" id="{A672C982-0F1B-4858-A94C-3DEF88832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98120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22554" name="Object 26">
                        <a:extLst>
                          <a:ext uri="{FF2B5EF4-FFF2-40B4-BE49-F238E27FC236}">
                            <a16:creationId xmlns:a16="http://schemas.microsoft.com/office/drawing/2014/main" id="{A672C982-0F1B-4858-A94C-3DEF88832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81201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Text Box 27">
            <a:extLst>
              <a:ext uri="{FF2B5EF4-FFF2-40B4-BE49-F238E27FC236}">
                <a16:creationId xmlns:a16="http://schemas.microsoft.com/office/drawing/2014/main" id="{881989C0-2625-44D5-A5CE-F6666FED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2556" name="Line 28">
            <a:extLst>
              <a:ext uri="{FF2B5EF4-FFF2-40B4-BE49-F238E27FC236}">
                <a16:creationId xmlns:a16="http://schemas.microsoft.com/office/drawing/2014/main" id="{7CCBC2A8-1854-4D78-8281-A857777FE5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743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42DA60-3045-4793-829F-56B801619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4511E823-18BE-4A6D-8DF6-14724D152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75" y="49101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009B393D-E252-408B-B50A-AD28AB762F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938" y="49101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EB12BCD3-70FD-4250-BA3A-0DB8D9F104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0963" y="39354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BF67CA65-C257-41BD-835B-9B760CC1B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1" y="39354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id="{1973E79B-7876-407A-B922-5940015E7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30448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1C3E9C87-8EC9-464D-82F2-612EFA365B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3814" y="30448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861CD57F-3B40-46C7-8023-C56F0E0B5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1" y="27209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636A2287-C8EF-47EC-B214-CB535E83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6131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03193F18-66B0-42C7-A81B-0B489A4F1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9" y="45847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F0EA7F53-EA33-4E5B-958A-A5CF8976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9" y="55530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1FA53565-CB34-45C7-98D0-FCE8EA181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9" y="55530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2A202C89-0803-4181-955A-76FDE767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55737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6329091D-4A04-42C1-94B0-462A4301A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55562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45164625-7356-429A-B4E1-118955415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6306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2A4994D9-479E-4795-B3FE-47E99978F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3613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5493671C-C791-43E7-850E-716DB2F6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1" y="46180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28EB3680-14B0-49FC-A96B-5E97477F4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46180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9418A026-8676-4619-AAA0-3170B64A3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30448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D0EE9FFA-8A16-4768-9D0D-D2947EAB8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88" y="30448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52DA5541-95A4-434D-8AD5-277E8E6DC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6" y="39830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586D04F5-8055-4ADE-BC9E-B393DC016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4" y="40179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FF9540EA-AE60-4A3A-89E7-A8F778C1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1" y="49895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18049DA8-DEDB-41AA-8931-F9E81C810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6" y="49895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23578" name="Object 26">
            <a:extLst>
              <a:ext uri="{FF2B5EF4-FFF2-40B4-BE49-F238E27FC236}">
                <a16:creationId xmlns:a16="http://schemas.microsoft.com/office/drawing/2014/main" id="{0AA3B8A1-97CE-40EA-A961-8DAE6231A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9589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23578" name="Object 26">
                        <a:extLst>
                          <a:ext uri="{FF2B5EF4-FFF2-40B4-BE49-F238E27FC236}">
                            <a16:creationId xmlns:a16="http://schemas.microsoft.com/office/drawing/2014/main" id="{0AA3B8A1-97CE-40EA-A961-8DAE6231A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589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27">
            <a:extLst>
              <a:ext uri="{FF2B5EF4-FFF2-40B4-BE49-F238E27FC236}">
                <a16:creationId xmlns:a16="http://schemas.microsoft.com/office/drawing/2014/main" id="{D54D9A27-CC8E-4EF8-B8E7-4F47BEB5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017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3580" name="Line 28">
            <a:extLst>
              <a:ext uri="{FF2B5EF4-FFF2-40B4-BE49-F238E27FC236}">
                <a16:creationId xmlns:a16="http://schemas.microsoft.com/office/drawing/2014/main" id="{90D7146D-3734-4392-99C3-B1BF035C1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416175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7D0C0CB-4791-4EB6-AE4A-B1218891A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D70F30D0-3DC2-4A3F-8358-067338D1C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75" y="4932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DE6F31EF-4E21-49F9-936D-DA9AFFB95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2938" y="4932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5465D528-39C4-4CC6-8D21-2F9AC8B6C0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0963" y="3957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3659AD65-6B40-47C9-93A3-C60FB6CA1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1" y="3957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DF6814FF-4750-4D4B-BC6A-DFC6D7400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3067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DF1761B4-7AAE-4369-903E-630954B5E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3814" y="3067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8746023E-80C8-4C0A-9184-10FD59092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1" y="2743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Refund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945512CD-8AD3-461D-97B3-6D91E8AE3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6" y="3635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75F20366-69DD-4A0E-8EAD-ED0022804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9" y="4606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2D1993"/>
                </a:solidFill>
              </a:rPr>
              <a:t>TaxInc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88" name="AutoShape 12">
            <a:extLst>
              <a:ext uri="{FF2B5EF4-FFF2-40B4-BE49-F238E27FC236}">
                <a16:creationId xmlns:a16="http://schemas.microsoft.com/office/drawing/2014/main" id="{14CEB0C3-7072-4E80-AE67-A048F581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9" y="5575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9C49C77B-F620-4F39-AD02-BFB49BD21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9" y="5575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90" name="AutoShape 14">
            <a:extLst>
              <a:ext uri="{FF2B5EF4-FFF2-40B4-BE49-F238E27FC236}">
                <a16:creationId xmlns:a16="http://schemas.microsoft.com/office/drawing/2014/main" id="{8254C7E7-8345-419F-AC40-01882C95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5595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7C0F9DAC-3556-4849-BFAF-432230832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5578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92" name="AutoShape 16">
            <a:extLst>
              <a:ext uri="{FF2B5EF4-FFF2-40B4-BE49-F238E27FC236}">
                <a16:creationId xmlns:a16="http://schemas.microsoft.com/office/drawing/2014/main" id="{1F497FD1-0548-45F2-A419-60983CAC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652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B152170C-6E07-4EF5-9310-0C252FB73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3635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24594" name="AutoShape 18">
            <a:extLst>
              <a:ext uri="{FF2B5EF4-FFF2-40B4-BE49-F238E27FC236}">
                <a16:creationId xmlns:a16="http://schemas.microsoft.com/office/drawing/2014/main" id="{B3366A19-5C13-4ADD-BE93-9F4087BB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1" y="4640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21DE052D-CA2D-4DD6-9333-13BCC132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4640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id="{BB282B26-8E10-4643-87CD-09AF07808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3067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7E588529-1AC6-48CC-9DED-3A191E824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88" y="3067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C10E883A-A9D7-4C88-B334-B419938BC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6" y="4005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BCC23FEC-D8A0-4430-99E5-E27160F3E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4" y="4040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3F38F633-F8DE-4EEF-937C-062F089C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1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id="{585666F1-7DF0-4A10-8837-5473F7876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6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24602" name="Object 26">
            <a:extLst>
              <a:ext uri="{FF2B5EF4-FFF2-40B4-BE49-F238E27FC236}">
                <a16:creationId xmlns:a16="http://schemas.microsoft.com/office/drawing/2014/main" id="{5C3553B4-6BC0-4497-824B-E7DB6AC97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198120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24602" name="Object 26">
                        <a:extLst>
                          <a:ext uri="{FF2B5EF4-FFF2-40B4-BE49-F238E27FC236}">
                            <a16:creationId xmlns:a16="http://schemas.microsoft.com/office/drawing/2014/main" id="{5C3553B4-6BC0-4497-824B-E7DB6AC97D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81201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>
            <a:extLst>
              <a:ext uri="{FF2B5EF4-FFF2-40B4-BE49-F238E27FC236}">
                <a16:creationId xmlns:a16="http://schemas.microsoft.com/office/drawing/2014/main" id="{2065FA1D-E8F9-473C-ADE4-BDF4DB405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4604" name="Line 28">
            <a:extLst>
              <a:ext uri="{FF2B5EF4-FFF2-40B4-BE49-F238E27FC236}">
                <a16:creationId xmlns:a16="http://schemas.microsoft.com/office/drawing/2014/main" id="{9930DE5C-AEBA-4C1C-B156-3E484204D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971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247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Monotype Sorts</vt:lpstr>
      <vt:lpstr>Office Theme</vt:lpstr>
      <vt:lpstr>Microsoft Word Document</vt:lpstr>
      <vt:lpstr>Microsoft Visio Drawing</vt:lpstr>
      <vt:lpstr>Decision Tree Gowtham Kumar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Gowtham Kumar</dc:title>
  <dc:creator>Gowtham Kumar</dc:creator>
  <cp:lastModifiedBy>Gowtham Kumar</cp:lastModifiedBy>
  <cp:revision>1</cp:revision>
  <dcterms:created xsi:type="dcterms:W3CDTF">2020-02-11T05:03:16Z</dcterms:created>
  <dcterms:modified xsi:type="dcterms:W3CDTF">2020-02-11T05:04:32Z</dcterms:modified>
</cp:coreProperties>
</file>