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12693" y="2048371"/>
            <a:ext cx="6166612" cy="19227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-Karmugilan</a:t>
            </a:r>
            <a:r>
              <a:rPr spc="-35" dirty="0"/>
              <a:t> </a:t>
            </a:r>
            <a:r>
              <a:rPr spc="-10" dirty="0"/>
              <a:t>Jayachandiran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1" i="0">
                <a:solidFill>
                  <a:srgbClr val="1F386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-Karmugilan</a:t>
            </a:r>
            <a:r>
              <a:rPr spc="-35" dirty="0"/>
              <a:t> </a:t>
            </a:r>
            <a:r>
              <a:rPr spc="-10" dirty="0"/>
              <a:t>Jayachandiran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1" i="0">
                <a:solidFill>
                  <a:srgbClr val="1F386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-Karmugilan</a:t>
            </a:r>
            <a:r>
              <a:rPr spc="-35" dirty="0"/>
              <a:t> </a:t>
            </a:r>
            <a:r>
              <a:rPr spc="-10" dirty="0"/>
              <a:t>Jayachandiran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791180" y="1707687"/>
            <a:ext cx="5461432" cy="41175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1" i="0">
                <a:solidFill>
                  <a:srgbClr val="1F386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-Karmugilan</a:t>
            </a:r>
            <a:r>
              <a:rPr spc="-35" dirty="0"/>
              <a:t> </a:t>
            </a:r>
            <a:r>
              <a:rPr spc="-10" dirty="0"/>
              <a:t>Jayachandiran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09568" y="756614"/>
            <a:ext cx="10339644" cy="5309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-Karmugilan</a:t>
            </a:r>
            <a:r>
              <a:rPr spc="-35" dirty="0"/>
              <a:t> </a:t>
            </a:r>
            <a:r>
              <a:rPr spc="-10" dirty="0"/>
              <a:t>Jayachandiran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39825"/>
            <a:ext cx="10358120" cy="680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1" i="0">
                <a:solidFill>
                  <a:srgbClr val="1F386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69339" y="1859241"/>
            <a:ext cx="10053320" cy="2072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255514" y="6465214"/>
            <a:ext cx="16795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-Karmugilan</a:t>
            </a:r>
            <a:r>
              <a:rPr spc="-35" dirty="0"/>
              <a:t> </a:t>
            </a:r>
            <a:r>
              <a:rPr spc="-10" dirty="0"/>
              <a:t>Jayachandiran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866900" y="2590800"/>
            <a:ext cx="8458200" cy="1318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latin typeface="Carlito"/>
                <a:cs typeface="Carlito"/>
              </a:rPr>
              <a:t>Euclidean </a:t>
            </a:r>
            <a:r>
              <a:rPr sz="4800" b="1" dirty="0">
                <a:latin typeface="Carlito"/>
                <a:cs typeface="Carlito"/>
              </a:rPr>
              <a:t>&amp; </a:t>
            </a:r>
            <a:r>
              <a:rPr sz="4800" b="1" spc="-15" dirty="0">
                <a:latin typeface="Carlito"/>
                <a:cs typeface="Carlito"/>
              </a:rPr>
              <a:t>Manhattan</a:t>
            </a:r>
            <a:r>
              <a:rPr sz="4800" b="1" spc="-125" dirty="0">
                <a:latin typeface="Carlito"/>
                <a:cs typeface="Carlito"/>
              </a:rPr>
              <a:t> </a:t>
            </a:r>
            <a:r>
              <a:rPr sz="4800" b="1" spc="-15" dirty="0">
                <a:latin typeface="Carlito"/>
                <a:cs typeface="Carlito"/>
              </a:rPr>
              <a:t>Distance</a:t>
            </a:r>
            <a:endParaRPr lang="en-IN" sz="4800" b="1" spc="-15" dirty="0">
              <a:latin typeface="Carlito"/>
              <a:cs typeface="Carlito"/>
            </a:endParaRPr>
          </a:p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IN" sz="3600" spc="-15" dirty="0">
                <a:latin typeface="Carlito"/>
                <a:cs typeface="Carlito"/>
              </a:rPr>
              <a:t>	Gowtham K Jayachandiran</a:t>
            </a:r>
            <a:endParaRPr sz="36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4644"/>
            <a:ext cx="101739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Difference Between </a:t>
            </a:r>
            <a:r>
              <a:rPr sz="3200" spc="-5" dirty="0"/>
              <a:t>Euclidean </a:t>
            </a:r>
            <a:r>
              <a:rPr sz="3200" dirty="0"/>
              <a:t>&amp; </a:t>
            </a:r>
            <a:r>
              <a:rPr sz="3200" spc="-5" dirty="0"/>
              <a:t>Manhattan</a:t>
            </a:r>
            <a:r>
              <a:rPr sz="3200" spc="-110" dirty="0"/>
              <a:t> </a:t>
            </a:r>
            <a:r>
              <a:rPr sz="3200" spc="-5" dirty="0"/>
              <a:t>Distance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1012"/>
            <a:ext cx="33534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1</a:t>
            </a:r>
            <a:r>
              <a:rPr sz="4400" spc="-60" dirty="0"/>
              <a:t> </a:t>
            </a:r>
            <a:r>
              <a:rPr sz="4400" dirty="0"/>
              <a:t>Dimension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07159"/>
            <a:ext cx="7685405" cy="258381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spc="-10" dirty="0">
                <a:latin typeface="Carlito"/>
                <a:cs typeface="Carlito"/>
              </a:rPr>
              <a:t>Calculating </a:t>
            </a:r>
            <a:r>
              <a:rPr sz="2800" spc="-15" dirty="0">
                <a:latin typeface="Carlito"/>
                <a:cs typeface="Carlito"/>
              </a:rPr>
              <a:t>distances </a:t>
            </a:r>
            <a:r>
              <a:rPr sz="2800" spc="-10" dirty="0">
                <a:latin typeface="Carlito"/>
                <a:cs typeface="Carlito"/>
              </a:rPr>
              <a:t>between</a:t>
            </a:r>
            <a:r>
              <a:rPr sz="2800" spc="7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observations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X =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1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Y =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10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Normal </a:t>
            </a:r>
            <a:r>
              <a:rPr sz="2800" spc="-15" dirty="0">
                <a:latin typeface="Carlito"/>
                <a:cs typeface="Carlito"/>
              </a:rPr>
              <a:t>distance </a:t>
            </a:r>
            <a:r>
              <a:rPr sz="2800" spc="-5" dirty="0">
                <a:latin typeface="Carlito"/>
                <a:cs typeface="Carlito"/>
              </a:rPr>
              <a:t>= </a:t>
            </a:r>
            <a:r>
              <a:rPr sz="2800" spc="-15" dirty="0">
                <a:latin typeface="Carlito"/>
                <a:cs typeface="Carlito"/>
              </a:rPr>
              <a:t>1-10 </a:t>
            </a:r>
            <a:r>
              <a:rPr sz="2800" spc="-5" dirty="0">
                <a:latin typeface="Carlito"/>
                <a:cs typeface="Carlito"/>
              </a:rPr>
              <a:t>=</a:t>
            </a:r>
            <a:r>
              <a:rPr sz="2800" spc="14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-9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Euclidean </a:t>
            </a:r>
            <a:r>
              <a:rPr sz="2800" spc="-15" dirty="0">
                <a:latin typeface="Carlito"/>
                <a:cs typeface="Carlito"/>
              </a:rPr>
              <a:t>distance </a:t>
            </a:r>
            <a:r>
              <a:rPr sz="2800" spc="-5" dirty="0">
                <a:latin typeface="Carlito"/>
                <a:cs typeface="Carlito"/>
              </a:rPr>
              <a:t>= </a:t>
            </a:r>
            <a:r>
              <a:rPr sz="2800" spc="-10" dirty="0">
                <a:latin typeface="Carlito"/>
                <a:cs typeface="Carlito"/>
              </a:rPr>
              <a:t>SQRT((10-1)^2) </a:t>
            </a:r>
            <a:r>
              <a:rPr sz="2800" spc="-5" dirty="0">
                <a:latin typeface="Carlito"/>
                <a:cs typeface="Carlito"/>
              </a:rPr>
              <a:t>= </a:t>
            </a:r>
            <a:r>
              <a:rPr sz="2800" spc="-10" dirty="0">
                <a:latin typeface="Carlito"/>
                <a:cs typeface="Carlito"/>
              </a:rPr>
              <a:t>SQRT(81) </a:t>
            </a:r>
            <a:r>
              <a:rPr sz="2800" spc="-5" dirty="0">
                <a:latin typeface="Carlito"/>
                <a:cs typeface="Carlito"/>
              </a:rPr>
              <a:t>=</a:t>
            </a:r>
            <a:r>
              <a:rPr sz="2800" spc="28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9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4248"/>
            <a:ext cx="33534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2</a:t>
            </a:r>
            <a:r>
              <a:rPr sz="4400" spc="-60" dirty="0"/>
              <a:t> </a:t>
            </a:r>
            <a:r>
              <a:rPr sz="4400" dirty="0"/>
              <a:t>Dimension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07159"/>
            <a:ext cx="7663815" cy="322389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X =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(1,10)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Y =</a:t>
            </a:r>
            <a:r>
              <a:rPr sz="2800" spc="-9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(5,15)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Normal </a:t>
            </a:r>
            <a:r>
              <a:rPr sz="2800" spc="-15" dirty="0">
                <a:latin typeface="Carlito"/>
                <a:cs typeface="Carlito"/>
              </a:rPr>
              <a:t>distance</a:t>
            </a:r>
            <a:r>
              <a:rPr sz="2800" spc="6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???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ts val="3195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Euclidean </a:t>
            </a:r>
            <a:r>
              <a:rPr sz="2800" spc="-15" dirty="0">
                <a:latin typeface="Carlito"/>
                <a:cs typeface="Carlito"/>
              </a:rPr>
              <a:t>distance </a:t>
            </a:r>
            <a:r>
              <a:rPr sz="2800" spc="-5" dirty="0">
                <a:latin typeface="Carlito"/>
                <a:cs typeface="Carlito"/>
              </a:rPr>
              <a:t>=</a:t>
            </a:r>
            <a:r>
              <a:rPr sz="2800" spc="3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SQRT(((X1-Y1)^2)+((X2-Y2)^2))</a:t>
            </a:r>
            <a:endParaRPr sz="2800">
              <a:latin typeface="Carlito"/>
              <a:cs typeface="Carlito"/>
            </a:endParaRPr>
          </a:p>
          <a:p>
            <a:pPr marL="2756535">
              <a:lnSpc>
                <a:spcPts val="3025"/>
              </a:lnSpc>
            </a:pPr>
            <a:r>
              <a:rPr sz="2800" spc="-5" dirty="0">
                <a:latin typeface="Carlito"/>
                <a:cs typeface="Carlito"/>
              </a:rPr>
              <a:t>=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SQRT(((1-5)^2)+((10-15)^2)))</a:t>
            </a:r>
            <a:endParaRPr sz="2800">
              <a:latin typeface="Carlito"/>
              <a:cs typeface="Carlito"/>
            </a:endParaRPr>
          </a:p>
          <a:p>
            <a:pPr marL="2756535">
              <a:lnSpc>
                <a:spcPts val="3025"/>
              </a:lnSpc>
            </a:pPr>
            <a:r>
              <a:rPr sz="2800" spc="-5" dirty="0">
                <a:latin typeface="Carlito"/>
                <a:cs typeface="Carlito"/>
              </a:rPr>
              <a:t>=SQRT(16+25)</a:t>
            </a:r>
            <a:r>
              <a:rPr sz="2800" spc="4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=SQRT(41)</a:t>
            </a:r>
            <a:endParaRPr sz="2800">
              <a:latin typeface="Carlito"/>
              <a:cs typeface="Carlito"/>
            </a:endParaRPr>
          </a:p>
          <a:p>
            <a:pPr marL="2756535">
              <a:lnSpc>
                <a:spcPts val="3190"/>
              </a:lnSpc>
            </a:pPr>
            <a:r>
              <a:rPr sz="2800" spc="-10" dirty="0">
                <a:latin typeface="Carlito"/>
                <a:cs typeface="Carlito"/>
              </a:rPr>
              <a:t>=6.4031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4248"/>
            <a:ext cx="33534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3</a:t>
            </a:r>
            <a:r>
              <a:rPr sz="4400" spc="-60" dirty="0"/>
              <a:t> </a:t>
            </a:r>
            <a:r>
              <a:rPr sz="4400" dirty="0"/>
              <a:t>Dimension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069339" y="1859241"/>
            <a:ext cx="9352915" cy="207200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rlito"/>
                <a:cs typeface="Carlito"/>
              </a:rPr>
              <a:t>X =</a:t>
            </a:r>
            <a:r>
              <a:rPr sz="2800" spc="-4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(1,10,12)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rlito"/>
                <a:cs typeface="Carlito"/>
              </a:rPr>
              <a:t>Y =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(5,15,22)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rlito"/>
                <a:cs typeface="Carlito"/>
              </a:rPr>
              <a:t>Normal </a:t>
            </a:r>
            <a:r>
              <a:rPr sz="2800" spc="-15" dirty="0">
                <a:latin typeface="Carlito"/>
                <a:cs typeface="Carlito"/>
              </a:rPr>
              <a:t>distance</a:t>
            </a:r>
            <a:r>
              <a:rPr sz="2800" spc="5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???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rlito"/>
                <a:cs typeface="Carlito"/>
              </a:rPr>
              <a:t>Euclidean </a:t>
            </a:r>
            <a:r>
              <a:rPr sz="2800" spc="-15" dirty="0">
                <a:latin typeface="Carlito"/>
                <a:cs typeface="Carlito"/>
              </a:rPr>
              <a:t>distance </a:t>
            </a:r>
            <a:r>
              <a:rPr sz="2800" spc="-5" dirty="0">
                <a:latin typeface="Carlito"/>
                <a:cs typeface="Carlito"/>
              </a:rPr>
              <a:t>=</a:t>
            </a:r>
            <a:r>
              <a:rPr sz="2800" spc="13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SQRT(((X1-Y1)^2)+((X2-Y2)^2)+((X3-Y3)^2)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9339" y="4502277"/>
            <a:ext cx="1498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0639" y="4529201"/>
            <a:ext cx="9243060" cy="818515"/>
          </a:xfrm>
          <a:prstGeom prst="rect">
            <a:avLst/>
          </a:prstGeom>
          <a:solidFill>
            <a:srgbClr val="C0C0C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75"/>
              </a:lnSpc>
            </a:pPr>
            <a:r>
              <a:rPr sz="2800" spc="-10" dirty="0">
                <a:latin typeface="Carlito"/>
                <a:cs typeface="Carlito"/>
              </a:rPr>
              <a:t>Note: </a:t>
            </a:r>
            <a:r>
              <a:rPr sz="2800" spc="-5" dirty="0">
                <a:latin typeface="Carlito"/>
                <a:cs typeface="Carlito"/>
              </a:rPr>
              <a:t>Not </a:t>
            </a:r>
            <a:r>
              <a:rPr sz="2800" spc="-10" dirty="0">
                <a:latin typeface="Carlito"/>
                <a:cs typeface="Carlito"/>
              </a:rPr>
              <a:t>compactible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5" dirty="0">
                <a:latin typeface="Carlito"/>
                <a:cs typeface="Carlito"/>
              </a:rPr>
              <a:t>perform categorical </a:t>
            </a:r>
            <a:r>
              <a:rPr sz="2800" spc="-25" dirty="0">
                <a:latin typeface="Carlito"/>
                <a:cs typeface="Carlito"/>
              </a:rPr>
              <a:t>variable’s.</a:t>
            </a:r>
            <a:r>
              <a:rPr sz="2800" spc="10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Should</a:t>
            </a:r>
            <a:endParaRPr sz="2800">
              <a:latin typeface="Carlito"/>
              <a:cs typeface="Carlito"/>
            </a:endParaRPr>
          </a:p>
          <a:p>
            <a:pPr>
              <a:lnSpc>
                <a:spcPts val="3195"/>
              </a:lnSpc>
            </a:pPr>
            <a:r>
              <a:rPr sz="2800" spc="-20" dirty="0">
                <a:latin typeface="Carlito"/>
                <a:cs typeface="Carlito"/>
              </a:rPr>
              <a:t>perform </a:t>
            </a:r>
            <a:r>
              <a:rPr sz="2800" spc="-15" dirty="0">
                <a:latin typeface="Carlito"/>
                <a:cs typeface="Carlito"/>
              </a:rPr>
              <a:t>Dummyfication </a:t>
            </a:r>
            <a:r>
              <a:rPr sz="2800" spc="-20" dirty="0">
                <a:latin typeface="Carlito"/>
                <a:cs typeface="Carlito"/>
              </a:rPr>
              <a:t>to overcome </a:t>
            </a:r>
            <a:r>
              <a:rPr sz="2800" spc="-5" dirty="0">
                <a:latin typeface="Carlito"/>
                <a:cs typeface="Carlito"/>
              </a:rPr>
              <a:t>this</a:t>
            </a:r>
            <a:r>
              <a:rPr sz="2800" spc="15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drawback.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9825"/>
            <a:ext cx="967486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 – Euclidean </a:t>
            </a:r>
            <a:r>
              <a:rPr spc="-10" dirty="0"/>
              <a:t>with </a:t>
            </a:r>
            <a:r>
              <a:rPr spc="-5" dirty="0"/>
              <a:t>3</a:t>
            </a:r>
            <a:r>
              <a:rPr spc="60" dirty="0"/>
              <a:t> </a:t>
            </a:r>
            <a:r>
              <a:rPr spc="-5" dirty="0"/>
              <a:t>variables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38200" y="1824227"/>
          <a:ext cx="4807585" cy="15977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3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3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07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19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543">
                <a:tc>
                  <a:txBody>
                    <a:bodyPr/>
                    <a:lstStyle/>
                    <a:p>
                      <a:pPr marL="53848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X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240">
                <a:tc>
                  <a:txBody>
                    <a:bodyPr/>
                    <a:lstStyle/>
                    <a:p>
                      <a:pPr marL="5429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22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16939" y="3575050"/>
            <a:ext cx="912431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rlito"/>
                <a:cs typeface="Carlito"/>
              </a:rPr>
              <a:t>Euclidean </a:t>
            </a:r>
            <a:r>
              <a:rPr sz="2800" spc="-15" dirty="0">
                <a:latin typeface="Carlito"/>
                <a:cs typeface="Carlito"/>
              </a:rPr>
              <a:t>distance </a:t>
            </a:r>
            <a:r>
              <a:rPr sz="2800" spc="-5" dirty="0">
                <a:latin typeface="Carlito"/>
                <a:cs typeface="Carlito"/>
              </a:rPr>
              <a:t>=</a:t>
            </a:r>
            <a:r>
              <a:rPr sz="2800" spc="12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SQRT(((X1-Y1)^2)+((X2-Y2)^2)+((X3-Y3)^2)</a:t>
            </a:r>
            <a:endParaRPr sz="2800">
              <a:latin typeface="Carlito"/>
              <a:cs typeface="Carlito"/>
            </a:endParaRPr>
          </a:p>
          <a:p>
            <a:pPr marL="2756535">
              <a:lnSpc>
                <a:spcPct val="100000"/>
              </a:lnSpc>
            </a:pPr>
            <a:r>
              <a:rPr sz="2800" spc="-5" dirty="0">
                <a:latin typeface="Carlito"/>
                <a:cs typeface="Carlito"/>
              </a:rPr>
              <a:t>=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SQRT(((1-5)^2)+((10-15)^2))+(12-22)^2)</a:t>
            </a:r>
            <a:endParaRPr sz="2800">
              <a:latin typeface="Carlito"/>
              <a:cs typeface="Carlito"/>
            </a:endParaRPr>
          </a:p>
          <a:p>
            <a:pPr marL="2756535">
              <a:lnSpc>
                <a:spcPct val="100000"/>
              </a:lnSpc>
            </a:pPr>
            <a:r>
              <a:rPr sz="2800" spc="-5" dirty="0">
                <a:latin typeface="Carlito"/>
                <a:cs typeface="Carlito"/>
              </a:rPr>
              <a:t>=SQRT(16+25+100)</a:t>
            </a:r>
            <a:r>
              <a:rPr sz="2800" spc="5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=SQRT(141)</a:t>
            </a:r>
            <a:endParaRPr sz="2800">
              <a:latin typeface="Carlito"/>
              <a:cs typeface="Carlito"/>
            </a:endParaRPr>
          </a:p>
          <a:p>
            <a:pPr marL="2756535">
              <a:lnSpc>
                <a:spcPct val="100000"/>
              </a:lnSpc>
            </a:pPr>
            <a:r>
              <a:rPr sz="2800" spc="-10" dirty="0">
                <a:latin typeface="Carlito"/>
                <a:cs typeface="Carlito"/>
              </a:rPr>
              <a:t>=11.874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211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Carlito</vt:lpstr>
      <vt:lpstr>Times New Roman</vt:lpstr>
      <vt:lpstr>Trebuchet MS</vt:lpstr>
      <vt:lpstr>Office Theme</vt:lpstr>
      <vt:lpstr>PowerPoint Presentation</vt:lpstr>
      <vt:lpstr>Difference Between Euclidean &amp; Manhattan Distance</vt:lpstr>
      <vt:lpstr>1 Dimension</vt:lpstr>
      <vt:lpstr>2 Dimension</vt:lpstr>
      <vt:lpstr>PowerPoint Presentation</vt:lpstr>
      <vt:lpstr>3 Dimension</vt:lpstr>
      <vt:lpstr>Example – Euclidean with 3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Karmugilan Jayachandiran</dc:creator>
  <cp:lastModifiedBy>Gowtham Kumar</cp:lastModifiedBy>
  <cp:revision>2</cp:revision>
  <dcterms:created xsi:type="dcterms:W3CDTF">2020-02-11T02:00:29Z</dcterms:created>
  <dcterms:modified xsi:type="dcterms:W3CDTF">2020-02-11T04:45:15Z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2018-05-04T00:00:00Z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2020-02-11T00:00:00Z</vt:filetime>
  </property>
</Properties>
</file>