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2693" y="2048371"/>
            <a:ext cx="6166612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23650" y="1218086"/>
            <a:ext cx="8964645" cy="4895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55443" y="815732"/>
            <a:ext cx="8479873" cy="505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3548" y="235153"/>
            <a:ext cx="1006490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5514" y="6465214"/>
            <a:ext cx="16795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-Karmugilan</a:t>
            </a:r>
            <a:r>
              <a:rPr spc="-35" dirty="0"/>
              <a:t> </a:t>
            </a:r>
            <a:r>
              <a:rPr spc="-10" dirty="0"/>
              <a:t>Jayachandiran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000" y="2860822"/>
            <a:ext cx="10744199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Calibri"/>
                <a:cs typeface="Calibri"/>
              </a:rPr>
              <a:t>Error </a:t>
            </a:r>
            <a:r>
              <a:rPr sz="4800" spc="-5" dirty="0">
                <a:latin typeface="Calibri"/>
                <a:cs typeface="Calibri"/>
              </a:rPr>
              <a:t>Metrics </a:t>
            </a:r>
            <a:r>
              <a:rPr sz="4800" dirty="0">
                <a:latin typeface="Calibri"/>
                <a:cs typeface="Calibri"/>
              </a:rPr>
              <a:t>– </a:t>
            </a:r>
            <a:r>
              <a:rPr sz="4800" spc="-10" dirty="0">
                <a:latin typeface="Calibri"/>
                <a:cs typeface="Calibri"/>
              </a:rPr>
              <a:t>Classification </a:t>
            </a:r>
            <a:r>
              <a:rPr sz="4800" dirty="0">
                <a:latin typeface="Calibri"/>
                <a:cs typeface="Calibri"/>
              </a:rPr>
              <a:t>&amp;</a:t>
            </a:r>
            <a:r>
              <a:rPr sz="4800" spc="-30" dirty="0">
                <a:latin typeface="Calibri"/>
                <a:cs typeface="Calibri"/>
              </a:rPr>
              <a:t> </a:t>
            </a:r>
            <a:r>
              <a:rPr sz="4800" spc="-15" dirty="0">
                <a:latin typeface="Calibri"/>
                <a:cs typeface="Calibri"/>
              </a:rPr>
              <a:t>Regression</a:t>
            </a:r>
            <a:endParaRPr lang="en-IN" sz="4800" spc="-15" dirty="0">
              <a:latin typeface="Calibri"/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4000" spc="-15" dirty="0">
                <a:latin typeface="Calibri"/>
                <a:cs typeface="Calibri"/>
              </a:rPr>
              <a:t>Gowtham K Jayachandiran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235153"/>
            <a:ext cx="3249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9454" y="782980"/>
            <a:ext cx="8478743" cy="5058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548" y="235153"/>
            <a:ext cx="27025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3104" y="1024702"/>
            <a:ext cx="8784771" cy="5102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Office Theme</vt:lpstr>
      <vt:lpstr>PowerPoint Presentation</vt:lpstr>
      <vt:lpstr>Classification</vt:lpstr>
      <vt:lpstr>PowerPoint Presentation</vt:lpstr>
      <vt:lpstr>PowerPoint Presentation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R</dc:title>
  <dc:creator>Karmugilan Jayachandiran</dc:creator>
  <cp:lastModifiedBy>Gowtham Kumar</cp:lastModifiedBy>
  <cp:revision>2</cp:revision>
  <dcterms:created xsi:type="dcterms:W3CDTF">2020-02-11T02:00:49Z</dcterms:created>
  <dcterms:modified xsi:type="dcterms:W3CDTF">2020-02-11T04:45:35Z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2020-02-11T00:00:00Z</vt:filetime>
  </property>
</Properties>
</file>