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12693" y="2048371"/>
            <a:ext cx="6166612" cy="1922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70660" y="1449324"/>
            <a:ext cx="7911083" cy="4712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8392" y="462152"/>
            <a:ext cx="10275214" cy="650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524000" y="2538692"/>
            <a:ext cx="9677400" cy="17806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600" spc="-5" dirty="0">
                <a:latin typeface="Calibri"/>
                <a:cs typeface="Calibri"/>
              </a:rPr>
              <a:t>Linear</a:t>
            </a:r>
            <a:r>
              <a:rPr sz="6600" spc="-80" dirty="0">
                <a:latin typeface="Calibri"/>
                <a:cs typeface="Calibri"/>
              </a:rPr>
              <a:t> </a:t>
            </a:r>
            <a:r>
              <a:rPr sz="6600" spc="-15" dirty="0">
                <a:latin typeface="Calibri"/>
                <a:cs typeface="Calibri"/>
              </a:rPr>
              <a:t>Regression</a:t>
            </a:r>
            <a:endParaRPr lang="en-IN" sz="6600" spc="-15" dirty="0">
              <a:latin typeface="Calibri"/>
              <a:cs typeface="Calibri"/>
            </a:endParaRPr>
          </a:p>
          <a:p>
            <a:pPr marL="12700" algn="r">
              <a:lnSpc>
                <a:spcPct val="100000"/>
              </a:lnSpc>
              <a:spcBef>
                <a:spcPts val="105"/>
              </a:spcBef>
            </a:pPr>
            <a:r>
              <a:rPr lang="en-IN" sz="4800" spc="-15" dirty="0">
                <a:latin typeface="Calibri"/>
                <a:cs typeface="Calibri"/>
              </a:rPr>
              <a:t>Gowtham K Jayachandiran</a:t>
            </a:r>
            <a:endParaRPr sz="6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2900" y="1376191"/>
            <a:ext cx="8525249" cy="3600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9096" y="899187"/>
            <a:ext cx="8622388" cy="5050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7175" y="966970"/>
            <a:ext cx="8753852" cy="5019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8259" y="909086"/>
            <a:ext cx="8447610" cy="4982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6876" y="671698"/>
            <a:ext cx="8615679" cy="5466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0962" y="676275"/>
            <a:ext cx="8826361" cy="5534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1641" y="652272"/>
            <a:ext cx="8388293" cy="54963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3460" y="723528"/>
            <a:ext cx="8757658" cy="5477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3916" y="1580785"/>
            <a:ext cx="8964168" cy="3782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3664" y="908716"/>
            <a:ext cx="9027723" cy="4306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392" y="462152"/>
            <a:ext cx="7851775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Correlation, Covariance </a:t>
            </a:r>
            <a:r>
              <a:rPr dirty="0"/>
              <a:t>&amp;</a:t>
            </a:r>
            <a:r>
              <a:rPr spc="-85" dirty="0"/>
              <a:t> </a:t>
            </a:r>
            <a:r>
              <a:rPr spc="-15" dirty="0"/>
              <a:t>Regression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5186" y="730489"/>
            <a:ext cx="9311300" cy="53096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98904" y="642013"/>
            <a:ext cx="8317967" cy="5659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2827" y="1918942"/>
            <a:ext cx="7705361" cy="4010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0116" y="842043"/>
            <a:ext cx="8811768" cy="5269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6316" y="1361423"/>
            <a:ext cx="8535526" cy="4487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66010" y="1528589"/>
            <a:ext cx="8374305" cy="3810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1744" y="1048114"/>
            <a:ext cx="8135065" cy="4866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5227" y="1457325"/>
            <a:ext cx="7562479" cy="389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10</Words>
  <Application>Microsoft Office PowerPoint</Application>
  <PresentationFormat>Widescreen</PresentationFormat>
  <Paragraphs>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Calibri Light</vt:lpstr>
      <vt:lpstr>Office Theme</vt:lpstr>
      <vt:lpstr>PowerPoint Presentation</vt:lpstr>
      <vt:lpstr>Correlation, Covariance &amp;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Karmugilan Jayachandiran</dc:creator>
  <cp:lastModifiedBy>Gowtham Kumar</cp:lastModifiedBy>
  <cp:revision>1</cp:revision>
  <dcterms:created xsi:type="dcterms:W3CDTF">2020-02-11T02:01:17Z</dcterms:created>
  <dcterms:modified xsi:type="dcterms:W3CDTF">2020-02-11T04:42:05Z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2020-02-11T00:00:00Z</vt:filetime>
  </property>
</Properties>
</file>