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2693" y="2048371"/>
            <a:ext cx="6166612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5514" y="6465214"/>
            <a:ext cx="16795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38400" y="2662123"/>
            <a:ext cx="7543800" cy="1533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latin typeface="Calibri"/>
                <a:cs typeface="Calibri"/>
              </a:rPr>
              <a:t>Logistic</a:t>
            </a:r>
            <a:r>
              <a:rPr sz="5400" spc="-50" dirty="0">
                <a:latin typeface="Calibri"/>
                <a:cs typeface="Calibri"/>
              </a:rPr>
              <a:t> </a:t>
            </a:r>
            <a:r>
              <a:rPr sz="5400" spc="-15" dirty="0">
                <a:latin typeface="Calibri"/>
                <a:cs typeface="Calibri"/>
              </a:rPr>
              <a:t>Regression</a:t>
            </a:r>
            <a:endParaRPr lang="en-IN" sz="5400" spc="-15" dirty="0">
              <a:latin typeface="Calibri"/>
              <a:cs typeface="Calibri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4400" spc="-15" dirty="0">
                <a:latin typeface="Calibri"/>
                <a:cs typeface="Calibri"/>
              </a:rPr>
              <a:t>Gowtham K Jayachandiran</a:t>
            </a:r>
            <a:endParaRPr sz="5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7761" y="828675"/>
            <a:ext cx="8902405" cy="5133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7145" y="861963"/>
            <a:ext cx="10007678" cy="5145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942" y="941324"/>
            <a:ext cx="10414953" cy="475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861" y="712469"/>
            <a:ext cx="963852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2036" y="580870"/>
            <a:ext cx="9175511" cy="5685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901" y="825284"/>
            <a:ext cx="9357162" cy="487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0918" y="2720349"/>
            <a:ext cx="8069115" cy="2876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1997" y="844753"/>
            <a:ext cx="68897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5" dirty="0">
                <a:latin typeface="Calibri Light"/>
                <a:cs typeface="Calibri Light"/>
              </a:rPr>
              <a:t>What </a:t>
            </a:r>
            <a:r>
              <a:rPr sz="4800" b="0" dirty="0">
                <a:latin typeface="Calibri Light"/>
                <a:cs typeface="Calibri Light"/>
              </a:rPr>
              <a:t>is </a:t>
            </a:r>
            <a:r>
              <a:rPr sz="4800" b="0" spc="-10" dirty="0">
                <a:latin typeface="Calibri Light"/>
                <a:cs typeface="Calibri Light"/>
              </a:rPr>
              <a:t>Logistic</a:t>
            </a:r>
            <a:r>
              <a:rPr sz="4800" b="0" spc="-50" dirty="0">
                <a:latin typeface="Calibri Light"/>
                <a:cs typeface="Calibri Light"/>
              </a:rPr>
              <a:t> </a:t>
            </a:r>
            <a:r>
              <a:rPr sz="4800" b="0" spc="-20" dirty="0">
                <a:latin typeface="Calibri Light"/>
                <a:cs typeface="Calibri Light"/>
              </a:rPr>
              <a:t>Regression?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2122" y="1818259"/>
            <a:ext cx="8218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technique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predict </a:t>
            </a:r>
            <a:r>
              <a:rPr sz="2400" dirty="0">
                <a:latin typeface="Calibri"/>
                <a:cs typeface="Calibri"/>
              </a:rPr>
              <a:t>Binary </a:t>
            </a:r>
            <a:r>
              <a:rPr sz="2400" spc="-10" dirty="0">
                <a:latin typeface="Calibri"/>
                <a:cs typeface="Calibri"/>
              </a:rPr>
              <a:t>outcome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Linear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8663" y="830222"/>
            <a:ext cx="9388584" cy="5049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9679" y="797051"/>
            <a:ext cx="9494027" cy="462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743" y="1435214"/>
            <a:ext cx="9417450" cy="38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9458" y="681471"/>
            <a:ext cx="9621033" cy="5422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779" y="694220"/>
            <a:ext cx="9490468" cy="556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96983" y="4274820"/>
            <a:ext cx="2287524" cy="2011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622" y="723837"/>
            <a:ext cx="8822880" cy="3907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85415" y="5744565"/>
            <a:ext cx="464058" cy="331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1765" y="5148834"/>
            <a:ext cx="988441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log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dirty="0">
                <a:latin typeface="Calibri"/>
                <a:cs typeface="Calibri"/>
              </a:rPr>
              <a:t>odds </a:t>
            </a:r>
            <a:r>
              <a:rPr sz="3200" spc="-20" dirty="0">
                <a:latin typeface="Calibri"/>
                <a:cs typeface="Calibri"/>
              </a:rPr>
              <a:t>ratio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called logit,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20" dirty="0">
                <a:latin typeface="Calibri"/>
                <a:cs typeface="Calibri"/>
              </a:rPr>
              <a:t>transformed  </a:t>
            </a:r>
            <a:r>
              <a:rPr sz="3200" dirty="0">
                <a:latin typeface="Calibri"/>
                <a:cs typeface="Calibri"/>
              </a:rPr>
              <a:t>model is linear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397" y="1020578"/>
            <a:ext cx="10379964" cy="4555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38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R</dc:title>
  <dc:creator>Karmugilan Jayachandiran</dc:creator>
  <cp:lastModifiedBy>Gowtham Kumar</cp:lastModifiedBy>
  <cp:revision>2</cp:revision>
  <dcterms:created xsi:type="dcterms:W3CDTF">2020-02-11T02:02:39Z</dcterms:created>
  <dcterms:modified xsi:type="dcterms:W3CDTF">2020-02-11T04:44:49Z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2020-02-11T00:00:00Z</vt:filetime>
  </property>
</Properties>
</file>